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9DA9-F3B8-40C3-908A-260187E42FFE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BB9-A706-48E9-8B9A-EA4D7EB7F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00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9DA9-F3B8-40C3-908A-260187E42FFE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BB9-A706-48E9-8B9A-EA4D7EB7F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8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9DA9-F3B8-40C3-908A-260187E42FFE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BB9-A706-48E9-8B9A-EA4D7EB7F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70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9DA9-F3B8-40C3-908A-260187E42FFE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BB9-A706-48E9-8B9A-EA4D7EB7F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03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9DA9-F3B8-40C3-908A-260187E42FFE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BB9-A706-48E9-8B9A-EA4D7EB7F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67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9DA9-F3B8-40C3-908A-260187E42FFE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BB9-A706-48E9-8B9A-EA4D7EB7F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48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9DA9-F3B8-40C3-908A-260187E42FFE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BB9-A706-48E9-8B9A-EA4D7EB7F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13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9DA9-F3B8-40C3-908A-260187E42FFE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BB9-A706-48E9-8B9A-EA4D7EB7F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1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9DA9-F3B8-40C3-908A-260187E42FFE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BB9-A706-48E9-8B9A-EA4D7EB7F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64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9DA9-F3B8-40C3-908A-260187E42FFE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BB9-A706-48E9-8B9A-EA4D7EB7F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28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9DA9-F3B8-40C3-908A-260187E42FFE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CBB9-A706-48E9-8B9A-EA4D7EB7F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58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09DA9-F3B8-40C3-908A-260187E42FFE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CBB9-A706-48E9-8B9A-EA4D7EB7F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79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cid:image001.png@01D690C5.7E5C65F0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>
            <a:extLst>
              <a:ext uri="{FF2B5EF4-FFF2-40B4-BE49-F238E27FC236}">
                <a16:creationId xmlns:a16="http://schemas.microsoft.com/office/drawing/2014/main" id="{8EEB7438-EC99-4F05-A993-16362230CE61}"/>
              </a:ext>
            </a:extLst>
          </p:cNvPr>
          <p:cNvSpPr/>
          <p:nvPr/>
        </p:nvSpPr>
        <p:spPr>
          <a:xfrm>
            <a:off x="2158871" y="2781135"/>
            <a:ext cx="1260000" cy="16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1838016-2115-4BAD-A765-A4FAFC2F9457}"/>
              </a:ext>
            </a:extLst>
          </p:cNvPr>
          <p:cNvSpPr/>
          <p:nvPr/>
        </p:nvSpPr>
        <p:spPr>
          <a:xfrm>
            <a:off x="2201703" y="4566939"/>
            <a:ext cx="1260000" cy="16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4BACB96-16F1-4B70-A2BD-CA812D4058EE}"/>
              </a:ext>
            </a:extLst>
          </p:cNvPr>
          <p:cNvSpPr/>
          <p:nvPr/>
        </p:nvSpPr>
        <p:spPr>
          <a:xfrm>
            <a:off x="700064" y="4566939"/>
            <a:ext cx="1260000" cy="16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342BFFA-5BD2-46B7-BDCE-095A3FC67124}"/>
              </a:ext>
            </a:extLst>
          </p:cNvPr>
          <p:cNvSpPr/>
          <p:nvPr/>
        </p:nvSpPr>
        <p:spPr>
          <a:xfrm>
            <a:off x="711394" y="2798388"/>
            <a:ext cx="1260000" cy="16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AAF656F-A9B6-4F53-A8C3-B73B33C89AAB}"/>
              </a:ext>
            </a:extLst>
          </p:cNvPr>
          <p:cNvSpPr/>
          <p:nvPr/>
        </p:nvSpPr>
        <p:spPr>
          <a:xfrm>
            <a:off x="2720300" y="3507826"/>
            <a:ext cx="760735" cy="910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C5785EF-DA10-44ED-9BAD-EE20C4F95684}"/>
              </a:ext>
            </a:extLst>
          </p:cNvPr>
          <p:cNvSpPr/>
          <p:nvPr/>
        </p:nvSpPr>
        <p:spPr>
          <a:xfrm>
            <a:off x="3641033" y="2814231"/>
            <a:ext cx="1260000" cy="16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CD46B4C-A980-4BBC-A914-888D5A847CB8}"/>
              </a:ext>
            </a:extLst>
          </p:cNvPr>
          <p:cNvSpPr/>
          <p:nvPr/>
        </p:nvSpPr>
        <p:spPr>
          <a:xfrm>
            <a:off x="719583" y="1100706"/>
            <a:ext cx="1260000" cy="16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7C5576C-56ED-43F8-BFCF-2AAF0E761B2E}"/>
              </a:ext>
            </a:extLst>
          </p:cNvPr>
          <p:cNvSpPr/>
          <p:nvPr/>
        </p:nvSpPr>
        <p:spPr>
          <a:xfrm>
            <a:off x="2165246" y="1082432"/>
            <a:ext cx="1260000" cy="16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A195ED0-9F19-4EAD-8048-C3F2E4495E64}"/>
              </a:ext>
            </a:extLst>
          </p:cNvPr>
          <p:cNvSpPr/>
          <p:nvPr/>
        </p:nvSpPr>
        <p:spPr>
          <a:xfrm>
            <a:off x="3641033" y="1112165"/>
            <a:ext cx="1260000" cy="16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C4481FF-D61D-4352-8599-A56B133DEA62}"/>
              </a:ext>
            </a:extLst>
          </p:cNvPr>
          <p:cNvSpPr/>
          <p:nvPr/>
        </p:nvSpPr>
        <p:spPr>
          <a:xfrm>
            <a:off x="5714321" y="1075981"/>
            <a:ext cx="1260000" cy="16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B8A6E6A-6DDD-4C12-90E1-D93482703D86}"/>
              </a:ext>
            </a:extLst>
          </p:cNvPr>
          <p:cNvSpPr/>
          <p:nvPr/>
        </p:nvSpPr>
        <p:spPr>
          <a:xfrm>
            <a:off x="9157149" y="1112165"/>
            <a:ext cx="1260000" cy="16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723C38B-BD79-4B1D-AD8C-546A11498F95}"/>
              </a:ext>
            </a:extLst>
          </p:cNvPr>
          <p:cNvSpPr/>
          <p:nvPr/>
        </p:nvSpPr>
        <p:spPr>
          <a:xfrm>
            <a:off x="10695606" y="1104420"/>
            <a:ext cx="1260000" cy="16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3052E79-B501-4905-8819-DEA6E1AB5691}"/>
              </a:ext>
            </a:extLst>
          </p:cNvPr>
          <p:cNvSpPr/>
          <p:nvPr/>
        </p:nvSpPr>
        <p:spPr>
          <a:xfrm>
            <a:off x="7628787" y="2794653"/>
            <a:ext cx="1260000" cy="16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A4168A5-1692-4763-B7F3-6DF0D8110312}"/>
              </a:ext>
            </a:extLst>
          </p:cNvPr>
          <p:cNvSpPr/>
          <p:nvPr/>
        </p:nvSpPr>
        <p:spPr>
          <a:xfrm>
            <a:off x="9138146" y="2811028"/>
            <a:ext cx="1260000" cy="16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355DB6B-D6D4-473B-AC66-3461A9D81892}"/>
              </a:ext>
            </a:extLst>
          </p:cNvPr>
          <p:cNvSpPr/>
          <p:nvPr/>
        </p:nvSpPr>
        <p:spPr>
          <a:xfrm>
            <a:off x="10686081" y="2818228"/>
            <a:ext cx="1260001" cy="1562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0CAEE1C-6C0A-4CDD-8DCE-CF12F405501D}"/>
              </a:ext>
            </a:extLst>
          </p:cNvPr>
          <p:cNvSpPr/>
          <p:nvPr/>
        </p:nvSpPr>
        <p:spPr>
          <a:xfrm>
            <a:off x="7610602" y="1096002"/>
            <a:ext cx="1260000" cy="16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616EC88-B2F7-476F-A5DE-C2E77B788B99}"/>
              </a:ext>
            </a:extLst>
          </p:cNvPr>
          <p:cNvSpPr/>
          <p:nvPr/>
        </p:nvSpPr>
        <p:spPr>
          <a:xfrm>
            <a:off x="9119484" y="4552950"/>
            <a:ext cx="1260000" cy="1626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7B71E43-D64F-4846-AC49-C3C0455EBA8A}"/>
              </a:ext>
            </a:extLst>
          </p:cNvPr>
          <p:cNvSpPr/>
          <p:nvPr/>
        </p:nvSpPr>
        <p:spPr>
          <a:xfrm>
            <a:off x="10714592" y="4541914"/>
            <a:ext cx="1260000" cy="1637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7A15EF5-83CF-4B96-8AAD-FFA4600D517C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5" y="106531"/>
            <a:ext cx="4270191" cy="9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184C50-EBB9-4873-952F-AF03BADF80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30" y="6307339"/>
            <a:ext cx="1184788" cy="48066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AutoShape 6">
            <a:extLst>
              <a:ext uri="{FF2B5EF4-FFF2-40B4-BE49-F238E27FC236}">
                <a16:creationId xmlns:a16="http://schemas.microsoft.com/office/drawing/2014/main" id="{7EE7C3B2-2BC1-4EAD-81FD-475799E4F3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055056"/>
            <a:ext cx="1526344" cy="15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8DC5D7E4-2BDC-4292-9ED1-E8F508E18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912" y="2811519"/>
            <a:ext cx="1889561" cy="1559232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82150DB6-4885-4B0D-9AB8-F31AC2A8A00F}"/>
              </a:ext>
            </a:extLst>
          </p:cNvPr>
          <p:cNvSpPr txBox="1"/>
          <p:nvPr/>
        </p:nvSpPr>
        <p:spPr>
          <a:xfrm>
            <a:off x="676857" y="2035455"/>
            <a:ext cx="966045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Sylvie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BAILE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4C0D13F0-8352-4583-970F-AD0C4003FC51}"/>
              </a:ext>
            </a:extLst>
          </p:cNvPr>
          <p:cNvSpPr txBox="1"/>
          <p:nvPr/>
        </p:nvSpPr>
        <p:spPr>
          <a:xfrm>
            <a:off x="681165" y="3722977"/>
            <a:ext cx="134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Myriam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LEMAIRE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6CEC81C0-7F6A-44B0-B6C5-9437A891E93D}"/>
              </a:ext>
            </a:extLst>
          </p:cNvPr>
          <p:cNvSpPr txBox="1"/>
          <p:nvPr/>
        </p:nvSpPr>
        <p:spPr>
          <a:xfrm flipH="1">
            <a:off x="3598370" y="1967462"/>
            <a:ext cx="1288763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ebdings" panose="05030102010509060703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ebdings" panose="05030102010509060703" pitchFamily="18" charset="2"/>
              </a:rPr>
              <a:t>Éloïse</a:t>
            </a:r>
            <a:endParaRPr kumimoji="0" lang="fr-FR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ebdings" panose="05030102010509060703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ebdings" panose="05030102010509060703" pitchFamily="18" charset="2"/>
              </a:rPr>
              <a:t>GARNIER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ebdings" panose="05030102010509060703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5598EC3-74A7-4500-A225-03F84E42E5D8}"/>
              </a:ext>
            </a:extLst>
          </p:cNvPr>
          <p:cNvSpPr/>
          <p:nvPr/>
        </p:nvSpPr>
        <p:spPr>
          <a:xfrm>
            <a:off x="3626964" y="4544221"/>
            <a:ext cx="1331535" cy="16427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910014E5-B4E5-495E-BAC8-50C71CD831C6}"/>
              </a:ext>
            </a:extLst>
          </p:cNvPr>
          <p:cNvSpPr txBox="1"/>
          <p:nvPr/>
        </p:nvSpPr>
        <p:spPr>
          <a:xfrm>
            <a:off x="690759" y="5455959"/>
            <a:ext cx="1316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DNUM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Francis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GABRIEL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63819080-0994-4B8E-B2C3-12E82F894756}"/>
              </a:ext>
            </a:extLst>
          </p:cNvPr>
          <p:cNvSpPr txBox="1"/>
          <p:nvPr/>
        </p:nvSpPr>
        <p:spPr>
          <a:xfrm>
            <a:off x="2197407" y="5481663"/>
            <a:ext cx="14907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DREES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Baptiste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WEERMER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16E4B029-939F-4850-BAD7-72CB435F1A38}"/>
              </a:ext>
            </a:extLst>
          </p:cNvPr>
          <p:cNvSpPr txBox="1"/>
          <p:nvPr/>
        </p:nvSpPr>
        <p:spPr>
          <a:xfrm>
            <a:off x="2116095" y="3749051"/>
            <a:ext cx="12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SGMCAS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Audrey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RÉNUIT-LERIOU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6117130-202B-4A3D-A653-A0D28ABC529D}"/>
              </a:ext>
            </a:extLst>
          </p:cNvPr>
          <p:cNvSpPr txBox="1"/>
          <p:nvPr/>
        </p:nvSpPr>
        <p:spPr>
          <a:xfrm>
            <a:off x="3588078" y="3665603"/>
            <a:ext cx="2673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DAEI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Catherine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GUINEBERT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B571C75B-2FA5-4F44-B798-FD8B4E348FA2}"/>
              </a:ext>
            </a:extLst>
          </p:cNvPr>
          <p:cNvSpPr txBox="1"/>
          <p:nvPr/>
        </p:nvSpPr>
        <p:spPr>
          <a:xfrm flipH="1">
            <a:off x="9169580" y="2063949"/>
            <a:ext cx="1338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DSS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Elodie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BOESPFLUG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E2CCBAAD-3EB4-49AE-ABC3-EEAF7E023E51}"/>
              </a:ext>
            </a:extLst>
          </p:cNvPr>
          <p:cNvSpPr txBox="1"/>
          <p:nvPr/>
        </p:nvSpPr>
        <p:spPr>
          <a:xfrm flipH="1">
            <a:off x="10703696" y="2079338"/>
            <a:ext cx="140940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DGT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Carine DELPY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3A49F61F-8D4C-475B-A1E7-2B43455FA806}"/>
              </a:ext>
            </a:extLst>
          </p:cNvPr>
          <p:cNvSpPr txBox="1"/>
          <p:nvPr/>
        </p:nvSpPr>
        <p:spPr>
          <a:xfrm>
            <a:off x="7613043" y="3754804"/>
            <a:ext cx="1168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Sophie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FOUQUES </a:t>
            </a:r>
            <a:endParaRPr kumimoji="0" lang="fr-FR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0788580C-3B17-4789-84B6-BF0B6D820CD1}"/>
              </a:ext>
            </a:extLst>
          </p:cNvPr>
          <p:cNvSpPr txBox="1"/>
          <p:nvPr/>
        </p:nvSpPr>
        <p:spPr>
          <a:xfrm>
            <a:off x="9139133" y="3762892"/>
            <a:ext cx="15218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DGEFP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Hélène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MEFFRAY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7728C7A9-E796-4A4A-B258-C9B93BAE06BF}"/>
              </a:ext>
            </a:extLst>
          </p:cNvPr>
          <p:cNvSpPr txBox="1"/>
          <p:nvPr/>
        </p:nvSpPr>
        <p:spPr>
          <a:xfrm>
            <a:off x="10653789" y="3770586"/>
            <a:ext cx="1368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DFAS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Rémiza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FR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MOUHAMAD-HAMIDE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23A16085-559E-4805-95EE-A47D1601DDC7}"/>
              </a:ext>
            </a:extLst>
          </p:cNvPr>
          <p:cNvSpPr txBox="1"/>
          <p:nvPr/>
        </p:nvSpPr>
        <p:spPr>
          <a:xfrm>
            <a:off x="7628787" y="2063949"/>
            <a:ext cx="14797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DDC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Khanh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16F085CC-2188-41B7-94CB-330BB6F0A162}"/>
              </a:ext>
            </a:extLst>
          </p:cNvPr>
          <p:cNvSpPr txBox="1"/>
          <p:nvPr/>
        </p:nvSpPr>
        <p:spPr>
          <a:xfrm>
            <a:off x="9118597" y="5485365"/>
            <a:ext cx="1445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Krystel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RAKOTOARISOA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90FDF15-28E4-4AD3-9034-F2751C22DA46}"/>
              </a:ext>
            </a:extLst>
          </p:cNvPr>
          <p:cNvSpPr txBox="1"/>
          <p:nvPr/>
        </p:nvSpPr>
        <p:spPr>
          <a:xfrm>
            <a:off x="10713822" y="5485365"/>
            <a:ext cx="13244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DGOS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Sophie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ESTEVES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A38DD6FC-63BE-48C8-9D43-782BB27A8C8D}"/>
              </a:ext>
            </a:extLst>
          </p:cNvPr>
          <p:cNvSpPr txBox="1"/>
          <p:nvPr/>
        </p:nvSpPr>
        <p:spPr>
          <a:xfrm>
            <a:off x="3578862" y="5487594"/>
            <a:ext cx="13763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DRIHL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Djaida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THEOPHILE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77D5C6-75AD-4982-B630-FBF5929897E2}"/>
              </a:ext>
            </a:extLst>
          </p:cNvPr>
          <p:cNvSpPr txBox="1"/>
          <p:nvPr/>
        </p:nvSpPr>
        <p:spPr>
          <a:xfrm>
            <a:off x="5665143" y="1956227"/>
            <a:ext cx="137449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Coordinatrice nationale handicap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Najet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FERNAND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D49CC0-429D-4128-9AF8-01BE5929C1FD}"/>
              </a:ext>
            </a:extLst>
          </p:cNvPr>
          <p:cNvSpPr txBox="1"/>
          <p:nvPr/>
        </p:nvSpPr>
        <p:spPr>
          <a:xfrm>
            <a:off x="2134380" y="2035455"/>
            <a:ext cx="12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DGCS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Catherine BELGACEM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2" name="Picture 4">
            <a:extLst>
              <a:ext uri="{FF2B5EF4-FFF2-40B4-BE49-F238E27FC236}">
                <a16:creationId xmlns:a16="http://schemas.microsoft.com/office/drawing/2014/main" id="{0F96A0DF-D596-41AA-B687-6DCBA0ED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081" y="2825798"/>
            <a:ext cx="689967" cy="82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84" y="1089252"/>
            <a:ext cx="709073" cy="8838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7025" y="1094262"/>
            <a:ext cx="782010" cy="7451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7392" y="4541914"/>
            <a:ext cx="868815" cy="729582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61209" y="9085928"/>
            <a:ext cx="782010" cy="745176"/>
          </a:xfrm>
          <a:prstGeom prst="rect">
            <a:avLst/>
          </a:prstGeom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8146" y="2802403"/>
            <a:ext cx="782010" cy="745176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8787" y="2779632"/>
            <a:ext cx="782010" cy="745176"/>
          </a:xfrm>
          <a:prstGeom prst="rect">
            <a:avLst/>
          </a:prstGeom>
        </p:spPr>
      </p:pic>
      <p:pic>
        <p:nvPicPr>
          <p:cNvPr id="117" name="Image 1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034" y="4541914"/>
            <a:ext cx="868815" cy="729582"/>
          </a:xfrm>
          <a:prstGeom prst="rect">
            <a:avLst/>
          </a:prstGeom>
        </p:spPr>
      </p:pic>
      <p:pic>
        <p:nvPicPr>
          <p:cNvPr id="119" name="Image 1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9698" y="2772173"/>
            <a:ext cx="782010" cy="745176"/>
          </a:xfrm>
          <a:prstGeom prst="rect">
            <a:avLst/>
          </a:prstGeom>
        </p:spPr>
      </p:pic>
      <p:pic>
        <p:nvPicPr>
          <p:cNvPr id="121" name="Image 1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8636" y="2802403"/>
            <a:ext cx="782010" cy="745176"/>
          </a:xfrm>
          <a:prstGeom prst="rect">
            <a:avLst/>
          </a:prstGeom>
        </p:spPr>
      </p:pic>
      <p:pic>
        <p:nvPicPr>
          <p:cNvPr id="139" name="Image 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583" y="1094262"/>
            <a:ext cx="782010" cy="745176"/>
          </a:xfrm>
          <a:prstGeom prst="rect">
            <a:avLst/>
          </a:prstGeom>
        </p:spPr>
      </p:pic>
      <p:pic>
        <p:nvPicPr>
          <p:cNvPr id="144" name="Image 1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0038" y="1110339"/>
            <a:ext cx="782010" cy="745176"/>
          </a:xfrm>
          <a:prstGeom prst="rect">
            <a:avLst/>
          </a:prstGeom>
        </p:spPr>
      </p:pic>
      <p:sp>
        <p:nvSpPr>
          <p:cNvPr id="145" name="Rectangle 144"/>
          <p:cNvSpPr/>
          <p:nvPr/>
        </p:nvSpPr>
        <p:spPr>
          <a:xfrm>
            <a:off x="5266813" y="247708"/>
            <a:ext cx="7243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Référents Handicap - Administration Centrale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584" y="2790704"/>
            <a:ext cx="723442" cy="790696"/>
          </a:xfrm>
          <a:prstGeom prst="rect">
            <a:avLst/>
          </a:prstGeom>
        </p:spPr>
      </p:pic>
      <p:pic>
        <p:nvPicPr>
          <p:cNvPr id="1026" name="Image 1" descr="image0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42" y="1068554"/>
            <a:ext cx="743081" cy="73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1C5785EF-DA10-44ED-9BAD-EE20C4F95684}"/>
              </a:ext>
            </a:extLst>
          </p:cNvPr>
          <p:cNvSpPr/>
          <p:nvPr/>
        </p:nvSpPr>
        <p:spPr>
          <a:xfrm>
            <a:off x="7674791" y="4534148"/>
            <a:ext cx="1260000" cy="16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A38DD6FC-63BE-48C8-9D43-782BB27A8C8D}"/>
              </a:ext>
            </a:extLst>
          </p:cNvPr>
          <p:cNvSpPr txBox="1"/>
          <p:nvPr/>
        </p:nvSpPr>
        <p:spPr>
          <a:xfrm>
            <a:off x="7577025" y="5496332"/>
            <a:ext cx="137631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DGS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Line           Sonia </a:t>
            </a:r>
          </a:p>
          <a:p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LEGRAND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ERRARD</a:t>
            </a: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9060" y="1107007"/>
            <a:ext cx="662660" cy="700332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5960" y="4540427"/>
            <a:ext cx="782010" cy="745176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4791" y="4534148"/>
            <a:ext cx="684244" cy="574028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5179" y="4534148"/>
            <a:ext cx="669611" cy="581794"/>
          </a:xfrm>
          <a:prstGeom prst="rect">
            <a:avLst/>
          </a:prstGeom>
        </p:spPr>
      </p:pic>
      <p:pic>
        <p:nvPicPr>
          <p:cNvPr id="12" name="Image 3" descr="image0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153" y="4531723"/>
            <a:ext cx="851520" cy="8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9601" y="4556579"/>
            <a:ext cx="868815" cy="729582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6081" y="1094262"/>
            <a:ext cx="782010" cy="74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76</Words>
  <Application>Microsoft Office PowerPoint</Application>
  <PresentationFormat>Grand écran</PresentationFormat>
  <Paragraphs>74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Bahnschrift Condensed</vt:lpstr>
      <vt:lpstr>Calibri</vt:lpstr>
      <vt:lpstr>Calibri Light</vt:lpstr>
      <vt:lpstr>Webdings</vt:lpstr>
      <vt:lpstr>Thème Office</vt:lpstr>
      <vt:lpstr>Présentation PowerPoint</vt:lpstr>
    </vt:vector>
  </TitlesOfParts>
  <Company>PPT/DSI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FERNAND, Najet (DRH/CPDI/EPDI)</dc:creator>
  <cp:lastModifiedBy>FERNAND, Najet (DRH/CPDI/EPDI)</cp:lastModifiedBy>
  <cp:revision>17</cp:revision>
  <dcterms:created xsi:type="dcterms:W3CDTF">2021-06-30T14:21:35Z</dcterms:created>
  <dcterms:modified xsi:type="dcterms:W3CDTF">2022-01-07T08:09:31Z</dcterms:modified>
</cp:coreProperties>
</file>