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9"/>
  </p:notesMasterIdLst>
  <p:sldIdLst>
    <p:sldId id="352" r:id="rId5"/>
    <p:sldId id="1561" r:id="rId6"/>
    <p:sldId id="1806" r:id="rId7"/>
    <p:sldId id="1807" r:id="rId8"/>
    <p:sldId id="1808" r:id="rId9"/>
    <p:sldId id="1771" r:id="rId10"/>
    <p:sldId id="1811" r:id="rId11"/>
    <p:sldId id="1822" r:id="rId12"/>
    <p:sldId id="1824" r:id="rId13"/>
    <p:sldId id="1825" r:id="rId14"/>
    <p:sldId id="1826" r:id="rId15"/>
    <p:sldId id="1817" r:id="rId16"/>
    <p:sldId id="1818" r:id="rId17"/>
    <p:sldId id="1819" r:id="rId18"/>
    <p:sldId id="276" r:id="rId19"/>
    <p:sldId id="1827" r:id="rId20"/>
    <p:sldId id="1805" r:id="rId21"/>
    <p:sldId id="1778" r:id="rId22"/>
    <p:sldId id="1779" r:id="rId23"/>
    <p:sldId id="1780" r:id="rId24"/>
    <p:sldId id="1820" r:id="rId25"/>
    <p:sldId id="1773" r:id="rId26"/>
    <p:sldId id="1823" r:id="rId27"/>
    <p:sldId id="1772" r:id="rId2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10F6742-B302-FA23-5DDE-FA3D19EDA511}" name="Miléna Patin" initials="MP" userId="Miléna Patin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D653"/>
    <a:srgbClr val="C45F25"/>
    <a:srgbClr val="F07251"/>
    <a:srgbClr val="1B639B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6" autoAdjust="0"/>
    <p:restoredTop sz="93447" autoAdjust="0"/>
  </p:normalViewPr>
  <p:slideViewPr>
    <p:cSldViewPr snapToGrid="0">
      <p:cViewPr varScale="1">
        <p:scale>
          <a:sx n="64" d="100"/>
          <a:sy n="64" d="100"/>
        </p:scale>
        <p:origin x="6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98782153827771"/>
          <c:y val="0.25596575462197846"/>
          <c:w val="0.30215109120519967"/>
          <c:h val="0.52668655065555459"/>
        </c:manualLayout>
      </c:layout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14F-40AC-89F0-220C1BB207A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14F-40AC-89F0-220C1BB207A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14F-40AC-89F0-220C1BB207A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14F-40AC-89F0-220C1BB207A1}"/>
              </c:ext>
            </c:extLst>
          </c:dPt>
          <c:dLbls>
            <c:dLbl>
              <c:idx val="1"/>
              <c:layout>
                <c:manualLayout>
                  <c:x val="-2.6120647775610883E-3"/>
                  <c:y val="3.4452076347971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14F-40AC-89F0-220C1BB207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Entretiens téléphoniques</c:v>
                </c:pt>
                <c:pt idx="1">
                  <c:v>Entretiens en cabinet</c:v>
                </c:pt>
                <c:pt idx="2">
                  <c:v>Entretiens sur site</c:v>
                </c:pt>
                <c:pt idx="3">
                  <c:v>Autres contacts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69</c:v>
                </c:pt>
                <c:pt idx="1">
                  <c:v>7</c:v>
                </c:pt>
                <c:pt idx="2">
                  <c:v>3</c:v>
                </c:pt>
                <c:pt idx="3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14F-40AC-89F0-220C1BB207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680177509814874"/>
          <c:y val="0.33874606277890323"/>
          <c:w val="0.65697433847520004"/>
          <c:h val="0.32674863221690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>
          <a:solidFill>
            <a:schemeClr val="tx2"/>
          </a:solidFill>
        </a:defRPr>
      </a:pPr>
      <a:endParaRPr lang="fr-F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85545242598863"/>
          <c:y val="9.1425644765528419E-2"/>
          <c:w val="0.38699300576254786"/>
          <c:h val="0.37510712763542509"/>
        </c:manualLayout>
      </c:layout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56A-46DC-A8D9-3B02CA3A688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56A-46DC-A8D9-3B02CA3A688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56A-46DC-A8D9-3B02CA3A688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56A-46DC-A8D9-3B02CA3A688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56A-46DC-A8D9-3B02CA3A6885}"/>
              </c:ext>
            </c:extLst>
          </c:dPt>
          <c:dPt>
            <c:idx val="5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56A-46DC-A8D9-3B02CA3A6885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56A-46DC-A8D9-3B02CA3A68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Feuil1!$A$2:$A$7</c:f>
              <c:strCache>
                <c:ptCount val="6"/>
                <c:pt idx="0">
                  <c:v>Moins de 26 ans</c:v>
                </c:pt>
                <c:pt idx="1">
                  <c:v>De 26 à 35 ans</c:v>
                </c:pt>
                <c:pt idx="2">
                  <c:v>De 36 à 45 ans</c:v>
                </c:pt>
                <c:pt idx="3">
                  <c:v>De 46 à 55 ans</c:v>
                </c:pt>
                <c:pt idx="4">
                  <c:v>Plus de 55 ans</c:v>
                </c:pt>
                <c:pt idx="5">
                  <c:v>Non communiqué</c:v>
                </c:pt>
              </c:strCache>
            </c:strRef>
          </c:cat>
          <c:val>
            <c:numRef>
              <c:f>Feuil1!$B$2:$B$7</c:f>
              <c:numCache>
                <c:formatCode>0%</c:formatCode>
                <c:ptCount val="6"/>
                <c:pt idx="0">
                  <c:v>0.01</c:v>
                </c:pt>
                <c:pt idx="1">
                  <c:v>0.05</c:v>
                </c:pt>
                <c:pt idx="2">
                  <c:v>0.14000000000000001</c:v>
                </c:pt>
                <c:pt idx="3">
                  <c:v>0.22</c:v>
                </c:pt>
                <c:pt idx="4">
                  <c:v>0.12</c:v>
                </c:pt>
                <c:pt idx="5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56A-46DC-A8D9-3B02CA3A68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377336911098404"/>
          <c:y val="0.57833692884234955"/>
          <c:w val="0.34798381207935603"/>
          <c:h val="0.333977960999315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fr-F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008611416750575"/>
          <c:y val="0.46663463472858463"/>
          <c:w val="0.48531702810891653"/>
          <c:h val="0.80115360998362362"/>
        </c:manualLayout>
      </c:layout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372-4327-B84D-1B4A727DB15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372-4327-B84D-1B4A727DB15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372-4327-B84D-1B4A727DB15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79B-4C1F-A114-C00476B9DAC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F9B-4474-A07F-BAA2F39A94D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120-4D14-BF66-6708DC91D44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Feuil1!$A$2:$A$7</c:f>
              <c:strCache>
                <c:ptCount val="6"/>
                <c:pt idx="0">
                  <c:v>AC</c:v>
                </c:pt>
                <c:pt idx="1">
                  <c:v>EX-DIRECCTE</c:v>
                </c:pt>
                <c:pt idx="2">
                  <c:v>DRDJCSC</c:v>
                </c:pt>
                <c:pt idx="3">
                  <c:v>DREETS</c:v>
                </c:pt>
                <c:pt idx="4">
                  <c:v>DDETS</c:v>
                </c:pt>
                <c:pt idx="5">
                  <c:v>DRIEETS</c:v>
                </c:pt>
              </c:strCache>
            </c:strRef>
          </c:cat>
          <c:val>
            <c:numRef>
              <c:f>Feuil1!$B$2:$B$7</c:f>
              <c:numCache>
                <c:formatCode>General</c:formatCode>
                <c:ptCount val="6"/>
                <c:pt idx="0">
                  <c:v>2</c:v>
                </c:pt>
                <c:pt idx="1">
                  <c:v>5</c:v>
                </c:pt>
                <c:pt idx="2">
                  <c:v>2</c:v>
                </c:pt>
                <c:pt idx="3">
                  <c:v>3</c:v>
                </c:pt>
                <c:pt idx="4">
                  <c:v>3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EC-4AE8-98D5-607AC1C518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126089583995454"/>
          <c:y val="0.77839889281837116"/>
          <c:w val="0.4779115517339641"/>
          <c:h val="0.220733871788079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fr-F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53478068664393E-2"/>
          <c:y val="0.10154350137791848"/>
          <c:w val="0.48432724205156275"/>
          <c:h val="0.40643791266461343"/>
        </c:manualLayout>
      </c:layout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FE9-42FB-9CED-A5EE019522E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FE9-42FB-9CED-A5EE019522E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FE9-42FB-9CED-A5EE019522E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764-44A7-B611-F94DA82BA30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764-44A7-B611-F94DA82BA30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CC9-4A21-BB0D-55329441481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Feuil1!$A$2:$A$7</c:f>
              <c:strCache>
                <c:ptCount val="6"/>
                <c:pt idx="0">
                  <c:v>La Réunion</c:v>
                </c:pt>
                <c:pt idx="1">
                  <c:v>Ile de France</c:v>
                </c:pt>
                <c:pt idx="2">
                  <c:v>Grand Est</c:v>
                </c:pt>
                <c:pt idx="3">
                  <c:v>Pays de la Loire</c:v>
                </c:pt>
                <c:pt idx="4">
                  <c:v>Bourgogne Franche Comté</c:v>
                </c:pt>
                <c:pt idx="5">
                  <c:v>Hauts-de-France</c:v>
                </c:pt>
              </c:strCache>
            </c:strRef>
          </c:cat>
          <c:val>
            <c:numRef>
              <c:f>Feuil1!$B$2:$B$7</c:f>
              <c:numCache>
                <c:formatCode>General</c:formatCode>
                <c:ptCount val="6"/>
                <c:pt idx="0">
                  <c:v>1</c:v>
                </c:pt>
                <c:pt idx="1">
                  <c:v>4</c:v>
                </c:pt>
                <c:pt idx="2">
                  <c:v>7</c:v>
                </c:pt>
                <c:pt idx="3">
                  <c:v>1</c:v>
                </c:pt>
                <c:pt idx="4">
                  <c:v>1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FE9-42FB-9CED-A5EE019522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036881940105162"/>
          <c:y val="0.62640764843861751"/>
          <c:w val="0.8016018816551459"/>
          <c:h val="0.320042035562188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fr-F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964818059946182"/>
          <c:y val="0.3451162286978518"/>
          <c:w val="0.48531702810891653"/>
          <c:h val="0.80115360998362362"/>
        </c:manualLayout>
      </c:layout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372-4327-B84D-1B4A727DB15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372-4327-B84D-1B4A727DB15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372-4327-B84D-1B4A727DB15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79B-4C1F-A114-C00476B9DAC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EB2-430A-8FE1-61B2E1E245B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05A-4350-9912-268230D6BAC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Feuil1!$A$2:$A$7</c:f>
              <c:strCache>
                <c:ptCount val="6"/>
                <c:pt idx="0">
                  <c:v>DREETS</c:v>
                </c:pt>
                <c:pt idx="1">
                  <c:v>ARS</c:v>
                </c:pt>
                <c:pt idx="2">
                  <c:v>DDETS</c:v>
                </c:pt>
                <c:pt idx="3">
                  <c:v>AC</c:v>
                </c:pt>
                <c:pt idx="4">
                  <c:v>EX-DIRECCTE</c:v>
                </c:pt>
                <c:pt idx="5">
                  <c:v>DRDJCSC</c:v>
                </c:pt>
              </c:strCache>
            </c:strRef>
          </c:cat>
          <c:val>
            <c:numRef>
              <c:f>Feuil1!$B$2:$B$7</c:f>
              <c:numCache>
                <c:formatCode>General</c:formatCode>
                <c:ptCount val="6"/>
                <c:pt idx="0">
                  <c:v>5</c:v>
                </c:pt>
                <c:pt idx="1">
                  <c:v>3</c:v>
                </c:pt>
                <c:pt idx="2">
                  <c:v>3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EC-4AE8-98D5-607AC1C518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126089583995454"/>
          <c:y val="0.77839889281837116"/>
          <c:w val="0.4779115517339641"/>
          <c:h val="0.220733871788079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fr-F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53478068664393E-2"/>
          <c:y val="0.10154350137791848"/>
          <c:w val="0.48432724205156275"/>
          <c:h val="0.40643791266461343"/>
        </c:manualLayout>
      </c:layout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FE9-42FB-9CED-A5EE019522E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FE9-42FB-9CED-A5EE019522E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FE9-42FB-9CED-A5EE019522E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764-44A7-B611-F94DA82BA30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764-44A7-B611-F94DA82BA30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FA8-45A9-A9F7-6AA8E8115CF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FA8-45A9-A9F7-6AA8E8115CF9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8FA8-45A9-A9F7-6AA8E8115CF9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8FA8-45A9-A9F7-6AA8E8115CF9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8FA8-45A9-A9F7-6AA8E8115CF9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8FA8-45A9-A9F7-6AA8E8115CF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Feuil1!$A$2:$A$12</c:f>
              <c:strCache>
                <c:ptCount val="11"/>
                <c:pt idx="0">
                  <c:v>Normandie</c:v>
                </c:pt>
                <c:pt idx="1">
                  <c:v>Ile de France</c:v>
                </c:pt>
                <c:pt idx="2">
                  <c:v>Pays de la Loire</c:v>
                </c:pt>
                <c:pt idx="3">
                  <c:v>Auvergne-Rhône-Alpes</c:v>
                </c:pt>
                <c:pt idx="4">
                  <c:v>Non communiquée</c:v>
                </c:pt>
                <c:pt idx="5">
                  <c:v>Bretagne</c:v>
                </c:pt>
                <c:pt idx="6">
                  <c:v>Centre-Val-de-Loire</c:v>
                </c:pt>
                <c:pt idx="7">
                  <c:v>Grand-Est</c:v>
                </c:pt>
                <c:pt idx="8">
                  <c:v>Hauts-de-France</c:v>
                </c:pt>
                <c:pt idx="9">
                  <c:v>Occitanie</c:v>
                </c:pt>
                <c:pt idx="10">
                  <c:v>PACA</c:v>
                </c:pt>
              </c:strCache>
            </c:strRef>
          </c:cat>
          <c:val>
            <c:numRef>
              <c:f>Feuil1!$B$2:$B$12</c:f>
              <c:numCache>
                <c:formatCode>General</c:formatCode>
                <c:ptCount val="11"/>
                <c:pt idx="0">
                  <c:v>3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FE9-42FB-9CED-A5EE019522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4067097374421552E-2"/>
          <c:y val="0.62640764843861751"/>
          <c:w val="0.8016018816551459"/>
          <c:h val="0.320042035562188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50611631653108"/>
          <c:y val="0.19433910423133827"/>
          <c:w val="0.27268299428545806"/>
          <c:h val="0.67907406014729688"/>
        </c:manualLayout>
      </c:layout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02A-4C00-85E9-53862F96C40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02A-4C00-85E9-53862F96C40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02A-4C00-85E9-53862F96C40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02A-4C00-85E9-53862F96C40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02A-4C00-85E9-53862F96C40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02A-4C00-85E9-53862F96C40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02A-4C00-85E9-53862F96C40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702A-4C00-85E9-53862F96C401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702A-4C00-85E9-53862F96C401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702A-4C00-85E9-53862F96C401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702A-4C00-85E9-53862F96C401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702A-4C00-85E9-53862F96C401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702A-4C00-85E9-53862F96C401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702A-4C00-85E9-53862F96C401}"/>
              </c:ext>
            </c:extLst>
          </c:dPt>
          <c:dPt>
            <c:idx val="14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702A-4C00-85E9-53862F96C401}"/>
              </c:ext>
            </c:extLst>
          </c:dPt>
          <c:dLbls>
            <c:dLbl>
              <c:idx val="6"/>
              <c:layout>
                <c:manualLayout>
                  <c:x val="-1.3030770174379751E-2"/>
                  <c:y val="1.614140817717564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02A-4C00-85E9-53862F96C401}"/>
                </c:ext>
              </c:extLst>
            </c:dLbl>
            <c:dLbl>
              <c:idx val="7"/>
              <c:layout>
                <c:manualLayout>
                  <c:x val="-8.6871801162531938E-3"/>
                  <c:y val="-2.113731414719708E-1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02A-4C00-85E9-53862F96C401}"/>
                </c:ext>
              </c:extLst>
            </c:dLbl>
            <c:dLbl>
              <c:idx val="8"/>
              <c:layout>
                <c:manualLayout>
                  <c:x val="-5.7913964083412435E-3"/>
                  <c:y val="-3.689464726211576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0622309909792405E-2"/>
                      <c:h val="5.98270672350475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702A-4C00-85E9-53862F96C401}"/>
                </c:ext>
              </c:extLst>
            </c:dLbl>
            <c:dLbl>
              <c:idx val="9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02A-4C00-85E9-53862F96C401}"/>
                </c:ext>
              </c:extLst>
            </c:dLbl>
            <c:dLbl>
              <c:idx val="10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02A-4C00-85E9-53862F96C401}"/>
                </c:ext>
              </c:extLst>
            </c:dLbl>
            <c:dLbl>
              <c:idx val="11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702A-4C00-85E9-53862F96C401}"/>
                </c:ext>
              </c:extLst>
            </c:dLbl>
            <c:dLbl>
              <c:idx val="12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702A-4C00-85E9-53862F96C401}"/>
                </c:ext>
              </c:extLst>
            </c:dLbl>
            <c:dLbl>
              <c:idx val="13"/>
              <c:layout>
                <c:manualLayout>
                  <c:x val="-5.7914534108354449E-3"/>
                  <c:y val="-6.225971725482038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702A-4C00-85E9-53862F96C4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Feuil1!$A$2:$A$7</c:f>
              <c:strCache>
                <c:ptCount val="6"/>
                <c:pt idx="0">
                  <c:v>DREETS</c:v>
                </c:pt>
                <c:pt idx="1">
                  <c:v>DDETS</c:v>
                </c:pt>
                <c:pt idx="2">
                  <c:v>DRIEETS</c:v>
                </c:pt>
                <c:pt idx="3">
                  <c:v>EX-DIRECCTE</c:v>
                </c:pt>
                <c:pt idx="4">
                  <c:v>DEETS</c:v>
                </c:pt>
                <c:pt idx="5">
                  <c:v>DRDJCSC</c:v>
                </c:pt>
              </c:strCache>
            </c:strRef>
          </c:cat>
          <c:val>
            <c:numRef>
              <c:f>Feuil1!$B$2:$B$7</c:f>
              <c:numCache>
                <c:formatCode>General</c:formatCode>
                <c:ptCount val="6"/>
                <c:pt idx="0">
                  <c:v>112</c:v>
                </c:pt>
                <c:pt idx="1">
                  <c:v>58</c:v>
                </c:pt>
                <c:pt idx="2">
                  <c:v>49</c:v>
                </c:pt>
                <c:pt idx="3">
                  <c:v>27</c:v>
                </c:pt>
                <c:pt idx="4">
                  <c:v>12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702A-4C00-85E9-53862F96C4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923606776721743"/>
          <c:y val="0.25992533151452379"/>
          <c:w val="0.3463490841409313"/>
          <c:h val="0.580070930593602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>
          <a:solidFill>
            <a:schemeClr val="tx2"/>
          </a:solidFill>
        </a:defRPr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Volumétrie annuelle des entretiens et des agents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Ecoutes immédiates téléphoniques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Janvier-août 2023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93</c:v>
                </c:pt>
                <c:pt idx="1">
                  <c:v>98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B7-4CD0-96DC-F6A1EDE5538F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Entretiens de suivi téléphoniques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Janvier-août 2023</c:v>
                </c:pt>
              </c:strCache>
            </c:strRef>
          </c:cat>
          <c:val>
            <c:numRef>
              <c:f>Feuil1!$C$2:$C$4</c:f>
              <c:numCache>
                <c:formatCode>General</c:formatCode>
                <c:ptCount val="3"/>
                <c:pt idx="0">
                  <c:v>208</c:v>
                </c:pt>
                <c:pt idx="1">
                  <c:v>177</c:v>
                </c:pt>
                <c:pt idx="2">
                  <c:v>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B7-4CD0-96DC-F6A1EDE5538F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Entretiens en cabinet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Janvier-août 2023</c:v>
                </c:pt>
              </c:strCache>
            </c:strRef>
          </c:cat>
          <c:val>
            <c:numRef>
              <c:f>Feuil1!$D$2:$D$4</c:f>
              <c:numCache>
                <c:formatCode>General</c:formatCode>
                <c:ptCount val="3"/>
                <c:pt idx="0">
                  <c:v>20</c:v>
                </c:pt>
                <c:pt idx="1">
                  <c:v>47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B7-4CD0-96DC-F6A1EDE5538F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Entretiens sur site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1F1-4205-93FC-E06677DE97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Janvier-août 2023</c:v>
                </c:pt>
              </c:strCache>
            </c:strRef>
          </c:cat>
          <c:val>
            <c:numRef>
              <c:f>Feuil1!$E$2:$E$4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6B7-4CD0-96DC-F6A1EDE553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43772864"/>
        <c:axId val="962070271"/>
      </c:barChart>
      <c:lineChart>
        <c:grouping val="standard"/>
        <c:varyColors val="0"/>
        <c:ser>
          <c:idx val="4"/>
          <c:order val="4"/>
          <c:tx>
            <c:strRef>
              <c:f>Feuil1!$F$1</c:f>
              <c:strCache>
                <c:ptCount val="1"/>
                <c:pt idx="0">
                  <c:v>Agents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Janvier-août 2023</c:v>
                </c:pt>
              </c:strCache>
            </c:strRef>
          </c:cat>
          <c:val>
            <c:numRef>
              <c:f>Feuil1!$F$2:$F$4</c:f>
              <c:numCache>
                <c:formatCode>General</c:formatCode>
                <c:ptCount val="3"/>
                <c:pt idx="0">
                  <c:v>92</c:v>
                </c:pt>
                <c:pt idx="1">
                  <c:v>79</c:v>
                </c:pt>
                <c:pt idx="2">
                  <c:v>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1F1-4205-93FC-E06677DE97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3772864"/>
        <c:axId val="962070271"/>
      </c:lineChart>
      <c:catAx>
        <c:axId val="643772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62070271"/>
        <c:crosses val="autoZero"/>
        <c:auto val="1"/>
        <c:lblAlgn val="ctr"/>
        <c:lblOffset val="100"/>
        <c:noMultiLvlLbl val="0"/>
      </c:catAx>
      <c:valAx>
        <c:axId val="9620702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43772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2"/>
          </a:solidFill>
        </a:defRPr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508721354421234"/>
          <c:y val="9.0267732685450991E-2"/>
          <c:w val="0.41485677185317321"/>
          <c:h val="0.41446076776159912"/>
        </c:manualLayout>
      </c:layout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1B5-4C90-B2A7-270DB1FE7D5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1B5-4C90-B2A7-270DB1FE7D5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1B5-4C90-B2A7-270DB1FE7D5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1B5-4C90-B2A7-270DB1FE7D5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1B5-4C90-B2A7-270DB1FE7D5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1B5-4C90-B2A7-270DB1FE7D51}"/>
              </c:ext>
            </c:extLst>
          </c:dPt>
          <c:dPt>
            <c:idx val="6"/>
            <c:bubble3D val="0"/>
            <c:spPr>
              <a:solidFill>
                <a:schemeClr val="accent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1B5-4C90-B2A7-270DB1FE7D51}"/>
              </c:ext>
            </c:extLst>
          </c:dPt>
          <c:dPt>
            <c:idx val="7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1B5-4C90-B2A7-270DB1FE7D5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Feuil1!$A$2:$A$9</c:f>
              <c:strCache>
                <c:ptCount val="8"/>
                <c:pt idx="0">
                  <c:v>Auvergne Rhône-Alpes</c:v>
                </c:pt>
                <c:pt idx="1">
                  <c:v>Bourgogne-Franche-Comté</c:v>
                </c:pt>
                <c:pt idx="2">
                  <c:v>Grand Est</c:v>
                </c:pt>
                <c:pt idx="3">
                  <c:v>Hauts-de-France</c:v>
                </c:pt>
                <c:pt idx="4">
                  <c:v>Ile-de-France</c:v>
                </c:pt>
                <c:pt idx="5">
                  <c:v>La Réunion</c:v>
                </c:pt>
                <c:pt idx="6">
                  <c:v>Nouvelle-Aquitaine</c:v>
                </c:pt>
                <c:pt idx="7">
                  <c:v>Non communiqué</c:v>
                </c:pt>
              </c:strCache>
            </c:strRef>
          </c:cat>
          <c:val>
            <c:numRef>
              <c:f>Feuil1!$B$2:$B$9</c:f>
              <c:numCache>
                <c:formatCode>General</c:formatCode>
                <c:ptCount val="8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4</c:v>
                </c:pt>
                <c:pt idx="7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1B5-4C90-B2A7-270DB1FE7D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5783408044431197E-2"/>
          <c:y val="0.5485583069239176"/>
          <c:w val="0.9046934112765489"/>
          <c:h val="0.425763074171732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>
          <a:solidFill>
            <a:schemeClr val="tx2"/>
          </a:solidFill>
        </a:defRPr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508721354421234"/>
          <c:y val="9.0267732685450991E-2"/>
          <c:w val="0.41485677185317321"/>
          <c:h val="0.41446076776159912"/>
        </c:manualLayout>
      </c:layout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9BF-4825-ADF3-9A0921FB313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9BF-4825-ADF3-9A0921FB313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9BF-4825-ADF3-9A0921FB313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9BF-4825-ADF3-9A0921FB3135}"/>
              </c:ext>
            </c:extLst>
          </c:dPt>
          <c:dPt>
            <c:idx val="4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9BF-4825-ADF3-9A0921FB313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Feuil1!$A$2:$A$6</c:f>
              <c:strCache>
                <c:ptCount val="5"/>
                <c:pt idx="0">
                  <c:v>Hauts-de-France</c:v>
                </c:pt>
                <c:pt idx="1">
                  <c:v>La Réunion</c:v>
                </c:pt>
                <c:pt idx="2">
                  <c:v>Martinique</c:v>
                </c:pt>
                <c:pt idx="3">
                  <c:v>Nouvelle-Aquitaine</c:v>
                </c:pt>
                <c:pt idx="4">
                  <c:v>Non communiqué</c:v>
                </c:pt>
              </c:strCache>
            </c:strRef>
          </c:cat>
          <c:val>
            <c:numRef>
              <c:f>Feuil1!$B$2:$B$6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9BF-4825-ADF3-9A0921FB31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451951207577256"/>
          <c:y val="0.61261679914402145"/>
          <c:w val="0.71347725611593593"/>
          <c:h val="0.379615929138408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>
          <a:solidFill>
            <a:schemeClr val="tx2"/>
          </a:solidFill>
        </a:defRPr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508721354421234"/>
          <c:y val="9.0267732685450991E-2"/>
          <c:w val="0.41485677185317321"/>
          <c:h val="0.41446076776159912"/>
        </c:manualLayout>
      </c:layout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FB3-4063-AE88-8AF28B8D734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FB3-4063-AE88-8AF28B8D734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FB3-4063-AE88-8AF28B8D734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FB3-4063-AE88-8AF28B8D734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FB3-4063-AE88-8AF28B8D734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FB3-4063-AE88-8AF28B8D734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Feuil1!$A$2:$A$7</c:f>
              <c:strCache>
                <c:ptCount val="6"/>
                <c:pt idx="0">
                  <c:v>Guadeloupe</c:v>
                </c:pt>
                <c:pt idx="1">
                  <c:v>La Réunion</c:v>
                </c:pt>
                <c:pt idx="2">
                  <c:v>Martinique</c:v>
                </c:pt>
                <c:pt idx="3">
                  <c:v>Mayotte</c:v>
                </c:pt>
                <c:pt idx="4">
                  <c:v>Saint Pierre et Miquelon</c:v>
                </c:pt>
                <c:pt idx="5">
                  <c:v>Non précisé</c:v>
                </c:pt>
              </c:strCache>
            </c:strRef>
          </c:cat>
          <c:val>
            <c:numRef>
              <c:f>Feuil1!$B$2:$B$7</c:f>
              <c:numCache>
                <c:formatCode>General</c:formatCode>
                <c:ptCount val="6"/>
                <c:pt idx="0">
                  <c:v>1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FB3-4063-AE88-8AF28B8D73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866919439560221"/>
          <c:y val="0.65357709421985355"/>
          <c:w val="0.45763151772741517"/>
          <c:h val="0.346422905780146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>
          <a:solidFill>
            <a:schemeClr val="tx2"/>
          </a:solidFill>
        </a:defRPr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508721354421234"/>
          <c:y val="9.0267732685450991E-2"/>
          <c:w val="0.41485677185317321"/>
          <c:h val="0.41446076776159912"/>
        </c:manualLayout>
      </c:layout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8DD-4210-9121-C8A63ED3C29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8DD-4210-9121-C8A63ED3C29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8DD-4210-9121-C8A63ED3C29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8DD-4210-9121-C8A63ED3C29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8DD-4210-9121-C8A63ED3C29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8DD-4210-9121-C8A63ED3C29D}"/>
              </c:ext>
            </c:extLst>
          </c:dPt>
          <c:dPt>
            <c:idx val="6"/>
            <c:bubble3D val="0"/>
            <c:spPr>
              <a:solidFill>
                <a:schemeClr val="accent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8DD-4210-9121-C8A63ED3C29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8DD-4210-9121-C8A63ED3C29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8DD-4210-9121-C8A63ED3C29D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D8DD-4210-9121-C8A63ED3C29D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D8DD-4210-9121-C8A63ED3C29D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D8DD-4210-9121-C8A63ED3C29D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D8DD-4210-9121-C8A63ED3C29D}"/>
              </c:ext>
            </c:extLst>
          </c:dPt>
          <c:dPt>
            <c:idx val="13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D8DD-4210-9121-C8A63ED3C29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Feuil1!$A$2:$A$15</c:f>
              <c:strCache>
                <c:ptCount val="14"/>
                <c:pt idx="0">
                  <c:v>Auvergne rhône alpes</c:v>
                </c:pt>
                <c:pt idx="1">
                  <c:v>Bourgogne franche comté</c:v>
                </c:pt>
                <c:pt idx="2">
                  <c:v>Bretagne</c:v>
                </c:pt>
                <c:pt idx="3">
                  <c:v>Centre val de loire</c:v>
                </c:pt>
                <c:pt idx="4">
                  <c:v>Corse</c:v>
                </c:pt>
                <c:pt idx="5">
                  <c:v>Grand est</c:v>
                </c:pt>
                <c:pt idx="6">
                  <c:v>Hauts de france</c:v>
                </c:pt>
                <c:pt idx="7">
                  <c:v>Île de France</c:v>
                </c:pt>
                <c:pt idx="8">
                  <c:v>Normandie</c:v>
                </c:pt>
                <c:pt idx="9">
                  <c:v>Nouvelle aquitaine</c:v>
                </c:pt>
                <c:pt idx="10">
                  <c:v>Occitanie</c:v>
                </c:pt>
                <c:pt idx="11">
                  <c:v>Pays de la loire</c:v>
                </c:pt>
                <c:pt idx="12">
                  <c:v>Provence alpes cote d'azur</c:v>
                </c:pt>
                <c:pt idx="13">
                  <c:v>Non précisé</c:v>
                </c:pt>
              </c:strCache>
            </c:strRef>
          </c:cat>
          <c:val>
            <c:numRef>
              <c:f>Feuil1!$B$2:$B$15</c:f>
              <c:numCache>
                <c:formatCode>General</c:formatCode>
                <c:ptCount val="14"/>
                <c:pt idx="0">
                  <c:v>8</c:v>
                </c:pt>
                <c:pt idx="1">
                  <c:v>7</c:v>
                </c:pt>
                <c:pt idx="2">
                  <c:v>13</c:v>
                </c:pt>
                <c:pt idx="3">
                  <c:v>4</c:v>
                </c:pt>
                <c:pt idx="4">
                  <c:v>2</c:v>
                </c:pt>
                <c:pt idx="5">
                  <c:v>11</c:v>
                </c:pt>
                <c:pt idx="6">
                  <c:v>2</c:v>
                </c:pt>
                <c:pt idx="7">
                  <c:v>2</c:v>
                </c:pt>
                <c:pt idx="8">
                  <c:v>9</c:v>
                </c:pt>
                <c:pt idx="9">
                  <c:v>9</c:v>
                </c:pt>
                <c:pt idx="10">
                  <c:v>6</c:v>
                </c:pt>
                <c:pt idx="11">
                  <c:v>7</c:v>
                </c:pt>
                <c:pt idx="12">
                  <c:v>6</c:v>
                </c:pt>
                <c:pt idx="13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D8DD-4210-9121-C8A63ED3C2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59213046945148151"/>
          <c:w val="1"/>
          <c:h val="0.407869530548518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>
          <a:solidFill>
            <a:schemeClr val="tx2"/>
          </a:solidFill>
        </a:defRPr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508721354421234"/>
          <c:y val="9.0267732685450991E-2"/>
          <c:w val="0.41485677185317321"/>
          <c:h val="0.41446076776159912"/>
        </c:manualLayout>
      </c:layout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0DE-4390-BB74-41EAC9B8E8B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0DE-4390-BB74-41EAC9B8E8B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0DE-4390-BB74-41EAC9B8E8B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0DE-4390-BB74-41EAC9B8E8B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017-4A53-9624-A68DBDA1A61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017-4A53-9624-A68DBDA1A61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017-4A53-9624-A68DBDA1A61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017-4A53-9624-A68DBDA1A61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C017-4A53-9624-A68DBDA1A617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C017-4A53-9624-A68DBDA1A617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C017-4A53-9624-A68DBDA1A617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C017-4A53-9624-A68DBDA1A61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Feuil1!$A$2:$A$13</c:f>
              <c:strCache>
                <c:ptCount val="12"/>
                <c:pt idx="0">
                  <c:v>Auvergne rhône alpes</c:v>
                </c:pt>
                <c:pt idx="1">
                  <c:v>Bourgogne franche comté</c:v>
                </c:pt>
                <c:pt idx="2">
                  <c:v>Bretagne</c:v>
                </c:pt>
                <c:pt idx="3">
                  <c:v>Centre val de loire</c:v>
                </c:pt>
                <c:pt idx="4">
                  <c:v>Grand est</c:v>
                </c:pt>
                <c:pt idx="5">
                  <c:v>Hauts de france</c:v>
                </c:pt>
                <c:pt idx="6">
                  <c:v>Normandie</c:v>
                </c:pt>
                <c:pt idx="7">
                  <c:v>Nouvelle aquitaine</c:v>
                </c:pt>
                <c:pt idx="8">
                  <c:v>Occitanie</c:v>
                </c:pt>
                <c:pt idx="9">
                  <c:v>Pays de la loire</c:v>
                </c:pt>
                <c:pt idx="10">
                  <c:v>Provence alpes cote d'azur</c:v>
                </c:pt>
                <c:pt idx="11">
                  <c:v>Non précisé</c:v>
                </c:pt>
              </c:strCache>
            </c:strRef>
          </c:cat>
          <c:val>
            <c:numRef>
              <c:f>Feuil1!$B$2:$B$13</c:f>
              <c:numCache>
                <c:formatCode>General</c:formatCode>
                <c:ptCount val="12"/>
                <c:pt idx="0">
                  <c:v>3</c:v>
                </c:pt>
                <c:pt idx="1">
                  <c:v>1</c:v>
                </c:pt>
                <c:pt idx="2">
                  <c:v>20</c:v>
                </c:pt>
                <c:pt idx="3">
                  <c:v>3</c:v>
                </c:pt>
                <c:pt idx="4">
                  <c:v>5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3</c:v>
                </c:pt>
                <c:pt idx="9">
                  <c:v>2</c:v>
                </c:pt>
                <c:pt idx="10">
                  <c:v>6</c:v>
                </c:pt>
                <c:pt idx="1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0DE-4390-BB74-41EAC9B8E8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6376509167842745E-2"/>
          <c:y val="0.65357709421985355"/>
          <c:w val="0.89490851715107456"/>
          <c:h val="0.300810904439289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>
          <a:solidFill>
            <a:schemeClr val="tx2"/>
          </a:solidFill>
        </a:defRPr>
      </a:pPr>
      <a:endParaRPr lang="fr-F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989530638279146E-2"/>
          <c:y val="9.8696543863777048E-2"/>
          <c:w val="0.39146227950556461"/>
          <c:h val="0.37125855022836768"/>
        </c:manualLayout>
      </c:layout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9D5-410B-9E51-9469575B2BC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9D5-410B-9E51-9469575B2BC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9D5-410B-9E51-9469575B2BC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9D5-410B-9E51-9469575B2BC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266-46C6-BA3A-85124805596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997-410E-9FFD-06C33C9CAF5F}"/>
              </c:ext>
            </c:extLst>
          </c:dPt>
          <c:dPt>
            <c:idx val="6"/>
            <c:bubble3D val="0"/>
            <c:spPr>
              <a:solidFill>
                <a:schemeClr val="accent4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997-410E-9FFD-06C33C9CAF5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7997-410E-9FFD-06C33C9CAF5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7997-410E-9FFD-06C33C9CAF5F}"/>
              </c:ext>
            </c:extLst>
          </c:dPt>
          <c:dPt>
            <c:idx val="9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7997-410E-9FFD-06C33C9CAF5F}"/>
              </c:ext>
            </c:extLst>
          </c:dPt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9D5-410B-9E51-9469575B2BC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266-46C6-BA3A-85124805596F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997-410E-9FFD-06C33C9CAF5F}"/>
                </c:ext>
              </c:extLst>
            </c:dLbl>
            <c:dLbl>
              <c:idx val="9"/>
              <c:layout>
                <c:manualLayout>
                  <c:x val="0"/>
                  <c:y val="-4.450540923449694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997-410E-9FFD-06C33C9CAF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Feuil1!$A$2:$A$11</c:f>
              <c:strCache>
                <c:ptCount val="10"/>
                <c:pt idx="0">
                  <c:v>Fonctionnaire Cat A</c:v>
                </c:pt>
                <c:pt idx="1">
                  <c:v>Fonctionnaire Cat B</c:v>
                </c:pt>
                <c:pt idx="2">
                  <c:v>Fonctionnaire Cat C</c:v>
                </c:pt>
                <c:pt idx="3">
                  <c:v>Contractuel Droit Public Cat A</c:v>
                </c:pt>
                <c:pt idx="4">
                  <c:v>Contractuel Droit Public Cat B</c:v>
                </c:pt>
                <c:pt idx="5">
                  <c:v>Contractuel Droit Public Cat C</c:v>
                </c:pt>
                <c:pt idx="6">
                  <c:v>Cadre</c:v>
                </c:pt>
                <c:pt idx="7">
                  <c:v>Stagiaire</c:v>
                </c:pt>
                <c:pt idx="8">
                  <c:v>Elève fonctionnaire</c:v>
                </c:pt>
                <c:pt idx="9">
                  <c:v>Non communiqué</c:v>
                </c:pt>
              </c:strCache>
            </c:strRef>
          </c:cat>
          <c:val>
            <c:numRef>
              <c:f>Feuil1!$B$2:$B$11</c:f>
              <c:numCache>
                <c:formatCode>0%</c:formatCode>
                <c:ptCount val="10"/>
                <c:pt idx="0">
                  <c:v>0.23</c:v>
                </c:pt>
                <c:pt idx="1">
                  <c:v>0.14000000000000001</c:v>
                </c:pt>
                <c:pt idx="2">
                  <c:v>0.05</c:v>
                </c:pt>
                <c:pt idx="3">
                  <c:v>0.03</c:v>
                </c:pt>
                <c:pt idx="4">
                  <c:v>0.02</c:v>
                </c:pt>
                <c:pt idx="5">
                  <c:v>0.01</c:v>
                </c:pt>
                <c:pt idx="6">
                  <c:v>0.09</c:v>
                </c:pt>
                <c:pt idx="7">
                  <c:v>0</c:v>
                </c:pt>
                <c:pt idx="8">
                  <c:v>0.02</c:v>
                </c:pt>
                <c:pt idx="9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9D5-410B-9E51-9469575B2B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3214709893106936E-2"/>
          <c:y val="0.53595491775691206"/>
          <c:w val="0.58125456384990992"/>
          <c:h val="0.453380690713666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12B606-2B5C-4261-9D33-66C70C5EF9E3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36C0F9AF-9C3A-437E-A003-BD3464F0283F}">
      <dgm:prSet phldrT="[Texte]"/>
      <dgm:spPr/>
      <dgm:t>
        <a:bodyPr/>
        <a:lstStyle/>
        <a:p>
          <a:r>
            <a:rPr lang="fr-FR" dirty="0"/>
            <a:t>France</a:t>
          </a:r>
        </a:p>
      </dgm:t>
    </dgm:pt>
    <dgm:pt modelId="{BF8040DE-9233-4F39-8596-F0256D63C4C4}" type="parTrans" cxnId="{EFDBB32B-C9A8-43AA-8E76-9FB2D5B38EC0}">
      <dgm:prSet/>
      <dgm:spPr/>
      <dgm:t>
        <a:bodyPr/>
        <a:lstStyle/>
        <a:p>
          <a:endParaRPr lang="fr-FR"/>
        </a:p>
      </dgm:t>
    </dgm:pt>
    <dgm:pt modelId="{69CF7F9A-4D08-41C9-A70D-D94AB4479FD8}" type="sibTrans" cxnId="{EFDBB32B-C9A8-43AA-8E76-9FB2D5B38EC0}">
      <dgm:prSet/>
      <dgm:spPr/>
      <dgm:t>
        <a:bodyPr/>
        <a:lstStyle/>
        <a:p>
          <a:endParaRPr lang="fr-FR"/>
        </a:p>
      </dgm:t>
    </dgm:pt>
    <dgm:pt modelId="{13CC9FD1-6D75-4C9F-871D-6ED8CAA75BD7}">
      <dgm:prSet phldrT="[Texte]"/>
      <dgm:spPr/>
      <dgm:t>
        <a:bodyPr/>
        <a:lstStyle/>
        <a:p>
          <a:r>
            <a:rPr lang="fr-FR" dirty="0"/>
            <a:t>DOM</a:t>
          </a:r>
        </a:p>
      </dgm:t>
    </dgm:pt>
    <dgm:pt modelId="{C361FA8D-006A-4F14-9E11-0F774778C3D3}" type="parTrans" cxnId="{B9CCA56B-6069-4B58-970E-46DB4A215459}">
      <dgm:prSet/>
      <dgm:spPr/>
      <dgm:t>
        <a:bodyPr/>
        <a:lstStyle/>
        <a:p>
          <a:endParaRPr lang="fr-FR"/>
        </a:p>
      </dgm:t>
    </dgm:pt>
    <dgm:pt modelId="{6C62058D-A281-4893-AEC5-D2207116690E}" type="sibTrans" cxnId="{B9CCA56B-6069-4B58-970E-46DB4A215459}">
      <dgm:prSet/>
      <dgm:spPr/>
      <dgm:t>
        <a:bodyPr/>
        <a:lstStyle/>
        <a:p>
          <a:endParaRPr lang="fr-FR"/>
        </a:p>
      </dgm:t>
    </dgm:pt>
    <dgm:pt modelId="{92053F95-6333-4360-B815-CE7E0E51D2FC}">
      <dgm:prSet phldrT="[Texte]"/>
      <dgm:spPr/>
      <dgm:t>
        <a:bodyPr/>
        <a:lstStyle/>
        <a:p>
          <a:r>
            <a:rPr lang="fr-FR" dirty="0"/>
            <a:t>Conseillers Mobilité Carrière</a:t>
          </a:r>
        </a:p>
      </dgm:t>
    </dgm:pt>
    <dgm:pt modelId="{3D5042AF-75F9-41B3-AD07-B1C97A816AF2}" type="parTrans" cxnId="{E220D383-112F-4565-9DF8-B52E279FC38C}">
      <dgm:prSet/>
      <dgm:spPr/>
      <dgm:t>
        <a:bodyPr/>
        <a:lstStyle/>
        <a:p>
          <a:endParaRPr lang="fr-FR"/>
        </a:p>
      </dgm:t>
    </dgm:pt>
    <dgm:pt modelId="{0797382B-7614-40C1-982C-032ED621CF34}" type="sibTrans" cxnId="{E220D383-112F-4565-9DF8-B52E279FC38C}">
      <dgm:prSet/>
      <dgm:spPr/>
      <dgm:t>
        <a:bodyPr/>
        <a:lstStyle/>
        <a:p>
          <a:endParaRPr lang="fr-FR"/>
        </a:p>
      </dgm:t>
    </dgm:pt>
    <dgm:pt modelId="{1B59B163-4A09-45D5-BEA0-D945E6086A32}">
      <dgm:prSet phldrT="[Texte]"/>
      <dgm:spPr/>
      <dgm:t>
        <a:bodyPr/>
        <a:lstStyle/>
        <a:p>
          <a:r>
            <a:rPr lang="fr-FR" dirty="0"/>
            <a:t>Acteurs de Prévention</a:t>
          </a:r>
        </a:p>
      </dgm:t>
    </dgm:pt>
    <dgm:pt modelId="{B9B42627-E23C-4A8E-9C72-0DD75016C8B8}" type="parTrans" cxnId="{9E9F5812-5716-4B2E-BF08-CE4B07A34CAB}">
      <dgm:prSet/>
      <dgm:spPr/>
      <dgm:t>
        <a:bodyPr/>
        <a:lstStyle/>
        <a:p>
          <a:endParaRPr lang="fr-FR"/>
        </a:p>
      </dgm:t>
    </dgm:pt>
    <dgm:pt modelId="{710B6E64-395F-458F-9208-F26EEDF9D3FC}" type="sibTrans" cxnId="{9E9F5812-5716-4B2E-BF08-CE4B07A34CAB}">
      <dgm:prSet/>
      <dgm:spPr/>
      <dgm:t>
        <a:bodyPr/>
        <a:lstStyle/>
        <a:p>
          <a:endParaRPr lang="fr-FR"/>
        </a:p>
      </dgm:t>
    </dgm:pt>
    <dgm:pt modelId="{FF39889B-433E-49A8-83D1-4A110B7A8509}">
      <dgm:prSet phldrT="[Texte]"/>
      <dgm:spPr/>
      <dgm:t>
        <a:bodyPr/>
        <a:lstStyle/>
        <a:p>
          <a:r>
            <a:rPr lang="fr-FR" dirty="0"/>
            <a:t>Représentants du Personnel</a:t>
          </a:r>
        </a:p>
      </dgm:t>
    </dgm:pt>
    <dgm:pt modelId="{3916FEC9-681E-45E8-98DE-E0387391978A}" type="parTrans" cxnId="{4E7AF580-16DC-44C8-9650-CCFF5BB39905}">
      <dgm:prSet/>
      <dgm:spPr/>
      <dgm:t>
        <a:bodyPr/>
        <a:lstStyle/>
        <a:p>
          <a:endParaRPr lang="fr-FR"/>
        </a:p>
      </dgm:t>
    </dgm:pt>
    <dgm:pt modelId="{C82582CD-302C-48B6-AFCB-F0C3E96A6640}" type="sibTrans" cxnId="{4E7AF580-16DC-44C8-9650-CCFF5BB39905}">
      <dgm:prSet/>
      <dgm:spPr/>
      <dgm:t>
        <a:bodyPr/>
        <a:lstStyle/>
        <a:p>
          <a:endParaRPr lang="fr-FR"/>
        </a:p>
      </dgm:t>
    </dgm:pt>
    <dgm:pt modelId="{2E6AA0AC-1A1F-40B1-94ED-B3E2CCB7446C}" type="pres">
      <dgm:prSet presAssocID="{0012B606-2B5C-4261-9D33-66C70C5EF9E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4704CA2-8447-4078-8E31-B9FD58130795}" type="pres">
      <dgm:prSet presAssocID="{36C0F9AF-9C3A-437E-A003-BD3464F0283F}" presName="parentLin" presStyleCnt="0"/>
      <dgm:spPr/>
    </dgm:pt>
    <dgm:pt modelId="{721A73F4-6F31-46CB-91CA-0B2558385C14}" type="pres">
      <dgm:prSet presAssocID="{36C0F9AF-9C3A-437E-A003-BD3464F0283F}" presName="parentLeftMargin" presStyleLbl="node1" presStyleIdx="0" presStyleCnt="5"/>
      <dgm:spPr/>
      <dgm:t>
        <a:bodyPr/>
        <a:lstStyle/>
        <a:p>
          <a:endParaRPr lang="fr-FR"/>
        </a:p>
      </dgm:t>
    </dgm:pt>
    <dgm:pt modelId="{29D55663-94AA-4047-9A80-DE441644D372}" type="pres">
      <dgm:prSet presAssocID="{36C0F9AF-9C3A-437E-A003-BD3464F0283F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B0B3419-57F6-470C-BF3C-5AB197553C81}" type="pres">
      <dgm:prSet presAssocID="{36C0F9AF-9C3A-437E-A003-BD3464F0283F}" presName="negativeSpace" presStyleCnt="0"/>
      <dgm:spPr/>
    </dgm:pt>
    <dgm:pt modelId="{DAF15564-A2B3-4BEC-8613-2D10E56F4B86}" type="pres">
      <dgm:prSet presAssocID="{36C0F9AF-9C3A-437E-A003-BD3464F0283F}" presName="childText" presStyleLbl="conFgAcc1" presStyleIdx="0" presStyleCnt="5">
        <dgm:presLayoutVars>
          <dgm:bulletEnabled val="1"/>
        </dgm:presLayoutVars>
      </dgm:prSet>
      <dgm:spPr/>
    </dgm:pt>
    <dgm:pt modelId="{FE3C6173-65E1-4422-ACB4-48BD0C8EAD02}" type="pres">
      <dgm:prSet presAssocID="{69CF7F9A-4D08-41C9-A70D-D94AB4479FD8}" presName="spaceBetweenRectangles" presStyleCnt="0"/>
      <dgm:spPr/>
    </dgm:pt>
    <dgm:pt modelId="{B6504FCD-9D67-427C-B4C9-0ED1282FB01D}" type="pres">
      <dgm:prSet presAssocID="{13CC9FD1-6D75-4C9F-871D-6ED8CAA75BD7}" presName="parentLin" presStyleCnt="0"/>
      <dgm:spPr/>
    </dgm:pt>
    <dgm:pt modelId="{2B0CA3F8-5C3E-4B79-B564-D0BBC417984D}" type="pres">
      <dgm:prSet presAssocID="{13CC9FD1-6D75-4C9F-871D-6ED8CAA75BD7}" presName="parentLeftMargin" presStyleLbl="node1" presStyleIdx="0" presStyleCnt="5"/>
      <dgm:spPr/>
      <dgm:t>
        <a:bodyPr/>
        <a:lstStyle/>
        <a:p>
          <a:endParaRPr lang="fr-FR"/>
        </a:p>
      </dgm:t>
    </dgm:pt>
    <dgm:pt modelId="{A0CCD210-175D-4F4D-9194-1D49C197711B}" type="pres">
      <dgm:prSet presAssocID="{13CC9FD1-6D75-4C9F-871D-6ED8CAA75BD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30C6AF1-437E-425F-9F8D-A3CC63EED787}" type="pres">
      <dgm:prSet presAssocID="{13CC9FD1-6D75-4C9F-871D-6ED8CAA75BD7}" presName="negativeSpace" presStyleCnt="0"/>
      <dgm:spPr/>
    </dgm:pt>
    <dgm:pt modelId="{48667A3D-7C1C-49AD-ABE4-009BE0CE9A54}" type="pres">
      <dgm:prSet presAssocID="{13CC9FD1-6D75-4C9F-871D-6ED8CAA75BD7}" presName="childText" presStyleLbl="conFgAcc1" presStyleIdx="1" presStyleCnt="5">
        <dgm:presLayoutVars>
          <dgm:bulletEnabled val="1"/>
        </dgm:presLayoutVars>
      </dgm:prSet>
      <dgm:spPr/>
    </dgm:pt>
    <dgm:pt modelId="{304C18E4-EB8C-4AC8-A4EC-53461F965805}" type="pres">
      <dgm:prSet presAssocID="{6C62058D-A281-4893-AEC5-D2207116690E}" presName="spaceBetweenRectangles" presStyleCnt="0"/>
      <dgm:spPr/>
    </dgm:pt>
    <dgm:pt modelId="{B730AC9F-833E-4971-901E-9D386E53471A}" type="pres">
      <dgm:prSet presAssocID="{92053F95-6333-4360-B815-CE7E0E51D2FC}" presName="parentLin" presStyleCnt="0"/>
      <dgm:spPr/>
    </dgm:pt>
    <dgm:pt modelId="{EBE86D06-6E6C-449A-BFE5-5DBFA4F1DC42}" type="pres">
      <dgm:prSet presAssocID="{92053F95-6333-4360-B815-CE7E0E51D2FC}" presName="parentLeftMargin" presStyleLbl="node1" presStyleIdx="1" presStyleCnt="5"/>
      <dgm:spPr/>
      <dgm:t>
        <a:bodyPr/>
        <a:lstStyle/>
        <a:p>
          <a:endParaRPr lang="fr-FR"/>
        </a:p>
      </dgm:t>
    </dgm:pt>
    <dgm:pt modelId="{6B473029-C6E4-42A2-9452-90D8769A1E29}" type="pres">
      <dgm:prSet presAssocID="{92053F95-6333-4360-B815-CE7E0E51D2F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F484FE-C6A2-472B-9CD7-EDB57E8A72AC}" type="pres">
      <dgm:prSet presAssocID="{92053F95-6333-4360-B815-CE7E0E51D2FC}" presName="negativeSpace" presStyleCnt="0"/>
      <dgm:spPr/>
    </dgm:pt>
    <dgm:pt modelId="{C9344E40-DEC6-461B-9D88-DBB24BEFF0B0}" type="pres">
      <dgm:prSet presAssocID="{92053F95-6333-4360-B815-CE7E0E51D2FC}" presName="childText" presStyleLbl="conFgAcc1" presStyleIdx="2" presStyleCnt="5">
        <dgm:presLayoutVars>
          <dgm:bulletEnabled val="1"/>
        </dgm:presLayoutVars>
      </dgm:prSet>
      <dgm:spPr/>
    </dgm:pt>
    <dgm:pt modelId="{EAFC0793-58B2-48F4-9C0A-09BC6C622E8F}" type="pres">
      <dgm:prSet presAssocID="{0797382B-7614-40C1-982C-032ED621CF34}" presName="spaceBetweenRectangles" presStyleCnt="0"/>
      <dgm:spPr/>
    </dgm:pt>
    <dgm:pt modelId="{6A311AAE-7598-4EC4-9AFC-A0D1379BE3F4}" type="pres">
      <dgm:prSet presAssocID="{1B59B163-4A09-45D5-BEA0-D945E6086A32}" presName="parentLin" presStyleCnt="0"/>
      <dgm:spPr/>
    </dgm:pt>
    <dgm:pt modelId="{4CF2E9CE-793E-4CA0-96E3-F80C383A9FFB}" type="pres">
      <dgm:prSet presAssocID="{1B59B163-4A09-45D5-BEA0-D945E6086A32}" presName="parentLeftMargin" presStyleLbl="node1" presStyleIdx="2" presStyleCnt="5"/>
      <dgm:spPr/>
      <dgm:t>
        <a:bodyPr/>
        <a:lstStyle/>
        <a:p>
          <a:endParaRPr lang="fr-FR"/>
        </a:p>
      </dgm:t>
    </dgm:pt>
    <dgm:pt modelId="{84F18A71-3A90-4DCB-A7E7-689F557E9C26}" type="pres">
      <dgm:prSet presAssocID="{1B59B163-4A09-45D5-BEA0-D945E6086A3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2F06FB6-2C6A-4925-A398-2A300EE253DD}" type="pres">
      <dgm:prSet presAssocID="{1B59B163-4A09-45D5-BEA0-D945E6086A32}" presName="negativeSpace" presStyleCnt="0"/>
      <dgm:spPr/>
    </dgm:pt>
    <dgm:pt modelId="{AB161648-CE1B-4122-B168-B25BBB2620CD}" type="pres">
      <dgm:prSet presAssocID="{1B59B163-4A09-45D5-BEA0-D945E6086A32}" presName="childText" presStyleLbl="conFgAcc1" presStyleIdx="3" presStyleCnt="5">
        <dgm:presLayoutVars>
          <dgm:bulletEnabled val="1"/>
        </dgm:presLayoutVars>
      </dgm:prSet>
      <dgm:spPr/>
    </dgm:pt>
    <dgm:pt modelId="{53B4AF9E-3643-4FBB-A6C0-4336708BE806}" type="pres">
      <dgm:prSet presAssocID="{710B6E64-395F-458F-9208-F26EEDF9D3FC}" presName="spaceBetweenRectangles" presStyleCnt="0"/>
      <dgm:spPr/>
    </dgm:pt>
    <dgm:pt modelId="{D6317433-F12F-498F-935E-98076506269C}" type="pres">
      <dgm:prSet presAssocID="{FF39889B-433E-49A8-83D1-4A110B7A8509}" presName="parentLin" presStyleCnt="0"/>
      <dgm:spPr/>
    </dgm:pt>
    <dgm:pt modelId="{7C6DF426-7E35-44DA-A747-B89E759D44EB}" type="pres">
      <dgm:prSet presAssocID="{FF39889B-433E-49A8-83D1-4A110B7A8509}" presName="parentLeftMargin" presStyleLbl="node1" presStyleIdx="3" presStyleCnt="5"/>
      <dgm:spPr/>
      <dgm:t>
        <a:bodyPr/>
        <a:lstStyle/>
        <a:p>
          <a:endParaRPr lang="fr-FR"/>
        </a:p>
      </dgm:t>
    </dgm:pt>
    <dgm:pt modelId="{57FAE5B5-0046-46D0-964C-404AFA644A5E}" type="pres">
      <dgm:prSet presAssocID="{FF39889B-433E-49A8-83D1-4A110B7A8509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706D9A7-4033-47FD-A31F-243913FC67B7}" type="pres">
      <dgm:prSet presAssocID="{FF39889B-433E-49A8-83D1-4A110B7A8509}" presName="negativeSpace" presStyleCnt="0"/>
      <dgm:spPr/>
    </dgm:pt>
    <dgm:pt modelId="{12D24318-87D9-4B22-AD79-721BA1B07C39}" type="pres">
      <dgm:prSet presAssocID="{FF39889B-433E-49A8-83D1-4A110B7A8509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4E7AF580-16DC-44C8-9650-CCFF5BB39905}" srcId="{0012B606-2B5C-4261-9D33-66C70C5EF9E3}" destId="{FF39889B-433E-49A8-83D1-4A110B7A8509}" srcOrd="4" destOrd="0" parTransId="{3916FEC9-681E-45E8-98DE-E0387391978A}" sibTransId="{C82582CD-302C-48B6-AFCB-F0C3E96A6640}"/>
    <dgm:cxn modelId="{EA016228-4877-40D7-9D19-7D84A9D9445F}" type="presOf" srcId="{FF39889B-433E-49A8-83D1-4A110B7A8509}" destId="{57FAE5B5-0046-46D0-964C-404AFA644A5E}" srcOrd="1" destOrd="0" presId="urn:microsoft.com/office/officeart/2005/8/layout/list1"/>
    <dgm:cxn modelId="{CB942D38-33C3-43C5-BF67-2B9B0571E98A}" type="presOf" srcId="{0012B606-2B5C-4261-9D33-66C70C5EF9E3}" destId="{2E6AA0AC-1A1F-40B1-94ED-B3E2CCB7446C}" srcOrd="0" destOrd="0" presId="urn:microsoft.com/office/officeart/2005/8/layout/list1"/>
    <dgm:cxn modelId="{B9CCA56B-6069-4B58-970E-46DB4A215459}" srcId="{0012B606-2B5C-4261-9D33-66C70C5EF9E3}" destId="{13CC9FD1-6D75-4C9F-871D-6ED8CAA75BD7}" srcOrd="1" destOrd="0" parTransId="{C361FA8D-006A-4F14-9E11-0F774778C3D3}" sibTransId="{6C62058D-A281-4893-AEC5-D2207116690E}"/>
    <dgm:cxn modelId="{60C9FC2E-CE76-46D2-B7BE-0D0F2B08AF22}" type="presOf" srcId="{1B59B163-4A09-45D5-BEA0-D945E6086A32}" destId="{84F18A71-3A90-4DCB-A7E7-689F557E9C26}" srcOrd="1" destOrd="0" presId="urn:microsoft.com/office/officeart/2005/8/layout/list1"/>
    <dgm:cxn modelId="{9E9F5812-5716-4B2E-BF08-CE4B07A34CAB}" srcId="{0012B606-2B5C-4261-9D33-66C70C5EF9E3}" destId="{1B59B163-4A09-45D5-BEA0-D945E6086A32}" srcOrd="3" destOrd="0" parTransId="{B9B42627-E23C-4A8E-9C72-0DD75016C8B8}" sibTransId="{710B6E64-395F-458F-9208-F26EEDF9D3FC}"/>
    <dgm:cxn modelId="{DB8221D8-58C5-4FCA-B981-148CA1AD4735}" type="presOf" srcId="{1B59B163-4A09-45D5-BEA0-D945E6086A32}" destId="{4CF2E9CE-793E-4CA0-96E3-F80C383A9FFB}" srcOrd="0" destOrd="0" presId="urn:microsoft.com/office/officeart/2005/8/layout/list1"/>
    <dgm:cxn modelId="{EFDBB32B-C9A8-43AA-8E76-9FB2D5B38EC0}" srcId="{0012B606-2B5C-4261-9D33-66C70C5EF9E3}" destId="{36C0F9AF-9C3A-437E-A003-BD3464F0283F}" srcOrd="0" destOrd="0" parTransId="{BF8040DE-9233-4F39-8596-F0256D63C4C4}" sibTransId="{69CF7F9A-4D08-41C9-A70D-D94AB4479FD8}"/>
    <dgm:cxn modelId="{ED65ED09-B54D-42CE-83C0-507936C2F679}" type="presOf" srcId="{36C0F9AF-9C3A-437E-A003-BD3464F0283F}" destId="{29D55663-94AA-4047-9A80-DE441644D372}" srcOrd="1" destOrd="0" presId="urn:microsoft.com/office/officeart/2005/8/layout/list1"/>
    <dgm:cxn modelId="{E220D383-112F-4565-9DF8-B52E279FC38C}" srcId="{0012B606-2B5C-4261-9D33-66C70C5EF9E3}" destId="{92053F95-6333-4360-B815-CE7E0E51D2FC}" srcOrd="2" destOrd="0" parTransId="{3D5042AF-75F9-41B3-AD07-B1C97A816AF2}" sibTransId="{0797382B-7614-40C1-982C-032ED621CF34}"/>
    <dgm:cxn modelId="{2A8A6C06-C0DF-466B-85D4-076F28C8FEA6}" type="presOf" srcId="{FF39889B-433E-49A8-83D1-4A110B7A8509}" destId="{7C6DF426-7E35-44DA-A747-B89E759D44EB}" srcOrd="0" destOrd="0" presId="urn:microsoft.com/office/officeart/2005/8/layout/list1"/>
    <dgm:cxn modelId="{953F31BA-0614-425A-B544-629F45938288}" type="presOf" srcId="{13CC9FD1-6D75-4C9F-871D-6ED8CAA75BD7}" destId="{A0CCD210-175D-4F4D-9194-1D49C197711B}" srcOrd="1" destOrd="0" presId="urn:microsoft.com/office/officeart/2005/8/layout/list1"/>
    <dgm:cxn modelId="{B7B1E358-8D46-48DD-A2FC-13B6F142BBEC}" type="presOf" srcId="{92053F95-6333-4360-B815-CE7E0E51D2FC}" destId="{6B473029-C6E4-42A2-9452-90D8769A1E29}" srcOrd="1" destOrd="0" presId="urn:microsoft.com/office/officeart/2005/8/layout/list1"/>
    <dgm:cxn modelId="{8E9A3A9E-3B03-4604-9023-25B68C116464}" type="presOf" srcId="{36C0F9AF-9C3A-437E-A003-BD3464F0283F}" destId="{721A73F4-6F31-46CB-91CA-0B2558385C14}" srcOrd="0" destOrd="0" presId="urn:microsoft.com/office/officeart/2005/8/layout/list1"/>
    <dgm:cxn modelId="{A9873A04-980F-4718-BE31-0BFA8AC5E494}" type="presOf" srcId="{13CC9FD1-6D75-4C9F-871D-6ED8CAA75BD7}" destId="{2B0CA3F8-5C3E-4B79-B564-D0BBC417984D}" srcOrd="0" destOrd="0" presId="urn:microsoft.com/office/officeart/2005/8/layout/list1"/>
    <dgm:cxn modelId="{1C3D6328-62D3-43AC-90B3-9643E23BB03E}" type="presOf" srcId="{92053F95-6333-4360-B815-CE7E0E51D2FC}" destId="{EBE86D06-6E6C-449A-BFE5-5DBFA4F1DC42}" srcOrd="0" destOrd="0" presId="urn:microsoft.com/office/officeart/2005/8/layout/list1"/>
    <dgm:cxn modelId="{9B231BDC-1899-4AD2-82BA-0E6705F05C9A}" type="presParOf" srcId="{2E6AA0AC-1A1F-40B1-94ED-B3E2CCB7446C}" destId="{14704CA2-8447-4078-8E31-B9FD58130795}" srcOrd="0" destOrd="0" presId="urn:microsoft.com/office/officeart/2005/8/layout/list1"/>
    <dgm:cxn modelId="{FD47A782-4D3A-4679-B160-689C0F73FDBF}" type="presParOf" srcId="{14704CA2-8447-4078-8E31-B9FD58130795}" destId="{721A73F4-6F31-46CB-91CA-0B2558385C14}" srcOrd="0" destOrd="0" presId="urn:microsoft.com/office/officeart/2005/8/layout/list1"/>
    <dgm:cxn modelId="{EFA66478-DA7E-4546-A484-1B06BF9EC8E7}" type="presParOf" srcId="{14704CA2-8447-4078-8E31-B9FD58130795}" destId="{29D55663-94AA-4047-9A80-DE441644D372}" srcOrd="1" destOrd="0" presId="urn:microsoft.com/office/officeart/2005/8/layout/list1"/>
    <dgm:cxn modelId="{7F1FFE36-CB4A-4F7F-810C-5ECFC42EA965}" type="presParOf" srcId="{2E6AA0AC-1A1F-40B1-94ED-B3E2CCB7446C}" destId="{AB0B3419-57F6-470C-BF3C-5AB197553C81}" srcOrd="1" destOrd="0" presId="urn:microsoft.com/office/officeart/2005/8/layout/list1"/>
    <dgm:cxn modelId="{E02C9972-D6A9-49A8-96EE-EEB6F0EFB9C5}" type="presParOf" srcId="{2E6AA0AC-1A1F-40B1-94ED-B3E2CCB7446C}" destId="{DAF15564-A2B3-4BEC-8613-2D10E56F4B86}" srcOrd="2" destOrd="0" presId="urn:microsoft.com/office/officeart/2005/8/layout/list1"/>
    <dgm:cxn modelId="{81F143D7-A4F7-4448-8D8F-55232238A60B}" type="presParOf" srcId="{2E6AA0AC-1A1F-40B1-94ED-B3E2CCB7446C}" destId="{FE3C6173-65E1-4422-ACB4-48BD0C8EAD02}" srcOrd="3" destOrd="0" presId="urn:microsoft.com/office/officeart/2005/8/layout/list1"/>
    <dgm:cxn modelId="{16098873-01B5-42CD-8240-8237F534D513}" type="presParOf" srcId="{2E6AA0AC-1A1F-40B1-94ED-B3E2CCB7446C}" destId="{B6504FCD-9D67-427C-B4C9-0ED1282FB01D}" srcOrd="4" destOrd="0" presId="urn:microsoft.com/office/officeart/2005/8/layout/list1"/>
    <dgm:cxn modelId="{E1A17252-9481-4CD5-BDF4-F36AF11377C2}" type="presParOf" srcId="{B6504FCD-9D67-427C-B4C9-0ED1282FB01D}" destId="{2B0CA3F8-5C3E-4B79-B564-D0BBC417984D}" srcOrd="0" destOrd="0" presId="urn:microsoft.com/office/officeart/2005/8/layout/list1"/>
    <dgm:cxn modelId="{A460AC4B-717D-434C-8F89-6FF5B4949F25}" type="presParOf" srcId="{B6504FCD-9D67-427C-B4C9-0ED1282FB01D}" destId="{A0CCD210-175D-4F4D-9194-1D49C197711B}" srcOrd="1" destOrd="0" presId="urn:microsoft.com/office/officeart/2005/8/layout/list1"/>
    <dgm:cxn modelId="{EF835DF8-25C1-4AAB-A05D-EB959877EEB2}" type="presParOf" srcId="{2E6AA0AC-1A1F-40B1-94ED-B3E2CCB7446C}" destId="{B30C6AF1-437E-425F-9F8D-A3CC63EED787}" srcOrd="5" destOrd="0" presId="urn:microsoft.com/office/officeart/2005/8/layout/list1"/>
    <dgm:cxn modelId="{EAC839D6-C46A-4138-A885-46D7FDB58978}" type="presParOf" srcId="{2E6AA0AC-1A1F-40B1-94ED-B3E2CCB7446C}" destId="{48667A3D-7C1C-49AD-ABE4-009BE0CE9A54}" srcOrd="6" destOrd="0" presId="urn:microsoft.com/office/officeart/2005/8/layout/list1"/>
    <dgm:cxn modelId="{A10E3B75-2A21-4BF0-B455-1A6E7ACF0E20}" type="presParOf" srcId="{2E6AA0AC-1A1F-40B1-94ED-B3E2CCB7446C}" destId="{304C18E4-EB8C-4AC8-A4EC-53461F965805}" srcOrd="7" destOrd="0" presId="urn:microsoft.com/office/officeart/2005/8/layout/list1"/>
    <dgm:cxn modelId="{CEA30DF7-20D4-4C95-A89E-AFEF728D98E2}" type="presParOf" srcId="{2E6AA0AC-1A1F-40B1-94ED-B3E2CCB7446C}" destId="{B730AC9F-833E-4971-901E-9D386E53471A}" srcOrd="8" destOrd="0" presId="urn:microsoft.com/office/officeart/2005/8/layout/list1"/>
    <dgm:cxn modelId="{3BB6A359-6EE0-4C1D-9D4E-004E4B697993}" type="presParOf" srcId="{B730AC9F-833E-4971-901E-9D386E53471A}" destId="{EBE86D06-6E6C-449A-BFE5-5DBFA4F1DC42}" srcOrd="0" destOrd="0" presId="urn:microsoft.com/office/officeart/2005/8/layout/list1"/>
    <dgm:cxn modelId="{9A79CF58-DA48-4A00-8BA4-432D45FB36FE}" type="presParOf" srcId="{B730AC9F-833E-4971-901E-9D386E53471A}" destId="{6B473029-C6E4-42A2-9452-90D8769A1E29}" srcOrd="1" destOrd="0" presId="urn:microsoft.com/office/officeart/2005/8/layout/list1"/>
    <dgm:cxn modelId="{DA8B9D84-7B9A-4FB7-AF6E-52F176FE88CD}" type="presParOf" srcId="{2E6AA0AC-1A1F-40B1-94ED-B3E2CCB7446C}" destId="{7FF484FE-C6A2-472B-9CD7-EDB57E8A72AC}" srcOrd="9" destOrd="0" presId="urn:microsoft.com/office/officeart/2005/8/layout/list1"/>
    <dgm:cxn modelId="{A260F3E6-93B5-43DF-98E8-3DA55794798E}" type="presParOf" srcId="{2E6AA0AC-1A1F-40B1-94ED-B3E2CCB7446C}" destId="{C9344E40-DEC6-461B-9D88-DBB24BEFF0B0}" srcOrd="10" destOrd="0" presId="urn:microsoft.com/office/officeart/2005/8/layout/list1"/>
    <dgm:cxn modelId="{6D48AF0F-9EC6-4D4A-A2D6-036A4C15C932}" type="presParOf" srcId="{2E6AA0AC-1A1F-40B1-94ED-B3E2CCB7446C}" destId="{EAFC0793-58B2-48F4-9C0A-09BC6C622E8F}" srcOrd="11" destOrd="0" presId="urn:microsoft.com/office/officeart/2005/8/layout/list1"/>
    <dgm:cxn modelId="{113535C9-DEF9-445E-8995-5A377E5422BD}" type="presParOf" srcId="{2E6AA0AC-1A1F-40B1-94ED-B3E2CCB7446C}" destId="{6A311AAE-7598-4EC4-9AFC-A0D1379BE3F4}" srcOrd="12" destOrd="0" presId="urn:microsoft.com/office/officeart/2005/8/layout/list1"/>
    <dgm:cxn modelId="{552F7181-B5D2-44A2-B107-FCB2C4F0E63F}" type="presParOf" srcId="{6A311AAE-7598-4EC4-9AFC-A0D1379BE3F4}" destId="{4CF2E9CE-793E-4CA0-96E3-F80C383A9FFB}" srcOrd="0" destOrd="0" presId="urn:microsoft.com/office/officeart/2005/8/layout/list1"/>
    <dgm:cxn modelId="{83A5162E-D5CC-4611-ADC2-8C0B2ACBD9A3}" type="presParOf" srcId="{6A311AAE-7598-4EC4-9AFC-A0D1379BE3F4}" destId="{84F18A71-3A90-4DCB-A7E7-689F557E9C26}" srcOrd="1" destOrd="0" presId="urn:microsoft.com/office/officeart/2005/8/layout/list1"/>
    <dgm:cxn modelId="{7AE54CBE-C054-4AEE-97AF-013EF0C26550}" type="presParOf" srcId="{2E6AA0AC-1A1F-40B1-94ED-B3E2CCB7446C}" destId="{D2F06FB6-2C6A-4925-A398-2A300EE253DD}" srcOrd="13" destOrd="0" presId="urn:microsoft.com/office/officeart/2005/8/layout/list1"/>
    <dgm:cxn modelId="{09A79BBA-9DF0-44EC-B258-86034076DF7C}" type="presParOf" srcId="{2E6AA0AC-1A1F-40B1-94ED-B3E2CCB7446C}" destId="{AB161648-CE1B-4122-B168-B25BBB2620CD}" srcOrd="14" destOrd="0" presId="urn:microsoft.com/office/officeart/2005/8/layout/list1"/>
    <dgm:cxn modelId="{0EA4D758-3066-493C-8D2F-B4078E93EC36}" type="presParOf" srcId="{2E6AA0AC-1A1F-40B1-94ED-B3E2CCB7446C}" destId="{53B4AF9E-3643-4FBB-A6C0-4336708BE806}" srcOrd="15" destOrd="0" presId="urn:microsoft.com/office/officeart/2005/8/layout/list1"/>
    <dgm:cxn modelId="{24697DAE-F6C2-46EB-A15A-F5A5F62FD676}" type="presParOf" srcId="{2E6AA0AC-1A1F-40B1-94ED-B3E2CCB7446C}" destId="{D6317433-F12F-498F-935E-98076506269C}" srcOrd="16" destOrd="0" presId="urn:microsoft.com/office/officeart/2005/8/layout/list1"/>
    <dgm:cxn modelId="{5EF94FD7-15CD-4951-8EB5-853FE082693A}" type="presParOf" srcId="{D6317433-F12F-498F-935E-98076506269C}" destId="{7C6DF426-7E35-44DA-A747-B89E759D44EB}" srcOrd="0" destOrd="0" presId="urn:microsoft.com/office/officeart/2005/8/layout/list1"/>
    <dgm:cxn modelId="{71E2BF10-37C8-4F5D-837C-E520CEF4B6E4}" type="presParOf" srcId="{D6317433-F12F-498F-935E-98076506269C}" destId="{57FAE5B5-0046-46D0-964C-404AFA644A5E}" srcOrd="1" destOrd="0" presId="urn:microsoft.com/office/officeart/2005/8/layout/list1"/>
    <dgm:cxn modelId="{71AC76CB-7078-429C-AAF8-692B490DF20E}" type="presParOf" srcId="{2E6AA0AC-1A1F-40B1-94ED-B3E2CCB7446C}" destId="{4706D9A7-4033-47FD-A31F-243913FC67B7}" srcOrd="17" destOrd="0" presId="urn:microsoft.com/office/officeart/2005/8/layout/list1"/>
    <dgm:cxn modelId="{0F35D721-CF40-4CDB-8E47-9EAAF6E3E51E}" type="presParOf" srcId="{2E6AA0AC-1A1F-40B1-94ED-B3E2CCB7446C}" destId="{12D24318-87D9-4B22-AD79-721BA1B07C39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BC3599-16E5-4787-930B-D72E27070D43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fr-FR"/>
        </a:p>
      </dgm:t>
    </dgm:pt>
    <dgm:pt modelId="{9C8A3A4E-2DC7-45EC-9296-4E413CA97167}">
      <dgm:prSet phldrT="[Texte]" custT="1"/>
      <dgm:spPr/>
      <dgm:t>
        <a:bodyPr/>
        <a:lstStyle/>
        <a:p>
          <a:pPr algn="ctr"/>
          <a:r>
            <a:rPr lang="fr-FR" sz="2000" dirty="0">
              <a:solidFill>
                <a:schemeClr val="tx1"/>
              </a:solidFill>
            </a:rPr>
            <a:t>Ecoutes immédiates 24/7 : numéros verts et formulaires</a:t>
          </a:r>
        </a:p>
      </dgm:t>
    </dgm:pt>
    <dgm:pt modelId="{69BCE443-DEF1-4164-A916-4D74CCCFE87B}" type="parTrans" cxnId="{2A22A289-9795-4AA6-8897-448C6F39A814}">
      <dgm:prSet/>
      <dgm:spPr/>
      <dgm:t>
        <a:bodyPr/>
        <a:lstStyle/>
        <a:p>
          <a:pPr algn="ctr"/>
          <a:endParaRPr lang="fr-FR" sz="2000">
            <a:solidFill>
              <a:schemeClr val="tx1"/>
            </a:solidFill>
          </a:endParaRPr>
        </a:p>
      </dgm:t>
    </dgm:pt>
    <dgm:pt modelId="{E136A913-6D4D-42C6-AE72-2661D077E61F}" type="sibTrans" cxnId="{2A22A289-9795-4AA6-8897-448C6F39A814}">
      <dgm:prSet/>
      <dgm:spPr/>
      <dgm:t>
        <a:bodyPr/>
        <a:lstStyle/>
        <a:p>
          <a:pPr algn="ctr"/>
          <a:endParaRPr lang="fr-FR" sz="2000">
            <a:solidFill>
              <a:schemeClr val="tx1"/>
            </a:solidFill>
          </a:endParaRPr>
        </a:p>
      </dgm:t>
    </dgm:pt>
    <dgm:pt modelId="{ADA8F468-3D65-4920-BA31-507F6009A600}">
      <dgm:prSet phldrT="[Texte]" custT="1"/>
      <dgm:spPr/>
      <dgm:t>
        <a:bodyPr/>
        <a:lstStyle/>
        <a:p>
          <a:pPr algn="ctr"/>
          <a:r>
            <a:rPr lang="fr-FR" sz="2000" dirty="0">
              <a:solidFill>
                <a:schemeClr val="tx1"/>
              </a:solidFill>
            </a:rPr>
            <a:t>Pour toutes difficultés professionnelles et personnelles</a:t>
          </a:r>
        </a:p>
      </dgm:t>
    </dgm:pt>
    <dgm:pt modelId="{98A76525-9E55-46EB-8D7D-9FE420EDCEB0}" type="parTrans" cxnId="{D080DDF3-CE3C-417A-9143-0BBFA6816B35}">
      <dgm:prSet/>
      <dgm:spPr/>
      <dgm:t>
        <a:bodyPr/>
        <a:lstStyle/>
        <a:p>
          <a:pPr algn="ctr"/>
          <a:endParaRPr lang="fr-FR" sz="2000">
            <a:solidFill>
              <a:schemeClr val="tx1"/>
            </a:solidFill>
          </a:endParaRPr>
        </a:p>
      </dgm:t>
    </dgm:pt>
    <dgm:pt modelId="{7A65D61A-E00C-48C4-A60D-0ADEA92A6AFA}" type="sibTrans" cxnId="{D080DDF3-CE3C-417A-9143-0BBFA6816B35}">
      <dgm:prSet/>
      <dgm:spPr/>
      <dgm:t>
        <a:bodyPr/>
        <a:lstStyle/>
        <a:p>
          <a:pPr algn="ctr"/>
          <a:endParaRPr lang="fr-FR" sz="2000">
            <a:solidFill>
              <a:schemeClr val="tx1"/>
            </a:solidFill>
          </a:endParaRPr>
        </a:p>
      </dgm:t>
    </dgm:pt>
    <dgm:pt modelId="{B5FB21F2-E46A-44EC-B728-DE3BC440787E}">
      <dgm:prSet phldrT="[Texte]" custT="1"/>
      <dgm:spPr/>
      <dgm:t>
        <a:bodyPr/>
        <a:lstStyle/>
        <a:p>
          <a:pPr algn="ctr"/>
          <a:r>
            <a:rPr lang="fr-FR" sz="2000" dirty="0">
              <a:solidFill>
                <a:schemeClr val="tx1"/>
              </a:solidFill>
            </a:rPr>
            <a:t>Accompagnement personnalisé de 5 séances avec un psychologue ou un coach</a:t>
          </a:r>
        </a:p>
      </dgm:t>
    </dgm:pt>
    <dgm:pt modelId="{39704E9D-CB3B-4E9B-99E5-8F6186323DFC}" type="parTrans" cxnId="{098BA8C8-384A-41F5-B6FB-D6DED18161E7}">
      <dgm:prSet/>
      <dgm:spPr/>
      <dgm:t>
        <a:bodyPr/>
        <a:lstStyle/>
        <a:p>
          <a:pPr algn="ctr"/>
          <a:endParaRPr lang="fr-FR" sz="2000">
            <a:solidFill>
              <a:schemeClr val="tx1"/>
            </a:solidFill>
          </a:endParaRPr>
        </a:p>
      </dgm:t>
    </dgm:pt>
    <dgm:pt modelId="{63282405-CB40-4847-B3D9-B48E0963CE74}" type="sibTrans" cxnId="{098BA8C8-384A-41F5-B6FB-D6DED18161E7}">
      <dgm:prSet/>
      <dgm:spPr/>
      <dgm:t>
        <a:bodyPr/>
        <a:lstStyle/>
        <a:p>
          <a:pPr algn="ctr"/>
          <a:endParaRPr lang="fr-FR" sz="2000">
            <a:solidFill>
              <a:schemeClr val="tx1"/>
            </a:solidFill>
          </a:endParaRPr>
        </a:p>
      </dgm:t>
    </dgm:pt>
    <dgm:pt modelId="{EF39C87A-0D62-4364-A325-D330EA2CF4B6}">
      <dgm:prSet phldrT="[Texte]" custT="1"/>
      <dgm:spPr/>
      <dgm:t>
        <a:bodyPr/>
        <a:lstStyle/>
        <a:p>
          <a:pPr algn="ctr"/>
          <a:r>
            <a:rPr lang="fr-FR" sz="2000" dirty="0">
              <a:solidFill>
                <a:schemeClr val="tx1"/>
              </a:solidFill>
            </a:rPr>
            <a:t>Par téléphone, en visioconférence ou en cabinet</a:t>
          </a:r>
        </a:p>
      </dgm:t>
    </dgm:pt>
    <dgm:pt modelId="{ECCBC27D-DAF6-422C-A9AA-A3E581AF2769}" type="parTrans" cxnId="{7C412D62-4DAE-46FF-B02C-C7929621F602}">
      <dgm:prSet/>
      <dgm:spPr/>
      <dgm:t>
        <a:bodyPr/>
        <a:lstStyle/>
        <a:p>
          <a:endParaRPr lang="fr-FR" sz="2000"/>
        </a:p>
      </dgm:t>
    </dgm:pt>
    <dgm:pt modelId="{EF41C535-76AF-4582-9406-3B889AB1C57A}" type="sibTrans" cxnId="{7C412D62-4DAE-46FF-B02C-C7929621F602}">
      <dgm:prSet/>
      <dgm:spPr/>
      <dgm:t>
        <a:bodyPr/>
        <a:lstStyle/>
        <a:p>
          <a:endParaRPr lang="fr-FR" sz="2000"/>
        </a:p>
      </dgm:t>
    </dgm:pt>
    <dgm:pt modelId="{0FEA6C14-E80C-466C-B627-2CB0A4021809}" type="pres">
      <dgm:prSet presAssocID="{9CBC3599-16E5-4787-930B-D72E27070D4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CCBE83A-11CE-4B18-A58C-C0D84D06ECBD}" type="pres">
      <dgm:prSet presAssocID="{9C8A3A4E-2DC7-45EC-9296-4E413CA97167}" presName="parentText" presStyleLbl="node1" presStyleIdx="0" presStyleCnt="4" custLinFactNeighborY="568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5EFC822-03E4-4B86-AEEF-FB3470937D4F}" type="pres">
      <dgm:prSet presAssocID="{E136A913-6D4D-42C6-AE72-2661D077E61F}" presName="spacer" presStyleCnt="0"/>
      <dgm:spPr/>
    </dgm:pt>
    <dgm:pt modelId="{2D2A4A97-8730-41DD-9D4F-5DE4F5B5AF8F}" type="pres">
      <dgm:prSet presAssocID="{ADA8F468-3D65-4920-BA31-507F6009A600}" presName="parentText" presStyleLbl="node1" presStyleIdx="1" presStyleCnt="4" custLinFactNeighborX="-471" custLinFactNeighborY="-113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1A5D5E5-8369-4D74-B1EB-827C0F96A933}" type="pres">
      <dgm:prSet presAssocID="{7A65D61A-E00C-48C4-A60D-0ADEA92A6AFA}" presName="spacer" presStyleCnt="0"/>
      <dgm:spPr/>
    </dgm:pt>
    <dgm:pt modelId="{B7976AA0-83F3-461B-A33F-642E80F6466E}" type="pres">
      <dgm:prSet presAssocID="{B5FB21F2-E46A-44EC-B728-DE3BC440787E}" presName="parentText" presStyleLbl="node1" presStyleIdx="2" presStyleCnt="4" custLinFactNeighborX="-941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C01A712-B5A8-44BF-8EF8-8A9C1BF6EC5D}" type="pres">
      <dgm:prSet presAssocID="{63282405-CB40-4847-B3D9-B48E0963CE74}" presName="spacer" presStyleCnt="0"/>
      <dgm:spPr/>
    </dgm:pt>
    <dgm:pt modelId="{B33BF690-1A16-466B-8CDC-EEB4FEC7017D}" type="pres">
      <dgm:prSet presAssocID="{EF39C87A-0D62-4364-A325-D330EA2CF4B6}" presName="parentText" presStyleLbl="node1" presStyleIdx="3" presStyleCnt="4" custLinFactNeighborX="70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080DDF3-CE3C-417A-9143-0BBFA6816B35}" srcId="{9CBC3599-16E5-4787-930B-D72E27070D43}" destId="{ADA8F468-3D65-4920-BA31-507F6009A600}" srcOrd="1" destOrd="0" parTransId="{98A76525-9E55-46EB-8D7D-9FE420EDCEB0}" sibTransId="{7A65D61A-E00C-48C4-A60D-0ADEA92A6AFA}"/>
    <dgm:cxn modelId="{2A22A289-9795-4AA6-8897-448C6F39A814}" srcId="{9CBC3599-16E5-4787-930B-D72E27070D43}" destId="{9C8A3A4E-2DC7-45EC-9296-4E413CA97167}" srcOrd="0" destOrd="0" parTransId="{69BCE443-DEF1-4164-A916-4D74CCCFE87B}" sibTransId="{E136A913-6D4D-42C6-AE72-2661D077E61F}"/>
    <dgm:cxn modelId="{7C412D62-4DAE-46FF-B02C-C7929621F602}" srcId="{9CBC3599-16E5-4787-930B-D72E27070D43}" destId="{EF39C87A-0D62-4364-A325-D330EA2CF4B6}" srcOrd="3" destOrd="0" parTransId="{ECCBC27D-DAF6-422C-A9AA-A3E581AF2769}" sibTransId="{EF41C535-76AF-4582-9406-3B889AB1C57A}"/>
    <dgm:cxn modelId="{75B3D1B7-9056-4122-AD62-E35BFBC4E646}" type="presOf" srcId="{ADA8F468-3D65-4920-BA31-507F6009A600}" destId="{2D2A4A97-8730-41DD-9D4F-5DE4F5B5AF8F}" srcOrd="0" destOrd="0" presId="urn:microsoft.com/office/officeart/2005/8/layout/vList2"/>
    <dgm:cxn modelId="{0290001C-90F6-4E37-8893-87B00B721CD5}" type="presOf" srcId="{9C8A3A4E-2DC7-45EC-9296-4E413CA97167}" destId="{CCCBE83A-11CE-4B18-A58C-C0D84D06ECBD}" srcOrd="0" destOrd="0" presId="urn:microsoft.com/office/officeart/2005/8/layout/vList2"/>
    <dgm:cxn modelId="{89BA6F21-2C68-46D9-AEA5-74B16BDAAE45}" type="presOf" srcId="{B5FB21F2-E46A-44EC-B728-DE3BC440787E}" destId="{B7976AA0-83F3-461B-A33F-642E80F6466E}" srcOrd="0" destOrd="0" presId="urn:microsoft.com/office/officeart/2005/8/layout/vList2"/>
    <dgm:cxn modelId="{81F8F60F-2FFF-4373-945D-1BF6BCA6B28B}" type="presOf" srcId="{9CBC3599-16E5-4787-930B-D72E27070D43}" destId="{0FEA6C14-E80C-466C-B627-2CB0A4021809}" srcOrd="0" destOrd="0" presId="urn:microsoft.com/office/officeart/2005/8/layout/vList2"/>
    <dgm:cxn modelId="{162FF321-1F1A-4B13-8B7F-8D63740008F6}" type="presOf" srcId="{EF39C87A-0D62-4364-A325-D330EA2CF4B6}" destId="{B33BF690-1A16-466B-8CDC-EEB4FEC7017D}" srcOrd="0" destOrd="0" presId="urn:microsoft.com/office/officeart/2005/8/layout/vList2"/>
    <dgm:cxn modelId="{098BA8C8-384A-41F5-B6FB-D6DED18161E7}" srcId="{9CBC3599-16E5-4787-930B-D72E27070D43}" destId="{B5FB21F2-E46A-44EC-B728-DE3BC440787E}" srcOrd="2" destOrd="0" parTransId="{39704E9D-CB3B-4E9B-99E5-8F6186323DFC}" sibTransId="{63282405-CB40-4847-B3D9-B48E0963CE74}"/>
    <dgm:cxn modelId="{22A5B643-5D9B-444A-B5ED-2DD2FA1B2322}" type="presParOf" srcId="{0FEA6C14-E80C-466C-B627-2CB0A4021809}" destId="{CCCBE83A-11CE-4B18-A58C-C0D84D06ECBD}" srcOrd="0" destOrd="0" presId="urn:microsoft.com/office/officeart/2005/8/layout/vList2"/>
    <dgm:cxn modelId="{E701B70D-D0DF-47B9-B5B8-433EC8EB3B7C}" type="presParOf" srcId="{0FEA6C14-E80C-466C-B627-2CB0A4021809}" destId="{B5EFC822-03E4-4B86-AEEF-FB3470937D4F}" srcOrd="1" destOrd="0" presId="urn:microsoft.com/office/officeart/2005/8/layout/vList2"/>
    <dgm:cxn modelId="{898FBA7F-377F-48CD-9BC6-8EB0D8F1F107}" type="presParOf" srcId="{0FEA6C14-E80C-466C-B627-2CB0A4021809}" destId="{2D2A4A97-8730-41DD-9D4F-5DE4F5B5AF8F}" srcOrd="2" destOrd="0" presId="urn:microsoft.com/office/officeart/2005/8/layout/vList2"/>
    <dgm:cxn modelId="{57766590-7EF3-4C3D-8298-05B4362D3E89}" type="presParOf" srcId="{0FEA6C14-E80C-466C-B627-2CB0A4021809}" destId="{21A5D5E5-8369-4D74-B1EB-827C0F96A933}" srcOrd="3" destOrd="0" presId="urn:microsoft.com/office/officeart/2005/8/layout/vList2"/>
    <dgm:cxn modelId="{5F33B2A4-96DC-44BE-8A52-05AE32F96F17}" type="presParOf" srcId="{0FEA6C14-E80C-466C-B627-2CB0A4021809}" destId="{B7976AA0-83F3-461B-A33F-642E80F6466E}" srcOrd="4" destOrd="0" presId="urn:microsoft.com/office/officeart/2005/8/layout/vList2"/>
    <dgm:cxn modelId="{3501F41F-A9DA-400D-A9B5-9C44ED2FF57B}" type="presParOf" srcId="{0FEA6C14-E80C-466C-B627-2CB0A4021809}" destId="{6C01A712-B5A8-44BF-8EF8-8A9C1BF6EC5D}" srcOrd="5" destOrd="0" presId="urn:microsoft.com/office/officeart/2005/8/layout/vList2"/>
    <dgm:cxn modelId="{CBC19438-1B0F-449A-8A0F-64D821BF4FED}" type="presParOf" srcId="{0FEA6C14-E80C-466C-B627-2CB0A4021809}" destId="{B33BF690-1A16-466B-8CDC-EEB4FEC7017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02747E-F8F1-4429-89FD-C76E44F0E4A7}" type="doc">
      <dgm:prSet loTypeId="urn:microsoft.com/office/officeart/2005/8/layout/lProcess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E34EBD9A-9114-4574-A776-42310C68E220}">
      <dgm:prSet phldrT="[Texte]"/>
      <dgm:spPr/>
      <dgm:t>
        <a:bodyPr/>
        <a:lstStyle/>
        <a:p>
          <a:pPr algn="ctr"/>
          <a:r>
            <a:rPr lang="fr-FR" dirty="0"/>
            <a:t>Agents en situation d’aidants</a:t>
          </a:r>
        </a:p>
      </dgm:t>
    </dgm:pt>
    <dgm:pt modelId="{D0B57A75-6C92-405B-8F1D-A23D344C403C}" type="parTrans" cxnId="{B106DFD2-15E4-4329-A016-4BFE12DF09F0}">
      <dgm:prSet/>
      <dgm:spPr/>
      <dgm:t>
        <a:bodyPr/>
        <a:lstStyle/>
        <a:p>
          <a:pPr algn="ctr"/>
          <a:endParaRPr lang="fr-FR"/>
        </a:p>
      </dgm:t>
    </dgm:pt>
    <dgm:pt modelId="{F970A382-88D3-4AAD-8898-2CAF7BBEC57F}" type="sibTrans" cxnId="{B106DFD2-15E4-4329-A016-4BFE12DF09F0}">
      <dgm:prSet/>
      <dgm:spPr/>
      <dgm:t>
        <a:bodyPr/>
        <a:lstStyle/>
        <a:p>
          <a:pPr algn="ctr"/>
          <a:endParaRPr lang="fr-FR"/>
        </a:p>
      </dgm:t>
    </dgm:pt>
    <dgm:pt modelId="{9682CABD-600E-483F-BC7A-173451C251BA}">
      <dgm:prSet phldrT="[Texte]"/>
      <dgm:spPr/>
      <dgm:t>
        <a:bodyPr/>
        <a:lstStyle/>
        <a:p>
          <a:pPr algn="ctr">
            <a:buFont typeface="Arial" panose="020B0604020202020204" pitchFamily="34" charset="0"/>
            <a:buChar char="•"/>
          </a:pPr>
          <a:r>
            <a:rPr lang="fr-FR" dirty="0"/>
            <a:t>- </a:t>
          </a:r>
          <a:r>
            <a:rPr lang="fr-FR" b="1" dirty="0"/>
            <a:t>Soutien psychologique </a:t>
          </a:r>
          <a:r>
            <a:rPr lang="fr-FR" dirty="0"/>
            <a:t>pour équilibrer vie privée / vie professionnelle</a:t>
          </a:r>
        </a:p>
        <a:p>
          <a:pPr algn="ctr">
            <a:buFont typeface="Arial" panose="020B0604020202020204" pitchFamily="34" charset="0"/>
            <a:buChar char="•"/>
          </a:pPr>
          <a:r>
            <a:rPr lang="fr-FR" dirty="0"/>
            <a:t>-</a:t>
          </a:r>
          <a:r>
            <a:rPr lang="fr-FR" b="1" dirty="0"/>
            <a:t> </a:t>
          </a:r>
          <a:r>
            <a:rPr lang="fr-FR" b="1" dirty="0" err="1"/>
            <a:t>Psycho-éducation</a:t>
          </a:r>
          <a:r>
            <a:rPr lang="fr-FR" b="1" dirty="0"/>
            <a:t> </a:t>
          </a:r>
          <a:r>
            <a:rPr lang="fr-FR" dirty="0"/>
            <a:t>sur le rôle d’aidant, les bonnes pratiques et les limites</a:t>
          </a:r>
        </a:p>
        <a:p>
          <a:pPr algn="ctr">
            <a:buFont typeface="Arial" panose="020B0604020202020204" pitchFamily="34" charset="0"/>
            <a:buChar char="•"/>
          </a:pPr>
          <a:r>
            <a:rPr lang="fr-FR" dirty="0"/>
            <a:t>- </a:t>
          </a:r>
          <a:r>
            <a:rPr lang="fr-FR" b="1" dirty="0"/>
            <a:t>Approche </a:t>
          </a:r>
          <a:r>
            <a:rPr lang="fr-FR" b="1" dirty="0" err="1"/>
            <a:t>psycho-corporelle</a:t>
          </a:r>
          <a:r>
            <a:rPr lang="fr-FR" b="1" dirty="0"/>
            <a:t> </a:t>
          </a:r>
          <a:r>
            <a:rPr lang="fr-FR" dirty="0"/>
            <a:t>pour prendre soin de soi comme des autres</a:t>
          </a:r>
        </a:p>
      </dgm:t>
    </dgm:pt>
    <dgm:pt modelId="{81E5075F-2549-47D8-9517-3A4F7BA56032}" type="parTrans" cxnId="{0F824D13-E40E-4FB1-BE4C-3DD16E585E6A}">
      <dgm:prSet/>
      <dgm:spPr/>
      <dgm:t>
        <a:bodyPr/>
        <a:lstStyle/>
        <a:p>
          <a:pPr algn="ctr"/>
          <a:endParaRPr lang="fr-FR"/>
        </a:p>
      </dgm:t>
    </dgm:pt>
    <dgm:pt modelId="{2F0C1786-72E9-44C7-83EE-A1C9ED4E5802}" type="sibTrans" cxnId="{0F824D13-E40E-4FB1-BE4C-3DD16E585E6A}">
      <dgm:prSet/>
      <dgm:spPr/>
      <dgm:t>
        <a:bodyPr/>
        <a:lstStyle/>
        <a:p>
          <a:pPr algn="ctr"/>
          <a:endParaRPr lang="fr-FR"/>
        </a:p>
      </dgm:t>
    </dgm:pt>
    <dgm:pt modelId="{1CF7B99A-E7FB-4B63-B6ED-83D61CB44C4B}">
      <dgm:prSet phldrT="[Texte]"/>
      <dgm:spPr/>
      <dgm:t>
        <a:bodyPr/>
        <a:lstStyle/>
        <a:p>
          <a:pPr algn="ctr"/>
          <a:r>
            <a:rPr lang="fr-FR" dirty="0"/>
            <a:t>- 1 psychologue référent</a:t>
          </a:r>
        </a:p>
        <a:p>
          <a:pPr algn="ctr"/>
          <a:r>
            <a:rPr lang="fr-FR" dirty="0"/>
            <a:t>- </a:t>
          </a:r>
          <a:r>
            <a:rPr lang="fr-FR" b="1" dirty="0"/>
            <a:t>4 séances d’1h30 : 6h</a:t>
          </a:r>
        </a:p>
        <a:p>
          <a:pPr algn="ctr"/>
          <a:r>
            <a:rPr lang="fr-FR" dirty="0"/>
            <a:t>- Fréquence libre et adaptée</a:t>
          </a:r>
        </a:p>
        <a:p>
          <a:pPr algn="ctr"/>
          <a:r>
            <a:rPr lang="fr-FR" dirty="0"/>
            <a:t>- A distance ou en cabinet</a:t>
          </a:r>
        </a:p>
      </dgm:t>
    </dgm:pt>
    <dgm:pt modelId="{FFB48D84-D026-4195-9379-340CFA7814DA}" type="parTrans" cxnId="{ABB0C4C6-ADAD-4D1B-BC09-CC6937DC328C}">
      <dgm:prSet/>
      <dgm:spPr/>
      <dgm:t>
        <a:bodyPr/>
        <a:lstStyle/>
        <a:p>
          <a:pPr algn="ctr"/>
          <a:endParaRPr lang="fr-FR"/>
        </a:p>
      </dgm:t>
    </dgm:pt>
    <dgm:pt modelId="{A42B432D-1EC0-4D16-B323-60972DB236FD}" type="sibTrans" cxnId="{ABB0C4C6-ADAD-4D1B-BC09-CC6937DC328C}">
      <dgm:prSet/>
      <dgm:spPr/>
      <dgm:t>
        <a:bodyPr/>
        <a:lstStyle/>
        <a:p>
          <a:pPr algn="ctr"/>
          <a:endParaRPr lang="fr-FR"/>
        </a:p>
      </dgm:t>
    </dgm:pt>
    <dgm:pt modelId="{88B7DFDC-9FA9-45E9-9E47-EF6092265A6A}">
      <dgm:prSet phldrT="[Texte]"/>
      <dgm:spPr/>
      <dgm:t>
        <a:bodyPr/>
        <a:lstStyle/>
        <a:p>
          <a:pPr algn="ctr"/>
          <a:r>
            <a:rPr lang="fr-FR" dirty="0"/>
            <a:t>Agents en situation de stress professionnel aigu</a:t>
          </a:r>
        </a:p>
      </dgm:t>
    </dgm:pt>
    <dgm:pt modelId="{440113C7-6349-4A5C-9D76-C09B7EC588E3}" type="parTrans" cxnId="{385788B1-C4A2-49C1-9037-2A2747BA0B66}">
      <dgm:prSet/>
      <dgm:spPr/>
      <dgm:t>
        <a:bodyPr/>
        <a:lstStyle/>
        <a:p>
          <a:pPr algn="ctr"/>
          <a:endParaRPr lang="fr-FR"/>
        </a:p>
      </dgm:t>
    </dgm:pt>
    <dgm:pt modelId="{8A22C6DF-3E9A-4D49-848F-D5454FDADDC2}" type="sibTrans" cxnId="{385788B1-C4A2-49C1-9037-2A2747BA0B66}">
      <dgm:prSet/>
      <dgm:spPr/>
      <dgm:t>
        <a:bodyPr/>
        <a:lstStyle/>
        <a:p>
          <a:pPr algn="ctr"/>
          <a:endParaRPr lang="fr-FR"/>
        </a:p>
      </dgm:t>
    </dgm:pt>
    <dgm:pt modelId="{D3D97B31-FA11-4DC1-90A9-555DBCE3D7CD}">
      <dgm:prSet phldrT="[Texte]"/>
      <dgm:spPr/>
      <dgm:t>
        <a:bodyPr/>
        <a:lstStyle/>
        <a:p>
          <a:pPr algn="ctr"/>
          <a:r>
            <a:rPr lang="fr-FR" dirty="0"/>
            <a:t>- </a:t>
          </a:r>
          <a:r>
            <a:rPr lang="fr-FR" b="1" dirty="0"/>
            <a:t>Soutien psychologique </a:t>
          </a:r>
          <a:r>
            <a:rPr lang="fr-FR" dirty="0"/>
            <a:t>pour verbaliser son vécu, identifier ses freins et ses ressources</a:t>
          </a:r>
        </a:p>
        <a:p>
          <a:pPr algn="ctr"/>
          <a:r>
            <a:rPr lang="fr-FR" dirty="0"/>
            <a:t>- </a:t>
          </a:r>
          <a:r>
            <a:rPr lang="fr-FR" b="1" dirty="0" err="1"/>
            <a:t>Psycho-éducation</a:t>
          </a:r>
          <a:r>
            <a:rPr lang="fr-FR" b="1" dirty="0"/>
            <a:t> </a:t>
          </a:r>
          <a:r>
            <a:rPr lang="fr-FR" dirty="0"/>
            <a:t>sur le stress, ses facteurs et ses conséquences</a:t>
          </a:r>
        </a:p>
        <a:p>
          <a:pPr algn="ctr"/>
          <a:r>
            <a:rPr lang="fr-FR" dirty="0"/>
            <a:t>- </a:t>
          </a:r>
          <a:r>
            <a:rPr lang="fr-FR" b="1" dirty="0"/>
            <a:t>Approche </a:t>
          </a:r>
          <a:r>
            <a:rPr lang="fr-FR" b="1" dirty="0" err="1"/>
            <a:t>psycho-corporelle</a:t>
          </a:r>
          <a:r>
            <a:rPr lang="fr-FR" b="1" dirty="0"/>
            <a:t> </a:t>
          </a:r>
          <a:r>
            <a:rPr lang="fr-FR" dirty="0"/>
            <a:t>pour apprendre à gérer ses émotions</a:t>
          </a:r>
        </a:p>
      </dgm:t>
    </dgm:pt>
    <dgm:pt modelId="{2555A26B-8C00-40E9-88FD-8F8AC9396C51}" type="parTrans" cxnId="{6A89D832-80A5-46E3-BDB3-BDFE50226799}">
      <dgm:prSet/>
      <dgm:spPr/>
      <dgm:t>
        <a:bodyPr/>
        <a:lstStyle/>
        <a:p>
          <a:pPr algn="ctr"/>
          <a:endParaRPr lang="fr-FR"/>
        </a:p>
      </dgm:t>
    </dgm:pt>
    <dgm:pt modelId="{98F3C16D-4D39-4149-B2D3-519C46A55BB2}" type="sibTrans" cxnId="{6A89D832-80A5-46E3-BDB3-BDFE50226799}">
      <dgm:prSet/>
      <dgm:spPr/>
      <dgm:t>
        <a:bodyPr/>
        <a:lstStyle/>
        <a:p>
          <a:pPr algn="ctr"/>
          <a:endParaRPr lang="fr-FR"/>
        </a:p>
      </dgm:t>
    </dgm:pt>
    <dgm:pt modelId="{6A68C53A-5CA1-4A7E-8062-5145732708FA}">
      <dgm:prSet phldrT="[Texte]"/>
      <dgm:spPr/>
      <dgm:t>
        <a:bodyPr/>
        <a:lstStyle/>
        <a:p>
          <a:pPr algn="ctr"/>
          <a:r>
            <a:rPr lang="fr-FR" dirty="0"/>
            <a:t>- 1 psychologue référent</a:t>
          </a:r>
        </a:p>
        <a:p>
          <a:pPr algn="ctr"/>
          <a:r>
            <a:rPr lang="fr-FR" dirty="0"/>
            <a:t>- </a:t>
          </a:r>
          <a:r>
            <a:rPr lang="fr-FR" b="1" dirty="0"/>
            <a:t>5 séances d’1h30 : 7h30</a:t>
          </a:r>
        </a:p>
        <a:p>
          <a:pPr algn="ctr"/>
          <a:r>
            <a:rPr lang="fr-FR" dirty="0"/>
            <a:t>- Fréquence libre et adaptée</a:t>
          </a:r>
        </a:p>
        <a:p>
          <a:pPr algn="ctr"/>
          <a:r>
            <a:rPr lang="fr-FR" dirty="0"/>
            <a:t>- A distance ou en cabinet</a:t>
          </a:r>
        </a:p>
      </dgm:t>
    </dgm:pt>
    <dgm:pt modelId="{C014ECA2-5A9D-4511-A8EB-C69B2F4933B2}" type="parTrans" cxnId="{7BBC90EB-4146-4FF7-8B2A-71CE8B3282E7}">
      <dgm:prSet/>
      <dgm:spPr/>
      <dgm:t>
        <a:bodyPr/>
        <a:lstStyle/>
        <a:p>
          <a:pPr algn="ctr"/>
          <a:endParaRPr lang="fr-FR"/>
        </a:p>
      </dgm:t>
    </dgm:pt>
    <dgm:pt modelId="{4EF0326D-3E40-4F82-A469-8437321A520C}" type="sibTrans" cxnId="{7BBC90EB-4146-4FF7-8B2A-71CE8B3282E7}">
      <dgm:prSet/>
      <dgm:spPr/>
      <dgm:t>
        <a:bodyPr/>
        <a:lstStyle/>
        <a:p>
          <a:pPr algn="ctr"/>
          <a:endParaRPr lang="fr-FR"/>
        </a:p>
      </dgm:t>
    </dgm:pt>
    <dgm:pt modelId="{BA25014F-6E40-4045-A2DD-9EDD3DAAF228}" type="pres">
      <dgm:prSet presAssocID="{D002747E-F8F1-4429-89FD-C76E44F0E4A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4DFD41E-1821-4E47-9CAF-ECFCA14323DC}" type="pres">
      <dgm:prSet presAssocID="{E34EBD9A-9114-4574-A776-42310C68E220}" presName="compNode" presStyleCnt="0"/>
      <dgm:spPr/>
    </dgm:pt>
    <dgm:pt modelId="{6DB834B0-C82B-4751-B8B0-4956136B4E40}" type="pres">
      <dgm:prSet presAssocID="{E34EBD9A-9114-4574-A776-42310C68E220}" presName="aNode" presStyleLbl="bgShp" presStyleIdx="0" presStyleCnt="2"/>
      <dgm:spPr/>
      <dgm:t>
        <a:bodyPr/>
        <a:lstStyle/>
        <a:p>
          <a:endParaRPr lang="fr-FR"/>
        </a:p>
      </dgm:t>
    </dgm:pt>
    <dgm:pt modelId="{0299AB0B-9EDF-4C16-9C20-F602A8E480EB}" type="pres">
      <dgm:prSet presAssocID="{E34EBD9A-9114-4574-A776-42310C68E220}" presName="textNode" presStyleLbl="bgShp" presStyleIdx="0" presStyleCnt="2"/>
      <dgm:spPr/>
      <dgm:t>
        <a:bodyPr/>
        <a:lstStyle/>
        <a:p>
          <a:endParaRPr lang="fr-FR"/>
        </a:p>
      </dgm:t>
    </dgm:pt>
    <dgm:pt modelId="{FFEC0C55-6C1E-4024-A30D-7A6A7F797107}" type="pres">
      <dgm:prSet presAssocID="{E34EBD9A-9114-4574-A776-42310C68E220}" presName="compChildNode" presStyleCnt="0"/>
      <dgm:spPr/>
    </dgm:pt>
    <dgm:pt modelId="{B5AB158B-00EB-4765-9947-267E9F7C92F2}" type="pres">
      <dgm:prSet presAssocID="{E34EBD9A-9114-4574-A776-42310C68E220}" presName="theInnerList" presStyleCnt="0"/>
      <dgm:spPr/>
    </dgm:pt>
    <dgm:pt modelId="{287D8933-F338-438D-AF6C-E92B15396588}" type="pres">
      <dgm:prSet presAssocID="{9682CABD-600E-483F-BC7A-173451C251BA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D85C758-B686-4C6D-B404-5C95F5F1EC3F}" type="pres">
      <dgm:prSet presAssocID="{9682CABD-600E-483F-BC7A-173451C251BA}" presName="aSpace2" presStyleCnt="0"/>
      <dgm:spPr/>
    </dgm:pt>
    <dgm:pt modelId="{678CEF16-F39D-476B-81E8-715928AE7984}" type="pres">
      <dgm:prSet presAssocID="{1CF7B99A-E7FB-4B63-B6ED-83D61CB44C4B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B795922-02B3-4326-AD8C-70D096ABB392}" type="pres">
      <dgm:prSet presAssocID="{E34EBD9A-9114-4574-A776-42310C68E220}" presName="aSpace" presStyleCnt="0"/>
      <dgm:spPr/>
    </dgm:pt>
    <dgm:pt modelId="{86DD70CB-265A-4C3A-8EB8-70C4562DE98D}" type="pres">
      <dgm:prSet presAssocID="{88B7DFDC-9FA9-45E9-9E47-EF6092265A6A}" presName="compNode" presStyleCnt="0"/>
      <dgm:spPr/>
    </dgm:pt>
    <dgm:pt modelId="{856B6746-5B09-4140-8038-74745CCD0F70}" type="pres">
      <dgm:prSet presAssocID="{88B7DFDC-9FA9-45E9-9E47-EF6092265A6A}" presName="aNode" presStyleLbl="bgShp" presStyleIdx="1" presStyleCnt="2"/>
      <dgm:spPr/>
      <dgm:t>
        <a:bodyPr/>
        <a:lstStyle/>
        <a:p>
          <a:endParaRPr lang="fr-FR"/>
        </a:p>
      </dgm:t>
    </dgm:pt>
    <dgm:pt modelId="{9ABDAE7D-965B-4EFE-BBD4-FC453932E2B4}" type="pres">
      <dgm:prSet presAssocID="{88B7DFDC-9FA9-45E9-9E47-EF6092265A6A}" presName="textNode" presStyleLbl="bgShp" presStyleIdx="1" presStyleCnt="2"/>
      <dgm:spPr/>
      <dgm:t>
        <a:bodyPr/>
        <a:lstStyle/>
        <a:p>
          <a:endParaRPr lang="fr-FR"/>
        </a:p>
      </dgm:t>
    </dgm:pt>
    <dgm:pt modelId="{C74940A1-3B73-43EC-AAA2-5652CBD8725C}" type="pres">
      <dgm:prSet presAssocID="{88B7DFDC-9FA9-45E9-9E47-EF6092265A6A}" presName="compChildNode" presStyleCnt="0"/>
      <dgm:spPr/>
    </dgm:pt>
    <dgm:pt modelId="{4C9B3EE3-1EAC-4F9A-B418-8EA6723BB93E}" type="pres">
      <dgm:prSet presAssocID="{88B7DFDC-9FA9-45E9-9E47-EF6092265A6A}" presName="theInnerList" presStyleCnt="0"/>
      <dgm:spPr/>
    </dgm:pt>
    <dgm:pt modelId="{7DD29752-1D81-482A-B5B3-299AE5977EA3}" type="pres">
      <dgm:prSet presAssocID="{D3D97B31-FA11-4DC1-90A9-555DBCE3D7CD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E8F43A1-DA5C-4137-84AD-DBA429A4A968}" type="pres">
      <dgm:prSet presAssocID="{D3D97B31-FA11-4DC1-90A9-555DBCE3D7CD}" presName="aSpace2" presStyleCnt="0"/>
      <dgm:spPr/>
    </dgm:pt>
    <dgm:pt modelId="{4E285802-5239-4340-88EC-669C76FD04EE}" type="pres">
      <dgm:prSet presAssocID="{6A68C53A-5CA1-4A7E-8062-5145732708FA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BB0C4C6-ADAD-4D1B-BC09-CC6937DC328C}" srcId="{E34EBD9A-9114-4574-A776-42310C68E220}" destId="{1CF7B99A-E7FB-4B63-B6ED-83D61CB44C4B}" srcOrd="1" destOrd="0" parTransId="{FFB48D84-D026-4195-9379-340CFA7814DA}" sibTransId="{A42B432D-1EC0-4D16-B323-60972DB236FD}"/>
    <dgm:cxn modelId="{B106DFD2-15E4-4329-A016-4BFE12DF09F0}" srcId="{D002747E-F8F1-4429-89FD-C76E44F0E4A7}" destId="{E34EBD9A-9114-4574-A776-42310C68E220}" srcOrd="0" destOrd="0" parTransId="{D0B57A75-6C92-405B-8F1D-A23D344C403C}" sibTransId="{F970A382-88D3-4AAD-8898-2CAF7BBEC57F}"/>
    <dgm:cxn modelId="{6A89D832-80A5-46E3-BDB3-BDFE50226799}" srcId="{88B7DFDC-9FA9-45E9-9E47-EF6092265A6A}" destId="{D3D97B31-FA11-4DC1-90A9-555DBCE3D7CD}" srcOrd="0" destOrd="0" parTransId="{2555A26B-8C00-40E9-88FD-8F8AC9396C51}" sibTransId="{98F3C16D-4D39-4149-B2D3-519C46A55BB2}"/>
    <dgm:cxn modelId="{CDE7506C-AF99-4617-A26B-24A93D3705E0}" type="presOf" srcId="{88B7DFDC-9FA9-45E9-9E47-EF6092265A6A}" destId="{856B6746-5B09-4140-8038-74745CCD0F70}" srcOrd="0" destOrd="0" presId="urn:microsoft.com/office/officeart/2005/8/layout/lProcess2"/>
    <dgm:cxn modelId="{0F824D13-E40E-4FB1-BE4C-3DD16E585E6A}" srcId="{E34EBD9A-9114-4574-A776-42310C68E220}" destId="{9682CABD-600E-483F-BC7A-173451C251BA}" srcOrd="0" destOrd="0" parTransId="{81E5075F-2549-47D8-9517-3A4F7BA56032}" sibTransId="{2F0C1786-72E9-44C7-83EE-A1C9ED4E5802}"/>
    <dgm:cxn modelId="{E861706E-8C4E-453D-B8BC-9AAE8CBE0E09}" type="presOf" srcId="{E34EBD9A-9114-4574-A776-42310C68E220}" destId="{6DB834B0-C82B-4751-B8B0-4956136B4E40}" srcOrd="0" destOrd="0" presId="urn:microsoft.com/office/officeart/2005/8/layout/lProcess2"/>
    <dgm:cxn modelId="{370B6B96-60F5-458F-9429-81C27C3A2262}" type="presOf" srcId="{D3D97B31-FA11-4DC1-90A9-555DBCE3D7CD}" destId="{7DD29752-1D81-482A-B5B3-299AE5977EA3}" srcOrd="0" destOrd="0" presId="urn:microsoft.com/office/officeart/2005/8/layout/lProcess2"/>
    <dgm:cxn modelId="{E345F9F5-2AB4-4B48-BC39-C341F4CCFE06}" type="presOf" srcId="{1CF7B99A-E7FB-4B63-B6ED-83D61CB44C4B}" destId="{678CEF16-F39D-476B-81E8-715928AE7984}" srcOrd="0" destOrd="0" presId="urn:microsoft.com/office/officeart/2005/8/layout/lProcess2"/>
    <dgm:cxn modelId="{7BBC90EB-4146-4FF7-8B2A-71CE8B3282E7}" srcId="{88B7DFDC-9FA9-45E9-9E47-EF6092265A6A}" destId="{6A68C53A-5CA1-4A7E-8062-5145732708FA}" srcOrd="1" destOrd="0" parTransId="{C014ECA2-5A9D-4511-A8EB-C69B2F4933B2}" sibTransId="{4EF0326D-3E40-4F82-A469-8437321A520C}"/>
    <dgm:cxn modelId="{46208F84-0A3F-4A62-AEE5-271FC892982C}" type="presOf" srcId="{E34EBD9A-9114-4574-A776-42310C68E220}" destId="{0299AB0B-9EDF-4C16-9C20-F602A8E480EB}" srcOrd="1" destOrd="0" presId="urn:microsoft.com/office/officeart/2005/8/layout/lProcess2"/>
    <dgm:cxn modelId="{385788B1-C4A2-49C1-9037-2A2747BA0B66}" srcId="{D002747E-F8F1-4429-89FD-C76E44F0E4A7}" destId="{88B7DFDC-9FA9-45E9-9E47-EF6092265A6A}" srcOrd="1" destOrd="0" parTransId="{440113C7-6349-4A5C-9D76-C09B7EC588E3}" sibTransId="{8A22C6DF-3E9A-4D49-848F-D5454FDADDC2}"/>
    <dgm:cxn modelId="{B6F85819-11F7-45DE-B134-D55F4B96848E}" type="presOf" srcId="{6A68C53A-5CA1-4A7E-8062-5145732708FA}" destId="{4E285802-5239-4340-88EC-669C76FD04EE}" srcOrd="0" destOrd="0" presId="urn:microsoft.com/office/officeart/2005/8/layout/lProcess2"/>
    <dgm:cxn modelId="{2CE99CC0-5AC3-4B58-B989-F9E20B83F4B1}" type="presOf" srcId="{88B7DFDC-9FA9-45E9-9E47-EF6092265A6A}" destId="{9ABDAE7D-965B-4EFE-BBD4-FC453932E2B4}" srcOrd="1" destOrd="0" presId="urn:microsoft.com/office/officeart/2005/8/layout/lProcess2"/>
    <dgm:cxn modelId="{DDC92F64-7D79-4A83-A93C-99B81C2151D4}" type="presOf" srcId="{9682CABD-600E-483F-BC7A-173451C251BA}" destId="{287D8933-F338-438D-AF6C-E92B15396588}" srcOrd="0" destOrd="0" presId="urn:microsoft.com/office/officeart/2005/8/layout/lProcess2"/>
    <dgm:cxn modelId="{836D93F9-4C36-4A25-A054-C12EEFB2649D}" type="presOf" srcId="{D002747E-F8F1-4429-89FD-C76E44F0E4A7}" destId="{BA25014F-6E40-4045-A2DD-9EDD3DAAF228}" srcOrd="0" destOrd="0" presId="urn:microsoft.com/office/officeart/2005/8/layout/lProcess2"/>
    <dgm:cxn modelId="{96FBAAD5-E181-4DBC-8101-852E5D426256}" type="presParOf" srcId="{BA25014F-6E40-4045-A2DD-9EDD3DAAF228}" destId="{E4DFD41E-1821-4E47-9CAF-ECFCA14323DC}" srcOrd="0" destOrd="0" presId="urn:microsoft.com/office/officeart/2005/8/layout/lProcess2"/>
    <dgm:cxn modelId="{33339BB0-9686-4B8F-8A72-4C58B49C5CFA}" type="presParOf" srcId="{E4DFD41E-1821-4E47-9CAF-ECFCA14323DC}" destId="{6DB834B0-C82B-4751-B8B0-4956136B4E40}" srcOrd="0" destOrd="0" presId="urn:microsoft.com/office/officeart/2005/8/layout/lProcess2"/>
    <dgm:cxn modelId="{E2E6762B-C6EF-420F-887E-D472DA62D8BC}" type="presParOf" srcId="{E4DFD41E-1821-4E47-9CAF-ECFCA14323DC}" destId="{0299AB0B-9EDF-4C16-9C20-F602A8E480EB}" srcOrd="1" destOrd="0" presId="urn:microsoft.com/office/officeart/2005/8/layout/lProcess2"/>
    <dgm:cxn modelId="{17C6EB07-55C2-4E4A-8B54-6CBFD5B9D113}" type="presParOf" srcId="{E4DFD41E-1821-4E47-9CAF-ECFCA14323DC}" destId="{FFEC0C55-6C1E-4024-A30D-7A6A7F797107}" srcOrd="2" destOrd="0" presId="urn:microsoft.com/office/officeart/2005/8/layout/lProcess2"/>
    <dgm:cxn modelId="{EF618E84-138F-4422-8E58-99A4C8053DE0}" type="presParOf" srcId="{FFEC0C55-6C1E-4024-A30D-7A6A7F797107}" destId="{B5AB158B-00EB-4765-9947-267E9F7C92F2}" srcOrd="0" destOrd="0" presId="urn:microsoft.com/office/officeart/2005/8/layout/lProcess2"/>
    <dgm:cxn modelId="{B70D29F6-E778-4262-B6FA-461C143DE05A}" type="presParOf" srcId="{B5AB158B-00EB-4765-9947-267E9F7C92F2}" destId="{287D8933-F338-438D-AF6C-E92B15396588}" srcOrd="0" destOrd="0" presId="urn:microsoft.com/office/officeart/2005/8/layout/lProcess2"/>
    <dgm:cxn modelId="{9C803820-C34E-45A9-B6DC-5134E50D9DF6}" type="presParOf" srcId="{B5AB158B-00EB-4765-9947-267E9F7C92F2}" destId="{1D85C758-B686-4C6D-B404-5C95F5F1EC3F}" srcOrd="1" destOrd="0" presId="urn:microsoft.com/office/officeart/2005/8/layout/lProcess2"/>
    <dgm:cxn modelId="{0A318BC1-51B7-4BBD-8EB5-AFB10317F3C5}" type="presParOf" srcId="{B5AB158B-00EB-4765-9947-267E9F7C92F2}" destId="{678CEF16-F39D-476B-81E8-715928AE7984}" srcOrd="2" destOrd="0" presId="urn:microsoft.com/office/officeart/2005/8/layout/lProcess2"/>
    <dgm:cxn modelId="{2A3255F8-B67C-440D-A825-91496C02A256}" type="presParOf" srcId="{BA25014F-6E40-4045-A2DD-9EDD3DAAF228}" destId="{CB795922-02B3-4326-AD8C-70D096ABB392}" srcOrd="1" destOrd="0" presId="urn:microsoft.com/office/officeart/2005/8/layout/lProcess2"/>
    <dgm:cxn modelId="{BF6A0614-88CA-4AD0-AAEA-6445A5FC48D5}" type="presParOf" srcId="{BA25014F-6E40-4045-A2DD-9EDD3DAAF228}" destId="{86DD70CB-265A-4C3A-8EB8-70C4562DE98D}" srcOrd="2" destOrd="0" presId="urn:microsoft.com/office/officeart/2005/8/layout/lProcess2"/>
    <dgm:cxn modelId="{27F608FA-49AF-4962-841F-C35B81988D2C}" type="presParOf" srcId="{86DD70CB-265A-4C3A-8EB8-70C4562DE98D}" destId="{856B6746-5B09-4140-8038-74745CCD0F70}" srcOrd="0" destOrd="0" presId="urn:microsoft.com/office/officeart/2005/8/layout/lProcess2"/>
    <dgm:cxn modelId="{599A137E-B386-4B6F-9D99-347DBE917F10}" type="presParOf" srcId="{86DD70CB-265A-4C3A-8EB8-70C4562DE98D}" destId="{9ABDAE7D-965B-4EFE-BBD4-FC453932E2B4}" srcOrd="1" destOrd="0" presId="urn:microsoft.com/office/officeart/2005/8/layout/lProcess2"/>
    <dgm:cxn modelId="{54598004-78EA-4384-8C60-B69D4FA8F232}" type="presParOf" srcId="{86DD70CB-265A-4C3A-8EB8-70C4562DE98D}" destId="{C74940A1-3B73-43EC-AAA2-5652CBD8725C}" srcOrd="2" destOrd="0" presId="urn:microsoft.com/office/officeart/2005/8/layout/lProcess2"/>
    <dgm:cxn modelId="{8D86137D-794A-4C4D-A2EC-9536944C06CA}" type="presParOf" srcId="{C74940A1-3B73-43EC-AAA2-5652CBD8725C}" destId="{4C9B3EE3-1EAC-4F9A-B418-8EA6723BB93E}" srcOrd="0" destOrd="0" presId="urn:microsoft.com/office/officeart/2005/8/layout/lProcess2"/>
    <dgm:cxn modelId="{AA6F0A8A-52F7-4182-B4BE-3261CD49A0A0}" type="presParOf" srcId="{4C9B3EE3-1EAC-4F9A-B418-8EA6723BB93E}" destId="{7DD29752-1D81-482A-B5B3-299AE5977EA3}" srcOrd="0" destOrd="0" presId="urn:microsoft.com/office/officeart/2005/8/layout/lProcess2"/>
    <dgm:cxn modelId="{3E2D261A-8F6A-4A62-89B5-BAD500B03AE2}" type="presParOf" srcId="{4C9B3EE3-1EAC-4F9A-B418-8EA6723BB93E}" destId="{2E8F43A1-DA5C-4137-84AD-DBA429A4A968}" srcOrd="1" destOrd="0" presId="urn:microsoft.com/office/officeart/2005/8/layout/lProcess2"/>
    <dgm:cxn modelId="{94C3D6CC-D8D3-4BE6-A62E-7B312C547452}" type="presParOf" srcId="{4C9B3EE3-1EAC-4F9A-B418-8EA6723BB93E}" destId="{4E285802-5239-4340-88EC-669C76FD04EE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024F56-87C7-481E-B7F1-B9580ACFB8E0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7814AAEC-063F-4735-9DF7-C5B54182CF8B}">
      <dgm:prSet phldrT="[Texte]" custT="1"/>
      <dgm:spPr/>
      <dgm:t>
        <a:bodyPr/>
        <a:lstStyle/>
        <a:p>
          <a:r>
            <a:rPr lang="fr-FR" sz="3200" dirty="0"/>
            <a:t>La gestion de crise</a:t>
          </a:r>
        </a:p>
      </dgm:t>
    </dgm:pt>
    <dgm:pt modelId="{3B1782F4-FE76-4F6D-B08E-95020D73760D}" type="parTrans" cxnId="{30962AB8-10EF-46E2-94E9-D137AA137DF3}">
      <dgm:prSet/>
      <dgm:spPr/>
      <dgm:t>
        <a:bodyPr/>
        <a:lstStyle/>
        <a:p>
          <a:endParaRPr lang="fr-FR" sz="2000"/>
        </a:p>
      </dgm:t>
    </dgm:pt>
    <dgm:pt modelId="{36427A24-B993-41D5-90B1-368E2B010798}" type="sibTrans" cxnId="{30962AB8-10EF-46E2-94E9-D137AA137DF3}">
      <dgm:prSet/>
      <dgm:spPr/>
      <dgm:t>
        <a:bodyPr/>
        <a:lstStyle/>
        <a:p>
          <a:endParaRPr lang="fr-FR" sz="2000"/>
        </a:p>
      </dgm:t>
    </dgm:pt>
    <dgm:pt modelId="{D73DFCB7-625F-4F18-BCC5-15F66B7EF8BB}">
      <dgm:prSet phldrT="[Texte]" custT="1"/>
      <dgm:spPr/>
      <dgm:t>
        <a:bodyPr/>
        <a:lstStyle/>
        <a:p>
          <a:r>
            <a:rPr lang="fr-FR" sz="2000" dirty="0"/>
            <a:t>Suite à la survenance d’un évènement traumatique</a:t>
          </a:r>
        </a:p>
      </dgm:t>
    </dgm:pt>
    <dgm:pt modelId="{86DA2D95-121C-4ACA-AD96-9EB43D11093E}" type="parTrans" cxnId="{4CF742C5-3A96-4A35-B459-783EC4B3753B}">
      <dgm:prSet/>
      <dgm:spPr/>
      <dgm:t>
        <a:bodyPr/>
        <a:lstStyle/>
        <a:p>
          <a:endParaRPr lang="fr-FR" sz="2000"/>
        </a:p>
      </dgm:t>
    </dgm:pt>
    <dgm:pt modelId="{40765EC6-B543-4B52-8F49-84121613985C}" type="sibTrans" cxnId="{4CF742C5-3A96-4A35-B459-783EC4B3753B}">
      <dgm:prSet/>
      <dgm:spPr/>
      <dgm:t>
        <a:bodyPr/>
        <a:lstStyle/>
        <a:p>
          <a:endParaRPr lang="fr-FR" sz="2000"/>
        </a:p>
      </dgm:t>
    </dgm:pt>
    <dgm:pt modelId="{E1A91756-F5CF-47B2-A535-EB75C045AA4D}">
      <dgm:prSet phldrT="[Texte]" custT="1"/>
      <dgm:spPr/>
      <dgm:t>
        <a:bodyPr/>
        <a:lstStyle/>
        <a:p>
          <a:r>
            <a:rPr lang="fr-FR" sz="3200" dirty="0"/>
            <a:t>Les groupes de parole/travail</a:t>
          </a:r>
        </a:p>
      </dgm:t>
    </dgm:pt>
    <dgm:pt modelId="{BA585E13-78E4-4F0A-94FA-04499FEDB77A}" type="parTrans" cxnId="{ACD1E75A-F157-445C-8413-2B0A5E312C45}">
      <dgm:prSet/>
      <dgm:spPr/>
      <dgm:t>
        <a:bodyPr/>
        <a:lstStyle/>
        <a:p>
          <a:endParaRPr lang="fr-FR" sz="2000"/>
        </a:p>
      </dgm:t>
    </dgm:pt>
    <dgm:pt modelId="{14738ADE-2B50-412B-9DBF-A069A4352594}" type="sibTrans" cxnId="{ACD1E75A-F157-445C-8413-2B0A5E312C45}">
      <dgm:prSet/>
      <dgm:spPr/>
      <dgm:t>
        <a:bodyPr/>
        <a:lstStyle/>
        <a:p>
          <a:endParaRPr lang="fr-FR" sz="2000"/>
        </a:p>
      </dgm:t>
    </dgm:pt>
    <dgm:pt modelId="{FBB1AC3A-436C-406B-A952-0133F5768C29}">
      <dgm:prSet phldrT="[Texte]" custT="1"/>
      <dgm:spPr/>
      <dgm:t>
        <a:bodyPr/>
        <a:lstStyle/>
        <a:p>
          <a:r>
            <a:rPr lang="fr-FR" sz="2000" dirty="0"/>
            <a:t>Groupes thématiques</a:t>
          </a:r>
        </a:p>
      </dgm:t>
    </dgm:pt>
    <dgm:pt modelId="{433972D7-404D-4B08-BA0C-CC34935E71F6}" type="parTrans" cxnId="{BCC41376-255D-42A2-8A45-9EBBB7E002A5}">
      <dgm:prSet/>
      <dgm:spPr/>
      <dgm:t>
        <a:bodyPr/>
        <a:lstStyle/>
        <a:p>
          <a:endParaRPr lang="fr-FR" sz="2000"/>
        </a:p>
      </dgm:t>
    </dgm:pt>
    <dgm:pt modelId="{2E0008AC-CB3B-4E6A-B3C3-2BA47698D53A}" type="sibTrans" cxnId="{BCC41376-255D-42A2-8A45-9EBBB7E002A5}">
      <dgm:prSet/>
      <dgm:spPr/>
      <dgm:t>
        <a:bodyPr/>
        <a:lstStyle/>
        <a:p>
          <a:endParaRPr lang="fr-FR" sz="2000"/>
        </a:p>
      </dgm:t>
    </dgm:pt>
    <dgm:pt modelId="{FE10E0B9-1660-4813-AB23-AC1E20F497DA}">
      <dgm:prSet phldrT="[Texte]" custT="1"/>
      <dgm:spPr/>
      <dgm:t>
        <a:bodyPr/>
        <a:lstStyle/>
        <a:p>
          <a:r>
            <a:rPr lang="fr-FR" sz="2000" dirty="0"/>
            <a:t>Présence d’un psychologue sur site dans les 24 à 48h</a:t>
          </a:r>
        </a:p>
      </dgm:t>
    </dgm:pt>
    <dgm:pt modelId="{59F82324-89AE-4D61-9735-E0930641EB91}" type="parTrans" cxnId="{B5C24523-D2A6-4D3F-8C1C-E26E38D0D2A7}">
      <dgm:prSet/>
      <dgm:spPr/>
      <dgm:t>
        <a:bodyPr/>
        <a:lstStyle/>
        <a:p>
          <a:endParaRPr lang="fr-FR" sz="2000"/>
        </a:p>
      </dgm:t>
    </dgm:pt>
    <dgm:pt modelId="{1E6A181C-64F4-44B6-9BA4-41B4285AF239}" type="sibTrans" cxnId="{B5C24523-D2A6-4D3F-8C1C-E26E38D0D2A7}">
      <dgm:prSet/>
      <dgm:spPr/>
      <dgm:t>
        <a:bodyPr/>
        <a:lstStyle/>
        <a:p>
          <a:endParaRPr lang="fr-FR" sz="2000"/>
        </a:p>
      </dgm:t>
    </dgm:pt>
    <dgm:pt modelId="{7C8A7D38-8662-43BD-8C6B-FF711185CA0D}">
      <dgm:prSet phldrT="[Texte]" custT="1"/>
      <dgm:spPr/>
      <dgm:t>
        <a:bodyPr/>
        <a:lstStyle/>
        <a:p>
          <a:r>
            <a:rPr lang="fr-FR" sz="2000" dirty="0"/>
            <a:t>Groupes d’échange, de soutien</a:t>
          </a:r>
        </a:p>
      </dgm:t>
    </dgm:pt>
    <dgm:pt modelId="{89869311-2392-49D4-9316-5B37A1A374CC}" type="parTrans" cxnId="{B9934A61-AFF6-4899-862C-288BE182D6DA}">
      <dgm:prSet/>
      <dgm:spPr/>
      <dgm:t>
        <a:bodyPr/>
        <a:lstStyle/>
        <a:p>
          <a:endParaRPr lang="fr-FR" sz="2000"/>
        </a:p>
      </dgm:t>
    </dgm:pt>
    <dgm:pt modelId="{7A4C24EA-A916-467D-92EE-001C38EC2530}" type="sibTrans" cxnId="{B9934A61-AFF6-4899-862C-288BE182D6DA}">
      <dgm:prSet/>
      <dgm:spPr/>
      <dgm:t>
        <a:bodyPr/>
        <a:lstStyle/>
        <a:p>
          <a:endParaRPr lang="fr-FR" sz="2000"/>
        </a:p>
      </dgm:t>
    </dgm:pt>
    <dgm:pt modelId="{E3F96DC4-B3C2-497C-AEF0-4C102D16D729}">
      <dgm:prSet phldrT="[Texte]" custT="1"/>
      <dgm:spPr/>
      <dgm:t>
        <a:bodyPr/>
        <a:lstStyle/>
        <a:p>
          <a:r>
            <a:rPr lang="fr-FR" sz="2000" dirty="0"/>
            <a:t>Groupes d’analyse de pratiques professionnelles (GAPP)</a:t>
          </a:r>
        </a:p>
      </dgm:t>
    </dgm:pt>
    <dgm:pt modelId="{8F046563-96AA-4E08-ACF1-5A943D710BC4}" type="parTrans" cxnId="{FFE26179-6340-4961-B98D-3CC905AF6048}">
      <dgm:prSet/>
      <dgm:spPr/>
      <dgm:t>
        <a:bodyPr/>
        <a:lstStyle/>
        <a:p>
          <a:endParaRPr lang="fr-FR" sz="2000"/>
        </a:p>
      </dgm:t>
    </dgm:pt>
    <dgm:pt modelId="{6CBF8B0E-8A5C-4B1C-BB7A-E26E79A043A6}" type="sibTrans" cxnId="{FFE26179-6340-4961-B98D-3CC905AF6048}">
      <dgm:prSet/>
      <dgm:spPr/>
      <dgm:t>
        <a:bodyPr/>
        <a:lstStyle/>
        <a:p>
          <a:endParaRPr lang="fr-FR" sz="2000"/>
        </a:p>
      </dgm:t>
    </dgm:pt>
    <dgm:pt modelId="{143DD4A1-9B90-4FB9-89B1-57E6C44936C7}">
      <dgm:prSet phldrT="[Texte]" custT="1"/>
      <dgm:spPr/>
      <dgm:t>
        <a:bodyPr/>
        <a:lstStyle/>
        <a:p>
          <a:r>
            <a:rPr lang="fr-FR" sz="2000" dirty="0"/>
            <a:t>Débriefing collectif et soutien individuel</a:t>
          </a:r>
        </a:p>
      </dgm:t>
    </dgm:pt>
    <dgm:pt modelId="{B77FBE83-A141-49C2-9FE8-8AC5BB122C7C}" type="parTrans" cxnId="{1CF35C55-BEA1-4347-A771-77F1B778602A}">
      <dgm:prSet/>
      <dgm:spPr/>
      <dgm:t>
        <a:bodyPr/>
        <a:lstStyle/>
        <a:p>
          <a:endParaRPr lang="fr-FR"/>
        </a:p>
      </dgm:t>
    </dgm:pt>
    <dgm:pt modelId="{D7A75313-7A97-4B2F-A571-9AD46CAD33C3}" type="sibTrans" cxnId="{1CF35C55-BEA1-4347-A771-77F1B778602A}">
      <dgm:prSet/>
      <dgm:spPr/>
      <dgm:t>
        <a:bodyPr/>
        <a:lstStyle/>
        <a:p>
          <a:endParaRPr lang="fr-FR"/>
        </a:p>
      </dgm:t>
    </dgm:pt>
    <dgm:pt modelId="{FD7856E5-7CC3-4CB7-A521-B388F7BA28AE}" type="pres">
      <dgm:prSet presAssocID="{6A024F56-87C7-481E-B7F1-B9580ACFB8E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2327233-9A87-45E9-BCCD-50FE582D7945}" type="pres">
      <dgm:prSet presAssocID="{7814AAEC-063F-4735-9DF7-C5B54182CF8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B950FE4-D3E8-4208-9DA4-B00CE226F259}" type="pres">
      <dgm:prSet presAssocID="{7814AAEC-063F-4735-9DF7-C5B54182CF8B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9238883-C968-4444-AC9A-199FC0640F17}" type="pres">
      <dgm:prSet presAssocID="{E1A91756-F5CF-47B2-A535-EB75C045AA4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C553076-549D-4CCE-A990-9C836413CBCC}" type="pres">
      <dgm:prSet presAssocID="{E1A91756-F5CF-47B2-A535-EB75C045AA4D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D19483E-EB46-4E58-A6CB-6882E27E0B3D}" type="presOf" srcId="{6A024F56-87C7-481E-B7F1-B9580ACFB8E0}" destId="{FD7856E5-7CC3-4CB7-A521-B388F7BA28AE}" srcOrd="0" destOrd="0" presId="urn:microsoft.com/office/officeart/2005/8/layout/vList2"/>
    <dgm:cxn modelId="{B9934A61-AFF6-4899-862C-288BE182D6DA}" srcId="{E1A91756-F5CF-47B2-A535-EB75C045AA4D}" destId="{7C8A7D38-8662-43BD-8C6B-FF711185CA0D}" srcOrd="1" destOrd="0" parTransId="{89869311-2392-49D4-9316-5B37A1A374CC}" sibTransId="{7A4C24EA-A916-467D-92EE-001C38EC2530}"/>
    <dgm:cxn modelId="{1CF35C55-BEA1-4347-A771-77F1B778602A}" srcId="{7814AAEC-063F-4735-9DF7-C5B54182CF8B}" destId="{143DD4A1-9B90-4FB9-89B1-57E6C44936C7}" srcOrd="2" destOrd="0" parTransId="{B77FBE83-A141-49C2-9FE8-8AC5BB122C7C}" sibTransId="{D7A75313-7A97-4B2F-A571-9AD46CAD33C3}"/>
    <dgm:cxn modelId="{BCC41376-255D-42A2-8A45-9EBBB7E002A5}" srcId="{E1A91756-F5CF-47B2-A535-EB75C045AA4D}" destId="{FBB1AC3A-436C-406B-A952-0133F5768C29}" srcOrd="0" destOrd="0" parTransId="{433972D7-404D-4B08-BA0C-CC34935E71F6}" sibTransId="{2E0008AC-CB3B-4E6A-B3C3-2BA47698D53A}"/>
    <dgm:cxn modelId="{4ACFCCDC-8F33-4BB8-8E11-FB30D838132D}" type="presOf" srcId="{FE10E0B9-1660-4813-AB23-AC1E20F497DA}" destId="{EB950FE4-D3E8-4208-9DA4-B00CE226F259}" srcOrd="0" destOrd="1" presId="urn:microsoft.com/office/officeart/2005/8/layout/vList2"/>
    <dgm:cxn modelId="{80CEF93E-52E6-46D6-8EE4-AA7BB97A10D2}" type="presOf" srcId="{E3F96DC4-B3C2-497C-AEF0-4C102D16D729}" destId="{4C553076-549D-4CCE-A990-9C836413CBCC}" srcOrd="0" destOrd="2" presId="urn:microsoft.com/office/officeart/2005/8/layout/vList2"/>
    <dgm:cxn modelId="{C9EC2E51-1A3F-413F-833E-143C7D86D793}" type="presOf" srcId="{143DD4A1-9B90-4FB9-89B1-57E6C44936C7}" destId="{EB950FE4-D3E8-4208-9DA4-B00CE226F259}" srcOrd="0" destOrd="2" presId="urn:microsoft.com/office/officeart/2005/8/layout/vList2"/>
    <dgm:cxn modelId="{30962AB8-10EF-46E2-94E9-D137AA137DF3}" srcId="{6A024F56-87C7-481E-B7F1-B9580ACFB8E0}" destId="{7814AAEC-063F-4735-9DF7-C5B54182CF8B}" srcOrd="0" destOrd="0" parTransId="{3B1782F4-FE76-4F6D-B08E-95020D73760D}" sibTransId="{36427A24-B993-41D5-90B1-368E2B010798}"/>
    <dgm:cxn modelId="{4CF742C5-3A96-4A35-B459-783EC4B3753B}" srcId="{7814AAEC-063F-4735-9DF7-C5B54182CF8B}" destId="{D73DFCB7-625F-4F18-BCC5-15F66B7EF8BB}" srcOrd="0" destOrd="0" parTransId="{86DA2D95-121C-4ACA-AD96-9EB43D11093E}" sibTransId="{40765EC6-B543-4B52-8F49-84121613985C}"/>
    <dgm:cxn modelId="{CFDDFBD8-17FD-4BA7-8906-CFB0962A2105}" type="presOf" srcId="{E1A91756-F5CF-47B2-A535-EB75C045AA4D}" destId="{F9238883-C968-4444-AC9A-199FC0640F17}" srcOrd="0" destOrd="0" presId="urn:microsoft.com/office/officeart/2005/8/layout/vList2"/>
    <dgm:cxn modelId="{41E4DEF7-DC16-4EC0-847C-F6CB7947891E}" type="presOf" srcId="{7C8A7D38-8662-43BD-8C6B-FF711185CA0D}" destId="{4C553076-549D-4CCE-A990-9C836413CBCC}" srcOrd="0" destOrd="1" presId="urn:microsoft.com/office/officeart/2005/8/layout/vList2"/>
    <dgm:cxn modelId="{BB49DB54-99DD-469A-9731-31B9F9993254}" type="presOf" srcId="{7814AAEC-063F-4735-9DF7-C5B54182CF8B}" destId="{52327233-9A87-45E9-BCCD-50FE582D7945}" srcOrd="0" destOrd="0" presId="urn:microsoft.com/office/officeart/2005/8/layout/vList2"/>
    <dgm:cxn modelId="{ACD1E75A-F157-445C-8413-2B0A5E312C45}" srcId="{6A024F56-87C7-481E-B7F1-B9580ACFB8E0}" destId="{E1A91756-F5CF-47B2-A535-EB75C045AA4D}" srcOrd="1" destOrd="0" parTransId="{BA585E13-78E4-4F0A-94FA-04499FEDB77A}" sibTransId="{14738ADE-2B50-412B-9DBF-A069A4352594}"/>
    <dgm:cxn modelId="{8B347A6B-FB4E-4B6A-923B-748AF285A381}" type="presOf" srcId="{D73DFCB7-625F-4F18-BCC5-15F66B7EF8BB}" destId="{EB950FE4-D3E8-4208-9DA4-B00CE226F259}" srcOrd="0" destOrd="0" presId="urn:microsoft.com/office/officeart/2005/8/layout/vList2"/>
    <dgm:cxn modelId="{5B3C5E99-EAEB-4866-8714-36C9FF063ECE}" type="presOf" srcId="{FBB1AC3A-436C-406B-A952-0133F5768C29}" destId="{4C553076-549D-4CCE-A990-9C836413CBCC}" srcOrd="0" destOrd="0" presId="urn:microsoft.com/office/officeart/2005/8/layout/vList2"/>
    <dgm:cxn modelId="{FFE26179-6340-4961-B98D-3CC905AF6048}" srcId="{E1A91756-F5CF-47B2-A535-EB75C045AA4D}" destId="{E3F96DC4-B3C2-497C-AEF0-4C102D16D729}" srcOrd="2" destOrd="0" parTransId="{8F046563-96AA-4E08-ACF1-5A943D710BC4}" sibTransId="{6CBF8B0E-8A5C-4B1C-BB7A-E26E79A043A6}"/>
    <dgm:cxn modelId="{B5C24523-D2A6-4D3F-8C1C-E26E38D0D2A7}" srcId="{7814AAEC-063F-4735-9DF7-C5B54182CF8B}" destId="{FE10E0B9-1660-4813-AB23-AC1E20F497DA}" srcOrd="1" destOrd="0" parTransId="{59F82324-89AE-4D61-9735-E0930641EB91}" sibTransId="{1E6A181C-64F4-44B6-9BA4-41B4285AF239}"/>
    <dgm:cxn modelId="{DBAA60CE-D969-4D20-A60A-6A17C1BECEFE}" type="presParOf" srcId="{FD7856E5-7CC3-4CB7-A521-B388F7BA28AE}" destId="{52327233-9A87-45E9-BCCD-50FE582D7945}" srcOrd="0" destOrd="0" presId="urn:microsoft.com/office/officeart/2005/8/layout/vList2"/>
    <dgm:cxn modelId="{F17B3FF5-7914-4675-ABB7-1F33C48B95A6}" type="presParOf" srcId="{FD7856E5-7CC3-4CB7-A521-B388F7BA28AE}" destId="{EB950FE4-D3E8-4208-9DA4-B00CE226F259}" srcOrd="1" destOrd="0" presId="urn:microsoft.com/office/officeart/2005/8/layout/vList2"/>
    <dgm:cxn modelId="{F2E58FAA-9E67-45E5-A469-A714C27ABF70}" type="presParOf" srcId="{FD7856E5-7CC3-4CB7-A521-B388F7BA28AE}" destId="{F9238883-C968-4444-AC9A-199FC0640F17}" srcOrd="2" destOrd="0" presId="urn:microsoft.com/office/officeart/2005/8/layout/vList2"/>
    <dgm:cxn modelId="{A80DF04D-B0CD-4140-98EC-29913FB3768B}" type="presParOf" srcId="{FD7856E5-7CC3-4CB7-A521-B388F7BA28AE}" destId="{4C553076-549D-4CCE-A990-9C836413CBC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B55CD2-3DFA-4F39-92E6-E37FBAFDAFA3}" type="doc">
      <dgm:prSet loTypeId="urn:microsoft.com/office/officeart/2005/8/layout/lProcess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fr-FR"/>
        </a:p>
      </dgm:t>
    </dgm:pt>
    <dgm:pt modelId="{1E5D0DB4-99AA-4823-AA70-DB16F6D178BC}">
      <dgm:prSet phldrT="[Texte]"/>
      <dgm:spPr/>
      <dgm:t>
        <a:bodyPr/>
        <a:lstStyle/>
        <a:p>
          <a:r>
            <a:rPr lang="fr-FR" dirty="0"/>
            <a:t>Agents et encadrants (France + DOM)</a:t>
          </a:r>
        </a:p>
      </dgm:t>
    </dgm:pt>
    <dgm:pt modelId="{44E4583A-0DF7-4130-9B22-EEB327B1B08A}" type="parTrans" cxnId="{695BB4A7-A599-4C5B-B495-D1019462360F}">
      <dgm:prSet/>
      <dgm:spPr/>
      <dgm:t>
        <a:bodyPr/>
        <a:lstStyle/>
        <a:p>
          <a:endParaRPr lang="fr-FR"/>
        </a:p>
      </dgm:t>
    </dgm:pt>
    <dgm:pt modelId="{24963C08-E3E2-4E55-970D-E1503A88DFF0}" type="sibTrans" cxnId="{695BB4A7-A599-4C5B-B495-D1019462360F}">
      <dgm:prSet/>
      <dgm:spPr/>
      <dgm:t>
        <a:bodyPr/>
        <a:lstStyle/>
        <a:p>
          <a:endParaRPr lang="fr-FR"/>
        </a:p>
      </dgm:t>
    </dgm:pt>
    <dgm:pt modelId="{437D5642-5EC9-47E6-9E01-C5F62C6EDCAE}">
      <dgm:prSet phldrT="[Texte]"/>
      <dgm:spPr/>
      <dgm:t>
        <a:bodyPr/>
        <a:lstStyle/>
        <a:p>
          <a:r>
            <a:rPr lang="fr-FR" dirty="0"/>
            <a:t>265 agents</a:t>
          </a:r>
        </a:p>
      </dgm:t>
    </dgm:pt>
    <dgm:pt modelId="{1A414615-A768-4500-A26F-87696A09FCB5}" type="parTrans" cxnId="{7D5763A2-33D0-45AE-B1B5-93F6F16F4B07}">
      <dgm:prSet/>
      <dgm:spPr/>
      <dgm:t>
        <a:bodyPr/>
        <a:lstStyle/>
        <a:p>
          <a:endParaRPr lang="fr-FR"/>
        </a:p>
      </dgm:t>
    </dgm:pt>
    <dgm:pt modelId="{691CA657-2519-46B2-ADB2-FCF7BE7FCE0F}" type="sibTrans" cxnId="{7D5763A2-33D0-45AE-B1B5-93F6F16F4B07}">
      <dgm:prSet/>
      <dgm:spPr/>
      <dgm:t>
        <a:bodyPr/>
        <a:lstStyle/>
        <a:p>
          <a:endParaRPr lang="fr-FR"/>
        </a:p>
      </dgm:t>
    </dgm:pt>
    <dgm:pt modelId="{A216F6D6-5E03-4D70-876D-2C6B778B5CC0}">
      <dgm:prSet phldrT="[Texte]"/>
      <dgm:spPr/>
      <dgm:t>
        <a:bodyPr/>
        <a:lstStyle/>
        <a:p>
          <a:r>
            <a:rPr lang="fr-FR" dirty="0"/>
            <a:t>888 entretiens</a:t>
          </a:r>
        </a:p>
      </dgm:t>
    </dgm:pt>
    <dgm:pt modelId="{1DBAB371-B5B3-4297-822E-601E837DEA59}" type="parTrans" cxnId="{7424B6C4-40DE-4E62-AC3B-70A9336C309F}">
      <dgm:prSet/>
      <dgm:spPr/>
      <dgm:t>
        <a:bodyPr/>
        <a:lstStyle/>
        <a:p>
          <a:endParaRPr lang="fr-FR"/>
        </a:p>
      </dgm:t>
    </dgm:pt>
    <dgm:pt modelId="{7B4C74E3-DEDF-4B34-B18B-23FCDA003372}" type="sibTrans" cxnId="{7424B6C4-40DE-4E62-AC3B-70A9336C309F}">
      <dgm:prSet/>
      <dgm:spPr/>
      <dgm:t>
        <a:bodyPr/>
        <a:lstStyle/>
        <a:p>
          <a:endParaRPr lang="fr-FR"/>
        </a:p>
      </dgm:t>
    </dgm:pt>
    <dgm:pt modelId="{BBB07801-6674-418F-815E-EFF423B6ACCA}" type="pres">
      <dgm:prSet presAssocID="{3AB55CD2-3DFA-4F39-92E6-E37FBAFDAFA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377E597-E21F-45C8-8B32-21D9C1E15B42}" type="pres">
      <dgm:prSet presAssocID="{1E5D0DB4-99AA-4823-AA70-DB16F6D178BC}" presName="compNode" presStyleCnt="0"/>
      <dgm:spPr/>
    </dgm:pt>
    <dgm:pt modelId="{03B899F7-E417-4C22-BC2C-9846FB96C7FF}" type="pres">
      <dgm:prSet presAssocID="{1E5D0DB4-99AA-4823-AA70-DB16F6D178BC}" presName="aNode" presStyleLbl="bgShp" presStyleIdx="0" presStyleCnt="1"/>
      <dgm:spPr/>
      <dgm:t>
        <a:bodyPr/>
        <a:lstStyle/>
        <a:p>
          <a:endParaRPr lang="fr-FR"/>
        </a:p>
      </dgm:t>
    </dgm:pt>
    <dgm:pt modelId="{2AC29B51-FF91-4867-AEB3-49050DE58C92}" type="pres">
      <dgm:prSet presAssocID="{1E5D0DB4-99AA-4823-AA70-DB16F6D178BC}" presName="textNode" presStyleLbl="bgShp" presStyleIdx="0" presStyleCnt="1"/>
      <dgm:spPr/>
      <dgm:t>
        <a:bodyPr/>
        <a:lstStyle/>
        <a:p>
          <a:endParaRPr lang="fr-FR"/>
        </a:p>
      </dgm:t>
    </dgm:pt>
    <dgm:pt modelId="{F4DAC35F-4C4B-4AF3-8B05-A98060B20A3D}" type="pres">
      <dgm:prSet presAssocID="{1E5D0DB4-99AA-4823-AA70-DB16F6D178BC}" presName="compChildNode" presStyleCnt="0"/>
      <dgm:spPr/>
    </dgm:pt>
    <dgm:pt modelId="{11613D97-3F85-4B86-AD41-0388A9971B54}" type="pres">
      <dgm:prSet presAssocID="{1E5D0DB4-99AA-4823-AA70-DB16F6D178BC}" presName="theInnerList" presStyleCnt="0"/>
      <dgm:spPr/>
    </dgm:pt>
    <dgm:pt modelId="{8122F0CB-2D96-4273-9266-07A3796D2714}" type="pres">
      <dgm:prSet presAssocID="{437D5642-5EC9-47E6-9E01-C5F62C6EDCAE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036842-8FE1-4FCA-AA54-1A895C8147C3}" type="pres">
      <dgm:prSet presAssocID="{437D5642-5EC9-47E6-9E01-C5F62C6EDCAE}" presName="aSpace2" presStyleCnt="0"/>
      <dgm:spPr/>
    </dgm:pt>
    <dgm:pt modelId="{81F1616C-A6DF-4E50-A1F1-7EE94ABC23BE}" type="pres">
      <dgm:prSet presAssocID="{A216F6D6-5E03-4D70-876D-2C6B778B5CC0}" presName="childNode" presStyleLbl="node1" presStyleIdx="1" presStyleCnt="2" custLinFactNeighborX="-3091" custLinFactNeighborY="-5193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7C31883-0B52-4DF9-B7EB-7DBC380D8197}" type="presOf" srcId="{3AB55CD2-3DFA-4F39-92E6-E37FBAFDAFA3}" destId="{BBB07801-6674-418F-815E-EFF423B6ACCA}" srcOrd="0" destOrd="0" presId="urn:microsoft.com/office/officeart/2005/8/layout/lProcess2"/>
    <dgm:cxn modelId="{7D5763A2-33D0-45AE-B1B5-93F6F16F4B07}" srcId="{1E5D0DB4-99AA-4823-AA70-DB16F6D178BC}" destId="{437D5642-5EC9-47E6-9E01-C5F62C6EDCAE}" srcOrd="0" destOrd="0" parTransId="{1A414615-A768-4500-A26F-87696A09FCB5}" sibTransId="{691CA657-2519-46B2-ADB2-FCF7BE7FCE0F}"/>
    <dgm:cxn modelId="{B4540D0E-1418-4059-8039-7F87352C3E54}" type="presOf" srcId="{A216F6D6-5E03-4D70-876D-2C6B778B5CC0}" destId="{81F1616C-A6DF-4E50-A1F1-7EE94ABC23BE}" srcOrd="0" destOrd="0" presId="urn:microsoft.com/office/officeart/2005/8/layout/lProcess2"/>
    <dgm:cxn modelId="{8A7D408E-F997-4449-A9B3-89FF569D72DB}" type="presOf" srcId="{1E5D0DB4-99AA-4823-AA70-DB16F6D178BC}" destId="{03B899F7-E417-4C22-BC2C-9846FB96C7FF}" srcOrd="0" destOrd="0" presId="urn:microsoft.com/office/officeart/2005/8/layout/lProcess2"/>
    <dgm:cxn modelId="{DAB402E3-8163-4F15-A498-59D8CDDEF91B}" type="presOf" srcId="{437D5642-5EC9-47E6-9E01-C5F62C6EDCAE}" destId="{8122F0CB-2D96-4273-9266-07A3796D2714}" srcOrd="0" destOrd="0" presId="urn:microsoft.com/office/officeart/2005/8/layout/lProcess2"/>
    <dgm:cxn modelId="{695BB4A7-A599-4C5B-B495-D1019462360F}" srcId="{3AB55CD2-3DFA-4F39-92E6-E37FBAFDAFA3}" destId="{1E5D0DB4-99AA-4823-AA70-DB16F6D178BC}" srcOrd="0" destOrd="0" parTransId="{44E4583A-0DF7-4130-9B22-EEB327B1B08A}" sibTransId="{24963C08-E3E2-4E55-970D-E1503A88DFF0}"/>
    <dgm:cxn modelId="{9C152DFC-CFFF-4336-92FA-40C9EA763053}" type="presOf" srcId="{1E5D0DB4-99AA-4823-AA70-DB16F6D178BC}" destId="{2AC29B51-FF91-4867-AEB3-49050DE58C92}" srcOrd="1" destOrd="0" presId="urn:microsoft.com/office/officeart/2005/8/layout/lProcess2"/>
    <dgm:cxn modelId="{7424B6C4-40DE-4E62-AC3B-70A9336C309F}" srcId="{1E5D0DB4-99AA-4823-AA70-DB16F6D178BC}" destId="{A216F6D6-5E03-4D70-876D-2C6B778B5CC0}" srcOrd="1" destOrd="0" parTransId="{1DBAB371-B5B3-4297-822E-601E837DEA59}" sibTransId="{7B4C74E3-DEDF-4B34-B18B-23FCDA003372}"/>
    <dgm:cxn modelId="{42DB0334-B6D2-41E2-8697-90DBCAD6F73F}" type="presParOf" srcId="{BBB07801-6674-418F-815E-EFF423B6ACCA}" destId="{7377E597-E21F-45C8-8B32-21D9C1E15B42}" srcOrd="0" destOrd="0" presId="urn:microsoft.com/office/officeart/2005/8/layout/lProcess2"/>
    <dgm:cxn modelId="{25654AA1-5C1C-48B2-BCF3-14BD817B63E5}" type="presParOf" srcId="{7377E597-E21F-45C8-8B32-21D9C1E15B42}" destId="{03B899F7-E417-4C22-BC2C-9846FB96C7FF}" srcOrd="0" destOrd="0" presId="urn:microsoft.com/office/officeart/2005/8/layout/lProcess2"/>
    <dgm:cxn modelId="{080109EC-8941-4E26-AB16-C6328C685F6D}" type="presParOf" srcId="{7377E597-E21F-45C8-8B32-21D9C1E15B42}" destId="{2AC29B51-FF91-4867-AEB3-49050DE58C92}" srcOrd="1" destOrd="0" presId="urn:microsoft.com/office/officeart/2005/8/layout/lProcess2"/>
    <dgm:cxn modelId="{8D6244EE-0798-41CA-B8BF-C8EBE6004AC4}" type="presParOf" srcId="{7377E597-E21F-45C8-8B32-21D9C1E15B42}" destId="{F4DAC35F-4C4B-4AF3-8B05-A98060B20A3D}" srcOrd="2" destOrd="0" presId="urn:microsoft.com/office/officeart/2005/8/layout/lProcess2"/>
    <dgm:cxn modelId="{FB7377AB-27BF-4C2E-93E7-A1C7AEB7E24E}" type="presParOf" srcId="{F4DAC35F-4C4B-4AF3-8B05-A98060B20A3D}" destId="{11613D97-3F85-4B86-AD41-0388A9971B54}" srcOrd="0" destOrd="0" presId="urn:microsoft.com/office/officeart/2005/8/layout/lProcess2"/>
    <dgm:cxn modelId="{CB83A798-2A6D-481E-8BC1-AFD9120C1661}" type="presParOf" srcId="{11613D97-3F85-4B86-AD41-0388A9971B54}" destId="{8122F0CB-2D96-4273-9266-07A3796D2714}" srcOrd="0" destOrd="0" presId="urn:microsoft.com/office/officeart/2005/8/layout/lProcess2"/>
    <dgm:cxn modelId="{6D2412F0-7BBA-4A8A-8514-FA4E9E8C0617}" type="presParOf" srcId="{11613D97-3F85-4B86-AD41-0388A9971B54}" destId="{F0036842-8FE1-4FCA-AA54-1A895C8147C3}" srcOrd="1" destOrd="0" presId="urn:microsoft.com/office/officeart/2005/8/layout/lProcess2"/>
    <dgm:cxn modelId="{7097C02A-387E-48BD-8131-8158D1096D94}" type="presParOf" srcId="{11613D97-3F85-4B86-AD41-0388A9971B54}" destId="{81F1616C-A6DF-4E50-A1F1-7EE94ABC23BE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DCE856D-089D-47C5-849A-0748B47E6175}" type="doc">
      <dgm:prSet loTypeId="urn:microsoft.com/office/officeart/2005/8/layout/hierarchy2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E017A3A0-F1F5-405A-83F8-391E3408F32D}">
      <dgm:prSet phldrT="[Texte]"/>
      <dgm:spPr/>
      <dgm:t>
        <a:bodyPr/>
        <a:lstStyle/>
        <a:p>
          <a:r>
            <a:rPr lang="fr-FR" dirty="0"/>
            <a:t>23 demandes reçues</a:t>
          </a:r>
        </a:p>
      </dgm:t>
    </dgm:pt>
    <dgm:pt modelId="{E30B1C40-C8BD-4D9A-A818-95D16292AF94}" type="parTrans" cxnId="{9380E451-5822-4E2B-A6D9-4BA5A1AF499A}">
      <dgm:prSet/>
      <dgm:spPr/>
      <dgm:t>
        <a:bodyPr/>
        <a:lstStyle/>
        <a:p>
          <a:endParaRPr lang="fr-FR"/>
        </a:p>
      </dgm:t>
    </dgm:pt>
    <dgm:pt modelId="{73B9B36E-196A-4D54-A07D-26A2A7F7EFAE}" type="sibTrans" cxnId="{9380E451-5822-4E2B-A6D9-4BA5A1AF499A}">
      <dgm:prSet/>
      <dgm:spPr/>
      <dgm:t>
        <a:bodyPr/>
        <a:lstStyle/>
        <a:p>
          <a:endParaRPr lang="fr-FR"/>
        </a:p>
      </dgm:t>
    </dgm:pt>
    <dgm:pt modelId="{4357E534-B1D4-46EA-A73F-2B315FFEA671}">
      <dgm:prSet phldrT="[Texte]"/>
      <dgm:spPr/>
      <dgm:t>
        <a:bodyPr/>
        <a:lstStyle/>
        <a:p>
          <a:r>
            <a:rPr lang="fr-FR" dirty="0"/>
            <a:t>1 agents en cours de suivi</a:t>
          </a:r>
        </a:p>
      </dgm:t>
    </dgm:pt>
    <dgm:pt modelId="{AF7A5BB7-CC3F-403F-A6D1-6F033F53DF88}" type="parTrans" cxnId="{596C1999-6675-4F60-A46C-B30F0B1BE5D9}">
      <dgm:prSet/>
      <dgm:spPr/>
      <dgm:t>
        <a:bodyPr/>
        <a:lstStyle/>
        <a:p>
          <a:endParaRPr lang="fr-FR"/>
        </a:p>
      </dgm:t>
    </dgm:pt>
    <dgm:pt modelId="{8782ED7D-0EC5-48F3-81CB-0368ECAB8B97}" type="sibTrans" cxnId="{596C1999-6675-4F60-A46C-B30F0B1BE5D9}">
      <dgm:prSet/>
      <dgm:spPr/>
      <dgm:t>
        <a:bodyPr/>
        <a:lstStyle/>
        <a:p>
          <a:endParaRPr lang="fr-FR"/>
        </a:p>
      </dgm:t>
    </dgm:pt>
    <dgm:pt modelId="{BC20861F-A0EE-456D-BD4C-3C3D095BD602}">
      <dgm:prSet phldrT="[Texte]"/>
      <dgm:spPr/>
      <dgm:t>
        <a:bodyPr/>
        <a:lstStyle/>
        <a:p>
          <a:r>
            <a:rPr lang="fr-FR" dirty="0"/>
            <a:t>1 par téléphone</a:t>
          </a:r>
        </a:p>
      </dgm:t>
    </dgm:pt>
    <dgm:pt modelId="{96A20BBA-94B4-408C-A833-07DD0051E3AD}" type="parTrans" cxnId="{19064E5A-2740-41E4-997F-8A30850C1C26}">
      <dgm:prSet/>
      <dgm:spPr/>
      <dgm:t>
        <a:bodyPr/>
        <a:lstStyle/>
        <a:p>
          <a:endParaRPr lang="fr-FR"/>
        </a:p>
      </dgm:t>
    </dgm:pt>
    <dgm:pt modelId="{2206FA80-8E9F-4B50-B4B8-02582D2C19FA}" type="sibTrans" cxnId="{19064E5A-2740-41E4-997F-8A30850C1C26}">
      <dgm:prSet/>
      <dgm:spPr/>
      <dgm:t>
        <a:bodyPr/>
        <a:lstStyle/>
        <a:p>
          <a:endParaRPr lang="fr-FR"/>
        </a:p>
      </dgm:t>
    </dgm:pt>
    <dgm:pt modelId="{4D97AE07-F6FF-4184-A810-9756F18DF813}">
      <dgm:prSet phldrT="[Texte]"/>
      <dgm:spPr/>
      <dgm:t>
        <a:bodyPr/>
        <a:lstStyle/>
        <a:p>
          <a:r>
            <a:rPr lang="fr-FR" dirty="0"/>
            <a:t>1 agent n’a pas donné suite</a:t>
          </a:r>
        </a:p>
      </dgm:t>
    </dgm:pt>
    <dgm:pt modelId="{126A501E-E0C0-454F-89D8-8E37B7F9C1D9}" type="parTrans" cxnId="{C4E9ED1F-58C0-4BC4-9E10-EE3F449AA480}">
      <dgm:prSet/>
      <dgm:spPr/>
      <dgm:t>
        <a:bodyPr/>
        <a:lstStyle/>
        <a:p>
          <a:endParaRPr lang="fr-FR"/>
        </a:p>
      </dgm:t>
    </dgm:pt>
    <dgm:pt modelId="{8D260370-7B7F-42E1-BF5B-26CB415FCA21}" type="sibTrans" cxnId="{C4E9ED1F-58C0-4BC4-9E10-EE3F449AA480}">
      <dgm:prSet/>
      <dgm:spPr/>
      <dgm:t>
        <a:bodyPr/>
        <a:lstStyle/>
        <a:p>
          <a:endParaRPr lang="fr-FR"/>
        </a:p>
      </dgm:t>
    </dgm:pt>
    <dgm:pt modelId="{1E6C5E5F-7264-47BD-ADC6-6C9BCC4DB5BB}">
      <dgm:prSet phldrT="[Texte]"/>
      <dgm:spPr/>
      <dgm:t>
        <a:bodyPr/>
        <a:lstStyle/>
        <a:p>
          <a:r>
            <a:rPr lang="fr-FR" dirty="0"/>
            <a:t>16 agents dont le suivi est terminé</a:t>
          </a:r>
        </a:p>
      </dgm:t>
    </dgm:pt>
    <dgm:pt modelId="{A4C960D2-1D63-422D-9E67-93006B810B07}" type="parTrans" cxnId="{2D73F8EE-F90B-4432-BBB4-5D4BF0AD46B3}">
      <dgm:prSet/>
      <dgm:spPr/>
      <dgm:t>
        <a:bodyPr/>
        <a:lstStyle/>
        <a:p>
          <a:endParaRPr lang="fr-FR"/>
        </a:p>
      </dgm:t>
    </dgm:pt>
    <dgm:pt modelId="{70E4B878-411F-4F25-ADD5-3E419E437922}" type="sibTrans" cxnId="{2D73F8EE-F90B-4432-BBB4-5D4BF0AD46B3}">
      <dgm:prSet/>
      <dgm:spPr/>
      <dgm:t>
        <a:bodyPr/>
        <a:lstStyle/>
        <a:p>
          <a:endParaRPr lang="fr-FR"/>
        </a:p>
      </dgm:t>
    </dgm:pt>
    <dgm:pt modelId="{B2DFD02A-6DE3-4BFE-84D4-15799E6970F8}">
      <dgm:prSet phldrT="[Texte]"/>
      <dgm:spPr/>
      <dgm:t>
        <a:bodyPr/>
        <a:lstStyle/>
        <a:p>
          <a:r>
            <a:rPr lang="fr-FR"/>
            <a:t>5 agents orientés vers le service 24/7</a:t>
          </a:r>
          <a:endParaRPr lang="fr-FR" dirty="0"/>
        </a:p>
      </dgm:t>
    </dgm:pt>
    <dgm:pt modelId="{580104C3-AA55-4200-B4A7-25F4627611CA}" type="parTrans" cxnId="{847D996D-A59B-4BFE-895B-6B565A0AED4C}">
      <dgm:prSet/>
      <dgm:spPr/>
      <dgm:t>
        <a:bodyPr/>
        <a:lstStyle/>
        <a:p>
          <a:endParaRPr lang="fr-FR"/>
        </a:p>
      </dgm:t>
    </dgm:pt>
    <dgm:pt modelId="{A353A1EE-371C-4CDB-B12B-D0C8956CF27E}" type="sibTrans" cxnId="{847D996D-A59B-4BFE-895B-6B565A0AED4C}">
      <dgm:prSet/>
      <dgm:spPr/>
      <dgm:t>
        <a:bodyPr/>
        <a:lstStyle/>
        <a:p>
          <a:endParaRPr lang="fr-FR"/>
        </a:p>
      </dgm:t>
    </dgm:pt>
    <dgm:pt modelId="{769DF09B-B00E-4BB8-B249-CD14C3F7999A}">
      <dgm:prSet phldrT="[Texte]"/>
      <dgm:spPr/>
      <dgm:t>
        <a:bodyPr/>
        <a:lstStyle/>
        <a:p>
          <a:r>
            <a:rPr lang="fr-FR" dirty="0"/>
            <a:t>10 par téléphone</a:t>
          </a:r>
        </a:p>
      </dgm:t>
    </dgm:pt>
    <dgm:pt modelId="{D8D86C10-58C0-40DA-9FD3-33C123245A7C}" type="parTrans" cxnId="{E6A52E4E-A31A-4F2A-A4B7-0C2E3677E889}">
      <dgm:prSet/>
      <dgm:spPr/>
      <dgm:t>
        <a:bodyPr/>
        <a:lstStyle/>
        <a:p>
          <a:endParaRPr lang="fr-FR"/>
        </a:p>
      </dgm:t>
    </dgm:pt>
    <dgm:pt modelId="{32DF9D9B-8B10-4056-A028-7A6947F257B7}" type="sibTrans" cxnId="{E6A52E4E-A31A-4F2A-A4B7-0C2E3677E889}">
      <dgm:prSet/>
      <dgm:spPr/>
      <dgm:t>
        <a:bodyPr/>
        <a:lstStyle/>
        <a:p>
          <a:endParaRPr lang="fr-FR"/>
        </a:p>
      </dgm:t>
    </dgm:pt>
    <dgm:pt modelId="{3038E8DA-555E-4A85-923F-4595495F35A3}">
      <dgm:prSet phldrT="[Texte]"/>
      <dgm:spPr/>
      <dgm:t>
        <a:bodyPr/>
        <a:lstStyle/>
        <a:p>
          <a:r>
            <a:rPr lang="fr-FR" dirty="0"/>
            <a:t>6 en cabinet</a:t>
          </a:r>
        </a:p>
      </dgm:t>
    </dgm:pt>
    <dgm:pt modelId="{4961631B-9EB1-453F-95CE-BC208667FE40}" type="parTrans" cxnId="{A47F8C9D-7EAD-4D52-B8E4-BE09AB04C852}">
      <dgm:prSet/>
      <dgm:spPr/>
      <dgm:t>
        <a:bodyPr/>
        <a:lstStyle/>
        <a:p>
          <a:endParaRPr lang="fr-FR"/>
        </a:p>
      </dgm:t>
    </dgm:pt>
    <dgm:pt modelId="{4E9D9F3E-4B0C-49D4-9F58-6627A8E8FF90}" type="sibTrans" cxnId="{A47F8C9D-7EAD-4D52-B8E4-BE09AB04C852}">
      <dgm:prSet/>
      <dgm:spPr/>
      <dgm:t>
        <a:bodyPr/>
        <a:lstStyle/>
        <a:p>
          <a:endParaRPr lang="fr-FR"/>
        </a:p>
      </dgm:t>
    </dgm:pt>
    <dgm:pt modelId="{4360930F-F1EC-448E-9CCA-F3373CE029C9}" type="pres">
      <dgm:prSet presAssocID="{8DCE856D-089D-47C5-849A-0748B47E617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1A6AE84-FF9F-4887-B885-961197913B60}" type="pres">
      <dgm:prSet presAssocID="{E017A3A0-F1F5-405A-83F8-391E3408F32D}" presName="root1" presStyleCnt="0"/>
      <dgm:spPr/>
    </dgm:pt>
    <dgm:pt modelId="{B89C3937-FF8A-49EB-B45B-65DE785F8F40}" type="pres">
      <dgm:prSet presAssocID="{E017A3A0-F1F5-405A-83F8-391E3408F32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6F6024D-D791-4692-9829-AF26D6ED79BC}" type="pres">
      <dgm:prSet presAssocID="{E017A3A0-F1F5-405A-83F8-391E3408F32D}" presName="level2hierChild" presStyleCnt="0"/>
      <dgm:spPr/>
    </dgm:pt>
    <dgm:pt modelId="{FF77D7B5-4FC6-465D-84C5-BE9FDBAF95B5}" type="pres">
      <dgm:prSet presAssocID="{AF7A5BB7-CC3F-403F-A6D1-6F033F53DF88}" presName="conn2-1" presStyleLbl="parChTrans1D2" presStyleIdx="0" presStyleCnt="4"/>
      <dgm:spPr/>
      <dgm:t>
        <a:bodyPr/>
        <a:lstStyle/>
        <a:p>
          <a:endParaRPr lang="fr-FR"/>
        </a:p>
      </dgm:t>
    </dgm:pt>
    <dgm:pt modelId="{5D677ED3-2517-46C6-A5DD-870B0846B01C}" type="pres">
      <dgm:prSet presAssocID="{AF7A5BB7-CC3F-403F-A6D1-6F033F53DF88}" presName="connTx" presStyleLbl="parChTrans1D2" presStyleIdx="0" presStyleCnt="4"/>
      <dgm:spPr/>
      <dgm:t>
        <a:bodyPr/>
        <a:lstStyle/>
        <a:p>
          <a:endParaRPr lang="fr-FR"/>
        </a:p>
      </dgm:t>
    </dgm:pt>
    <dgm:pt modelId="{1A9ABBE4-CB24-480B-881D-4D3482163671}" type="pres">
      <dgm:prSet presAssocID="{4357E534-B1D4-46EA-A73F-2B315FFEA671}" presName="root2" presStyleCnt="0"/>
      <dgm:spPr/>
    </dgm:pt>
    <dgm:pt modelId="{C1B8B17E-C52A-4237-B1E8-9A5A7186B09E}" type="pres">
      <dgm:prSet presAssocID="{4357E534-B1D4-46EA-A73F-2B315FFEA671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7D42BBC-E587-45F9-8AB6-A423F4410D89}" type="pres">
      <dgm:prSet presAssocID="{4357E534-B1D4-46EA-A73F-2B315FFEA671}" presName="level3hierChild" presStyleCnt="0"/>
      <dgm:spPr/>
    </dgm:pt>
    <dgm:pt modelId="{A95AA2D2-CEAE-42C8-8D30-EB183FEFCC1C}" type="pres">
      <dgm:prSet presAssocID="{96A20BBA-94B4-408C-A833-07DD0051E3AD}" presName="conn2-1" presStyleLbl="parChTrans1D3" presStyleIdx="0" presStyleCnt="3"/>
      <dgm:spPr/>
      <dgm:t>
        <a:bodyPr/>
        <a:lstStyle/>
        <a:p>
          <a:endParaRPr lang="fr-FR"/>
        </a:p>
      </dgm:t>
    </dgm:pt>
    <dgm:pt modelId="{82A80E3D-58DF-41E3-94F4-DD417868D649}" type="pres">
      <dgm:prSet presAssocID="{96A20BBA-94B4-408C-A833-07DD0051E3AD}" presName="connTx" presStyleLbl="parChTrans1D3" presStyleIdx="0" presStyleCnt="3"/>
      <dgm:spPr/>
      <dgm:t>
        <a:bodyPr/>
        <a:lstStyle/>
        <a:p>
          <a:endParaRPr lang="fr-FR"/>
        </a:p>
      </dgm:t>
    </dgm:pt>
    <dgm:pt modelId="{66ACCA87-BC45-4F3D-9C40-DBB35893CF88}" type="pres">
      <dgm:prSet presAssocID="{BC20861F-A0EE-456D-BD4C-3C3D095BD602}" presName="root2" presStyleCnt="0"/>
      <dgm:spPr/>
    </dgm:pt>
    <dgm:pt modelId="{15A51E2C-F89C-44FC-9633-A45BB85F64E7}" type="pres">
      <dgm:prSet presAssocID="{BC20861F-A0EE-456D-BD4C-3C3D095BD602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43C0BAA-100C-44DA-BEE2-D9F8D17CF847}" type="pres">
      <dgm:prSet presAssocID="{BC20861F-A0EE-456D-BD4C-3C3D095BD602}" presName="level3hierChild" presStyleCnt="0"/>
      <dgm:spPr/>
    </dgm:pt>
    <dgm:pt modelId="{19AE3A64-49BB-419E-BEBC-3BED73316DEB}" type="pres">
      <dgm:prSet presAssocID="{A4C960D2-1D63-422D-9E67-93006B810B07}" presName="conn2-1" presStyleLbl="parChTrans1D2" presStyleIdx="1" presStyleCnt="4"/>
      <dgm:spPr/>
      <dgm:t>
        <a:bodyPr/>
        <a:lstStyle/>
        <a:p>
          <a:endParaRPr lang="fr-FR"/>
        </a:p>
      </dgm:t>
    </dgm:pt>
    <dgm:pt modelId="{1610B39C-F6E4-421D-BA76-7E26FF9148BF}" type="pres">
      <dgm:prSet presAssocID="{A4C960D2-1D63-422D-9E67-93006B810B07}" presName="connTx" presStyleLbl="parChTrans1D2" presStyleIdx="1" presStyleCnt="4"/>
      <dgm:spPr/>
      <dgm:t>
        <a:bodyPr/>
        <a:lstStyle/>
        <a:p>
          <a:endParaRPr lang="fr-FR"/>
        </a:p>
      </dgm:t>
    </dgm:pt>
    <dgm:pt modelId="{64DE2BA2-A0A4-4407-9184-ED1172947835}" type="pres">
      <dgm:prSet presAssocID="{1E6C5E5F-7264-47BD-ADC6-6C9BCC4DB5BB}" presName="root2" presStyleCnt="0"/>
      <dgm:spPr/>
    </dgm:pt>
    <dgm:pt modelId="{E54DAA49-B91A-4DAD-8BA5-285AB9A75FC8}" type="pres">
      <dgm:prSet presAssocID="{1E6C5E5F-7264-47BD-ADC6-6C9BCC4DB5BB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9E54F0D-AD26-4679-9672-54557CBCD411}" type="pres">
      <dgm:prSet presAssocID="{1E6C5E5F-7264-47BD-ADC6-6C9BCC4DB5BB}" presName="level3hierChild" presStyleCnt="0"/>
      <dgm:spPr/>
    </dgm:pt>
    <dgm:pt modelId="{D087409E-1C2F-4E78-93B2-A6037373DA5E}" type="pres">
      <dgm:prSet presAssocID="{D8D86C10-58C0-40DA-9FD3-33C123245A7C}" presName="conn2-1" presStyleLbl="parChTrans1D3" presStyleIdx="1" presStyleCnt="3"/>
      <dgm:spPr/>
      <dgm:t>
        <a:bodyPr/>
        <a:lstStyle/>
        <a:p>
          <a:endParaRPr lang="fr-FR"/>
        </a:p>
      </dgm:t>
    </dgm:pt>
    <dgm:pt modelId="{FB4302C0-44E2-4F29-BB4B-FB40AEEEA480}" type="pres">
      <dgm:prSet presAssocID="{D8D86C10-58C0-40DA-9FD3-33C123245A7C}" presName="connTx" presStyleLbl="parChTrans1D3" presStyleIdx="1" presStyleCnt="3"/>
      <dgm:spPr/>
      <dgm:t>
        <a:bodyPr/>
        <a:lstStyle/>
        <a:p>
          <a:endParaRPr lang="fr-FR"/>
        </a:p>
      </dgm:t>
    </dgm:pt>
    <dgm:pt modelId="{7C5D560A-E01C-4FDC-AB08-91EA8E7AB575}" type="pres">
      <dgm:prSet presAssocID="{769DF09B-B00E-4BB8-B249-CD14C3F7999A}" presName="root2" presStyleCnt="0"/>
      <dgm:spPr/>
    </dgm:pt>
    <dgm:pt modelId="{E302A9B4-80AA-4245-9EE5-38D2E8891F8D}" type="pres">
      <dgm:prSet presAssocID="{769DF09B-B00E-4BB8-B249-CD14C3F7999A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6FDC3CE-8FF9-4E40-9AA3-E43D87370AD8}" type="pres">
      <dgm:prSet presAssocID="{769DF09B-B00E-4BB8-B249-CD14C3F7999A}" presName="level3hierChild" presStyleCnt="0"/>
      <dgm:spPr/>
    </dgm:pt>
    <dgm:pt modelId="{E367C037-711D-4187-8BE9-D8A07A21C27C}" type="pres">
      <dgm:prSet presAssocID="{4961631B-9EB1-453F-95CE-BC208667FE40}" presName="conn2-1" presStyleLbl="parChTrans1D3" presStyleIdx="2" presStyleCnt="3"/>
      <dgm:spPr/>
      <dgm:t>
        <a:bodyPr/>
        <a:lstStyle/>
        <a:p>
          <a:endParaRPr lang="fr-FR"/>
        </a:p>
      </dgm:t>
    </dgm:pt>
    <dgm:pt modelId="{69B0A78A-8E8A-4246-A9FF-94D76DBB476E}" type="pres">
      <dgm:prSet presAssocID="{4961631B-9EB1-453F-95CE-BC208667FE40}" presName="connTx" presStyleLbl="parChTrans1D3" presStyleIdx="2" presStyleCnt="3"/>
      <dgm:spPr/>
      <dgm:t>
        <a:bodyPr/>
        <a:lstStyle/>
        <a:p>
          <a:endParaRPr lang="fr-FR"/>
        </a:p>
      </dgm:t>
    </dgm:pt>
    <dgm:pt modelId="{E3BA0238-7B4F-482C-998E-64CABA617E50}" type="pres">
      <dgm:prSet presAssocID="{3038E8DA-555E-4A85-923F-4595495F35A3}" presName="root2" presStyleCnt="0"/>
      <dgm:spPr/>
    </dgm:pt>
    <dgm:pt modelId="{72579F38-05C8-4C54-A248-C7653BBB98C7}" type="pres">
      <dgm:prSet presAssocID="{3038E8DA-555E-4A85-923F-4595495F35A3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17C3051-A577-4D0B-BA92-8B9548BD62D3}" type="pres">
      <dgm:prSet presAssocID="{3038E8DA-555E-4A85-923F-4595495F35A3}" presName="level3hierChild" presStyleCnt="0"/>
      <dgm:spPr/>
    </dgm:pt>
    <dgm:pt modelId="{2411158D-417F-4848-9287-C6FC14408040}" type="pres">
      <dgm:prSet presAssocID="{580104C3-AA55-4200-B4A7-25F4627611CA}" presName="conn2-1" presStyleLbl="parChTrans1D2" presStyleIdx="2" presStyleCnt="4"/>
      <dgm:spPr/>
      <dgm:t>
        <a:bodyPr/>
        <a:lstStyle/>
        <a:p>
          <a:endParaRPr lang="fr-FR"/>
        </a:p>
      </dgm:t>
    </dgm:pt>
    <dgm:pt modelId="{70837FA1-9FA2-4592-A97D-023D61A8C226}" type="pres">
      <dgm:prSet presAssocID="{580104C3-AA55-4200-B4A7-25F4627611CA}" presName="connTx" presStyleLbl="parChTrans1D2" presStyleIdx="2" presStyleCnt="4"/>
      <dgm:spPr/>
      <dgm:t>
        <a:bodyPr/>
        <a:lstStyle/>
        <a:p>
          <a:endParaRPr lang="fr-FR"/>
        </a:p>
      </dgm:t>
    </dgm:pt>
    <dgm:pt modelId="{C0EA4D97-234F-46A2-A2F8-99E5CC036D8B}" type="pres">
      <dgm:prSet presAssocID="{B2DFD02A-6DE3-4BFE-84D4-15799E6970F8}" presName="root2" presStyleCnt="0"/>
      <dgm:spPr/>
    </dgm:pt>
    <dgm:pt modelId="{1263CC6A-EABE-43FC-B5C7-D86190227C29}" type="pres">
      <dgm:prSet presAssocID="{B2DFD02A-6DE3-4BFE-84D4-15799E6970F8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51761D2-C9FA-48D2-B337-4CCFDAE858B1}" type="pres">
      <dgm:prSet presAssocID="{B2DFD02A-6DE3-4BFE-84D4-15799E6970F8}" presName="level3hierChild" presStyleCnt="0"/>
      <dgm:spPr/>
    </dgm:pt>
    <dgm:pt modelId="{E65E254F-9445-4A59-878B-8B883BFB1A49}" type="pres">
      <dgm:prSet presAssocID="{126A501E-E0C0-454F-89D8-8E37B7F9C1D9}" presName="conn2-1" presStyleLbl="parChTrans1D2" presStyleIdx="3" presStyleCnt="4"/>
      <dgm:spPr/>
      <dgm:t>
        <a:bodyPr/>
        <a:lstStyle/>
        <a:p>
          <a:endParaRPr lang="fr-FR"/>
        </a:p>
      </dgm:t>
    </dgm:pt>
    <dgm:pt modelId="{83693986-0EB9-414E-8BBA-3EA6EC48291D}" type="pres">
      <dgm:prSet presAssocID="{126A501E-E0C0-454F-89D8-8E37B7F9C1D9}" presName="connTx" presStyleLbl="parChTrans1D2" presStyleIdx="3" presStyleCnt="4"/>
      <dgm:spPr/>
      <dgm:t>
        <a:bodyPr/>
        <a:lstStyle/>
        <a:p>
          <a:endParaRPr lang="fr-FR"/>
        </a:p>
      </dgm:t>
    </dgm:pt>
    <dgm:pt modelId="{D68826C4-3739-4754-8173-91EA6A43A73C}" type="pres">
      <dgm:prSet presAssocID="{4D97AE07-F6FF-4184-A810-9756F18DF813}" presName="root2" presStyleCnt="0"/>
      <dgm:spPr/>
    </dgm:pt>
    <dgm:pt modelId="{DA40D83B-E10E-43C5-B5DE-9AEB961A7081}" type="pres">
      <dgm:prSet presAssocID="{4D97AE07-F6FF-4184-A810-9756F18DF813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1A9A2E1-8C4E-44E8-B727-6164211D8571}" type="pres">
      <dgm:prSet presAssocID="{4D97AE07-F6FF-4184-A810-9756F18DF813}" presName="level3hierChild" presStyleCnt="0"/>
      <dgm:spPr/>
    </dgm:pt>
  </dgm:ptLst>
  <dgm:cxnLst>
    <dgm:cxn modelId="{6D0CA071-E7E3-48A1-952A-35203140ABD0}" type="presOf" srcId="{A4C960D2-1D63-422D-9E67-93006B810B07}" destId="{1610B39C-F6E4-421D-BA76-7E26FF9148BF}" srcOrd="1" destOrd="0" presId="urn:microsoft.com/office/officeart/2005/8/layout/hierarchy2"/>
    <dgm:cxn modelId="{65A6E6E5-E4B9-4880-8B19-4A8DCC195129}" type="presOf" srcId="{126A501E-E0C0-454F-89D8-8E37B7F9C1D9}" destId="{83693986-0EB9-414E-8BBA-3EA6EC48291D}" srcOrd="1" destOrd="0" presId="urn:microsoft.com/office/officeart/2005/8/layout/hierarchy2"/>
    <dgm:cxn modelId="{D0E15559-DB60-4C2F-AE67-ED7AF47A81DE}" type="presOf" srcId="{A4C960D2-1D63-422D-9E67-93006B810B07}" destId="{19AE3A64-49BB-419E-BEBC-3BED73316DEB}" srcOrd="0" destOrd="0" presId="urn:microsoft.com/office/officeart/2005/8/layout/hierarchy2"/>
    <dgm:cxn modelId="{2D73F8EE-F90B-4432-BBB4-5D4BF0AD46B3}" srcId="{E017A3A0-F1F5-405A-83F8-391E3408F32D}" destId="{1E6C5E5F-7264-47BD-ADC6-6C9BCC4DB5BB}" srcOrd="1" destOrd="0" parTransId="{A4C960D2-1D63-422D-9E67-93006B810B07}" sibTransId="{70E4B878-411F-4F25-ADD5-3E419E437922}"/>
    <dgm:cxn modelId="{19064E5A-2740-41E4-997F-8A30850C1C26}" srcId="{4357E534-B1D4-46EA-A73F-2B315FFEA671}" destId="{BC20861F-A0EE-456D-BD4C-3C3D095BD602}" srcOrd="0" destOrd="0" parTransId="{96A20BBA-94B4-408C-A833-07DD0051E3AD}" sibTransId="{2206FA80-8E9F-4B50-B4B8-02582D2C19FA}"/>
    <dgm:cxn modelId="{7204E366-7B41-426A-915F-361E279D066F}" type="presOf" srcId="{580104C3-AA55-4200-B4A7-25F4627611CA}" destId="{70837FA1-9FA2-4592-A97D-023D61A8C226}" srcOrd="1" destOrd="0" presId="urn:microsoft.com/office/officeart/2005/8/layout/hierarchy2"/>
    <dgm:cxn modelId="{A6BF4229-58D6-4312-A92B-8C85E18AD8C1}" type="presOf" srcId="{96A20BBA-94B4-408C-A833-07DD0051E3AD}" destId="{A95AA2D2-CEAE-42C8-8D30-EB183FEFCC1C}" srcOrd="0" destOrd="0" presId="urn:microsoft.com/office/officeart/2005/8/layout/hierarchy2"/>
    <dgm:cxn modelId="{D8203B79-9980-4D0C-9FEA-D3AE9F221A67}" type="presOf" srcId="{E017A3A0-F1F5-405A-83F8-391E3408F32D}" destId="{B89C3937-FF8A-49EB-B45B-65DE785F8F40}" srcOrd="0" destOrd="0" presId="urn:microsoft.com/office/officeart/2005/8/layout/hierarchy2"/>
    <dgm:cxn modelId="{847D996D-A59B-4BFE-895B-6B565A0AED4C}" srcId="{E017A3A0-F1F5-405A-83F8-391E3408F32D}" destId="{B2DFD02A-6DE3-4BFE-84D4-15799E6970F8}" srcOrd="2" destOrd="0" parTransId="{580104C3-AA55-4200-B4A7-25F4627611CA}" sibTransId="{A353A1EE-371C-4CDB-B12B-D0C8956CF27E}"/>
    <dgm:cxn modelId="{0CB55D6D-49E8-4CE2-B39E-AB41FAF1152D}" type="presOf" srcId="{4961631B-9EB1-453F-95CE-BC208667FE40}" destId="{69B0A78A-8E8A-4246-A9FF-94D76DBB476E}" srcOrd="1" destOrd="0" presId="urn:microsoft.com/office/officeart/2005/8/layout/hierarchy2"/>
    <dgm:cxn modelId="{C6F086E8-74D8-4971-BC43-1509FAD7EFD2}" type="presOf" srcId="{AF7A5BB7-CC3F-403F-A6D1-6F033F53DF88}" destId="{FF77D7B5-4FC6-465D-84C5-BE9FDBAF95B5}" srcOrd="0" destOrd="0" presId="urn:microsoft.com/office/officeart/2005/8/layout/hierarchy2"/>
    <dgm:cxn modelId="{A47F8C9D-7EAD-4D52-B8E4-BE09AB04C852}" srcId="{1E6C5E5F-7264-47BD-ADC6-6C9BCC4DB5BB}" destId="{3038E8DA-555E-4A85-923F-4595495F35A3}" srcOrd="1" destOrd="0" parTransId="{4961631B-9EB1-453F-95CE-BC208667FE40}" sibTransId="{4E9D9F3E-4B0C-49D4-9F58-6627A8E8FF90}"/>
    <dgm:cxn modelId="{C3EF747A-E548-4D32-AEB3-94EB8DCF35EE}" type="presOf" srcId="{1E6C5E5F-7264-47BD-ADC6-6C9BCC4DB5BB}" destId="{E54DAA49-B91A-4DAD-8BA5-285AB9A75FC8}" srcOrd="0" destOrd="0" presId="urn:microsoft.com/office/officeart/2005/8/layout/hierarchy2"/>
    <dgm:cxn modelId="{D82CD8F2-5AA2-43AD-9EEB-39DA82628E15}" type="presOf" srcId="{D8D86C10-58C0-40DA-9FD3-33C123245A7C}" destId="{D087409E-1C2F-4E78-93B2-A6037373DA5E}" srcOrd="0" destOrd="0" presId="urn:microsoft.com/office/officeart/2005/8/layout/hierarchy2"/>
    <dgm:cxn modelId="{44F2458C-AD2D-4D20-B770-170D3761BF6B}" type="presOf" srcId="{4961631B-9EB1-453F-95CE-BC208667FE40}" destId="{E367C037-711D-4187-8BE9-D8A07A21C27C}" srcOrd="0" destOrd="0" presId="urn:microsoft.com/office/officeart/2005/8/layout/hierarchy2"/>
    <dgm:cxn modelId="{49802A92-C6FB-4B48-81A0-B35671A6A884}" type="presOf" srcId="{B2DFD02A-6DE3-4BFE-84D4-15799E6970F8}" destId="{1263CC6A-EABE-43FC-B5C7-D86190227C29}" srcOrd="0" destOrd="0" presId="urn:microsoft.com/office/officeart/2005/8/layout/hierarchy2"/>
    <dgm:cxn modelId="{E3E94F1E-51BB-4791-B7D4-F05BAB9E9311}" type="presOf" srcId="{126A501E-E0C0-454F-89D8-8E37B7F9C1D9}" destId="{E65E254F-9445-4A59-878B-8B883BFB1A49}" srcOrd="0" destOrd="0" presId="urn:microsoft.com/office/officeart/2005/8/layout/hierarchy2"/>
    <dgm:cxn modelId="{596C1999-6675-4F60-A46C-B30F0B1BE5D9}" srcId="{E017A3A0-F1F5-405A-83F8-391E3408F32D}" destId="{4357E534-B1D4-46EA-A73F-2B315FFEA671}" srcOrd="0" destOrd="0" parTransId="{AF7A5BB7-CC3F-403F-A6D1-6F033F53DF88}" sibTransId="{8782ED7D-0EC5-48F3-81CB-0368ECAB8B97}"/>
    <dgm:cxn modelId="{30C14F1A-C5AC-4B77-802F-13C243B91CD5}" type="presOf" srcId="{769DF09B-B00E-4BB8-B249-CD14C3F7999A}" destId="{E302A9B4-80AA-4245-9EE5-38D2E8891F8D}" srcOrd="0" destOrd="0" presId="urn:microsoft.com/office/officeart/2005/8/layout/hierarchy2"/>
    <dgm:cxn modelId="{A6B119F0-3CD5-4EE4-AFDF-5E5E4214C008}" type="presOf" srcId="{D8D86C10-58C0-40DA-9FD3-33C123245A7C}" destId="{FB4302C0-44E2-4F29-BB4B-FB40AEEEA480}" srcOrd="1" destOrd="0" presId="urn:microsoft.com/office/officeart/2005/8/layout/hierarchy2"/>
    <dgm:cxn modelId="{E59578FD-C237-41E7-8574-0AF66FB260F7}" type="presOf" srcId="{4D97AE07-F6FF-4184-A810-9756F18DF813}" destId="{DA40D83B-E10E-43C5-B5DE-9AEB961A7081}" srcOrd="0" destOrd="0" presId="urn:microsoft.com/office/officeart/2005/8/layout/hierarchy2"/>
    <dgm:cxn modelId="{88CACD82-9A5E-41B4-A720-EC10AB5519A3}" type="presOf" srcId="{BC20861F-A0EE-456D-BD4C-3C3D095BD602}" destId="{15A51E2C-F89C-44FC-9633-A45BB85F64E7}" srcOrd="0" destOrd="0" presId="urn:microsoft.com/office/officeart/2005/8/layout/hierarchy2"/>
    <dgm:cxn modelId="{FFF23358-6912-4497-9787-0C73F216B282}" type="presOf" srcId="{96A20BBA-94B4-408C-A833-07DD0051E3AD}" destId="{82A80E3D-58DF-41E3-94F4-DD417868D649}" srcOrd="1" destOrd="0" presId="urn:microsoft.com/office/officeart/2005/8/layout/hierarchy2"/>
    <dgm:cxn modelId="{9380E451-5822-4E2B-A6D9-4BA5A1AF499A}" srcId="{8DCE856D-089D-47C5-849A-0748B47E6175}" destId="{E017A3A0-F1F5-405A-83F8-391E3408F32D}" srcOrd="0" destOrd="0" parTransId="{E30B1C40-C8BD-4D9A-A818-95D16292AF94}" sibTransId="{73B9B36E-196A-4D54-A07D-26A2A7F7EFAE}"/>
    <dgm:cxn modelId="{CABCB481-24AC-4B08-BB1F-18BC55EBEE38}" type="presOf" srcId="{8DCE856D-089D-47C5-849A-0748B47E6175}" destId="{4360930F-F1EC-448E-9CCA-F3373CE029C9}" srcOrd="0" destOrd="0" presId="urn:microsoft.com/office/officeart/2005/8/layout/hierarchy2"/>
    <dgm:cxn modelId="{8131891B-8F81-4D31-A83B-40268F9EB9B5}" type="presOf" srcId="{4357E534-B1D4-46EA-A73F-2B315FFEA671}" destId="{C1B8B17E-C52A-4237-B1E8-9A5A7186B09E}" srcOrd="0" destOrd="0" presId="urn:microsoft.com/office/officeart/2005/8/layout/hierarchy2"/>
    <dgm:cxn modelId="{E6A52E4E-A31A-4F2A-A4B7-0C2E3677E889}" srcId="{1E6C5E5F-7264-47BD-ADC6-6C9BCC4DB5BB}" destId="{769DF09B-B00E-4BB8-B249-CD14C3F7999A}" srcOrd="0" destOrd="0" parTransId="{D8D86C10-58C0-40DA-9FD3-33C123245A7C}" sibTransId="{32DF9D9B-8B10-4056-A028-7A6947F257B7}"/>
    <dgm:cxn modelId="{EEBBC2D7-EC85-4FD7-B23B-7198862242BD}" type="presOf" srcId="{AF7A5BB7-CC3F-403F-A6D1-6F033F53DF88}" destId="{5D677ED3-2517-46C6-A5DD-870B0846B01C}" srcOrd="1" destOrd="0" presId="urn:microsoft.com/office/officeart/2005/8/layout/hierarchy2"/>
    <dgm:cxn modelId="{6AC54552-4207-4946-BA26-17C15D374AB6}" type="presOf" srcId="{3038E8DA-555E-4A85-923F-4595495F35A3}" destId="{72579F38-05C8-4C54-A248-C7653BBB98C7}" srcOrd="0" destOrd="0" presId="urn:microsoft.com/office/officeart/2005/8/layout/hierarchy2"/>
    <dgm:cxn modelId="{3E36754F-79A9-4235-9A57-C257BB019791}" type="presOf" srcId="{580104C3-AA55-4200-B4A7-25F4627611CA}" destId="{2411158D-417F-4848-9287-C6FC14408040}" srcOrd="0" destOrd="0" presId="urn:microsoft.com/office/officeart/2005/8/layout/hierarchy2"/>
    <dgm:cxn modelId="{C4E9ED1F-58C0-4BC4-9E10-EE3F449AA480}" srcId="{E017A3A0-F1F5-405A-83F8-391E3408F32D}" destId="{4D97AE07-F6FF-4184-A810-9756F18DF813}" srcOrd="3" destOrd="0" parTransId="{126A501E-E0C0-454F-89D8-8E37B7F9C1D9}" sibTransId="{8D260370-7B7F-42E1-BF5B-26CB415FCA21}"/>
    <dgm:cxn modelId="{A2CE8779-7BC1-42B0-9522-F3B314EEBF77}" type="presParOf" srcId="{4360930F-F1EC-448E-9CCA-F3373CE029C9}" destId="{F1A6AE84-FF9F-4887-B885-961197913B60}" srcOrd="0" destOrd="0" presId="urn:microsoft.com/office/officeart/2005/8/layout/hierarchy2"/>
    <dgm:cxn modelId="{1A783911-D626-4460-9702-FB5D518B4DDD}" type="presParOf" srcId="{F1A6AE84-FF9F-4887-B885-961197913B60}" destId="{B89C3937-FF8A-49EB-B45B-65DE785F8F40}" srcOrd="0" destOrd="0" presId="urn:microsoft.com/office/officeart/2005/8/layout/hierarchy2"/>
    <dgm:cxn modelId="{F1FEE364-6E27-462B-A188-D432D0E4EE97}" type="presParOf" srcId="{F1A6AE84-FF9F-4887-B885-961197913B60}" destId="{76F6024D-D791-4692-9829-AF26D6ED79BC}" srcOrd="1" destOrd="0" presId="urn:microsoft.com/office/officeart/2005/8/layout/hierarchy2"/>
    <dgm:cxn modelId="{9B9381E8-10F9-4A99-93DC-9D9F00219FB7}" type="presParOf" srcId="{76F6024D-D791-4692-9829-AF26D6ED79BC}" destId="{FF77D7B5-4FC6-465D-84C5-BE9FDBAF95B5}" srcOrd="0" destOrd="0" presId="urn:microsoft.com/office/officeart/2005/8/layout/hierarchy2"/>
    <dgm:cxn modelId="{F25C224E-32B8-4C62-A59E-4E3B941EA134}" type="presParOf" srcId="{FF77D7B5-4FC6-465D-84C5-BE9FDBAF95B5}" destId="{5D677ED3-2517-46C6-A5DD-870B0846B01C}" srcOrd="0" destOrd="0" presId="urn:microsoft.com/office/officeart/2005/8/layout/hierarchy2"/>
    <dgm:cxn modelId="{9960378A-4829-4350-85F0-89EFDDEE3656}" type="presParOf" srcId="{76F6024D-D791-4692-9829-AF26D6ED79BC}" destId="{1A9ABBE4-CB24-480B-881D-4D3482163671}" srcOrd="1" destOrd="0" presId="urn:microsoft.com/office/officeart/2005/8/layout/hierarchy2"/>
    <dgm:cxn modelId="{9F0A0049-C50E-4566-83E6-EB272DB0EF9D}" type="presParOf" srcId="{1A9ABBE4-CB24-480B-881D-4D3482163671}" destId="{C1B8B17E-C52A-4237-B1E8-9A5A7186B09E}" srcOrd="0" destOrd="0" presId="urn:microsoft.com/office/officeart/2005/8/layout/hierarchy2"/>
    <dgm:cxn modelId="{94438BCD-6F02-4964-8C13-B7EC7DC062C1}" type="presParOf" srcId="{1A9ABBE4-CB24-480B-881D-4D3482163671}" destId="{37D42BBC-E587-45F9-8AB6-A423F4410D89}" srcOrd="1" destOrd="0" presId="urn:microsoft.com/office/officeart/2005/8/layout/hierarchy2"/>
    <dgm:cxn modelId="{C8E215B4-A15F-4DCC-B65C-8C134A895BCA}" type="presParOf" srcId="{37D42BBC-E587-45F9-8AB6-A423F4410D89}" destId="{A95AA2D2-CEAE-42C8-8D30-EB183FEFCC1C}" srcOrd="0" destOrd="0" presId="urn:microsoft.com/office/officeart/2005/8/layout/hierarchy2"/>
    <dgm:cxn modelId="{49D3BCAC-099D-4327-9843-23B19C48FAD1}" type="presParOf" srcId="{A95AA2D2-CEAE-42C8-8D30-EB183FEFCC1C}" destId="{82A80E3D-58DF-41E3-94F4-DD417868D649}" srcOrd="0" destOrd="0" presId="urn:microsoft.com/office/officeart/2005/8/layout/hierarchy2"/>
    <dgm:cxn modelId="{CC8B1847-0C45-467E-B9B3-00A48BE0F755}" type="presParOf" srcId="{37D42BBC-E587-45F9-8AB6-A423F4410D89}" destId="{66ACCA87-BC45-4F3D-9C40-DBB35893CF88}" srcOrd="1" destOrd="0" presId="urn:microsoft.com/office/officeart/2005/8/layout/hierarchy2"/>
    <dgm:cxn modelId="{6D357D3D-66B6-42B2-B261-00146134C631}" type="presParOf" srcId="{66ACCA87-BC45-4F3D-9C40-DBB35893CF88}" destId="{15A51E2C-F89C-44FC-9633-A45BB85F64E7}" srcOrd="0" destOrd="0" presId="urn:microsoft.com/office/officeart/2005/8/layout/hierarchy2"/>
    <dgm:cxn modelId="{28154B89-FA40-401B-B573-C6A3B9C53C45}" type="presParOf" srcId="{66ACCA87-BC45-4F3D-9C40-DBB35893CF88}" destId="{C43C0BAA-100C-44DA-BEE2-D9F8D17CF847}" srcOrd="1" destOrd="0" presId="urn:microsoft.com/office/officeart/2005/8/layout/hierarchy2"/>
    <dgm:cxn modelId="{8414DCD2-5AAF-4080-BC67-861295715842}" type="presParOf" srcId="{76F6024D-D791-4692-9829-AF26D6ED79BC}" destId="{19AE3A64-49BB-419E-BEBC-3BED73316DEB}" srcOrd="2" destOrd="0" presId="urn:microsoft.com/office/officeart/2005/8/layout/hierarchy2"/>
    <dgm:cxn modelId="{B92437AC-9F4C-47A9-9AE6-B042D79BB687}" type="presParOf" srcId="{19AE3A64-49BB-419E-BEBC-3BED73316DEB}" destId="{1610B39C-F6E4-421D-BA76-7E26FF9148BF}" srcOrd="0" destOrd="0" presId="urn:microsoft.com/office/officeart/2005/8/layout/hierarchy2"/>
    <dgm:cxn modelId="{7CAA8480-7838-4DC9-8A1E-2ED837B58A52}" type="presParOf" srcId="{76F6024D-D791-4692-9829-AF26D6ED79BC}" destId="{64DE2BA2-A0A4-4407-9184-ED1172947835}" srcOrd="3" destOrd="0" presId="urn:microsoft.com/office/officeart/2005/8/layout/hierarchy2"/>
    <dgm:cxn modelId="{11C3F3AD-3228-4E83-A8CF-32B4DE642E13}" type="presParOf" srcId="{64DE2BA2-A0A4-4407-9184-ED1172947835}" destId="{E54DAA49-B91A-4DAD-8BA5-285AB9A75FC8}" srcOrd="0" destOrd="0" presId="urn:microsoft.com/office/officeart/2005/8/layout/hierarchy2"/>
    <dgm:cxn modelId="{757ED1FD-5E58-4207-BA03-D66DAE68E61F}" type="presParOf" srcId="{64DE2BA2-A0A4-4407-9184-ED1172947835}" destId="{69E54F0D-AD26-4679-9672-54557CBCD411}" srcOrd="1" destOrd="0" presId="urn:microsoft.com/office/officeart/2005/8/layout/hierarchy2"/>
    <dgm:cxn modelId="{19BA1E52-85B1-4DA9-B902-735B38D95568}" type="presParOf" srcId="{69E54F0D-AD26-4679-9672-54557CBCD411}" destId="{D087409E-1C2F-4E78-93B2-A6037373DA5E}" srcOrd="0" destOrd="0" presId="urn:microsoft.com/office/officeart/2005/8/layout/hierarchy2"/>
    <dgm:cxn modelId="{15FC502E-7E29-4FEA-B7ED-4A8BBF52BF51}" type="presParOf" srcId="{D087409E-1C2F-4E78-93B2-A6037373DA5E}" destId="{FB4302C0-44E2-4F29-BB4B-FB40AEEEA480}" srcOrd="0" destOrd="0" presId="urn:microsoft.com/office/officeart/2005/8/layout/hierarchy2"/>
    <dgm:cxn modelId="{927590CB-EA61-4908-A27B-F84D77B629A6}" type="presParOf" srcId="{69E54F0D-AD26-4679-9672-54557CBCD411}" destId="{7C5D560A-E01C-4FDC-AB08-91EA8E7AB575}" srcOrd="1" destOrd="0" presId="urn:microsoft.com/office/officeart/2005/8/layout/hierarchy2"/>
    <dgm:cxn modelId="{A839F9A1-2510-4ACF-A46C-5B58AC4B20C2}" type="presParOf" srcId="{7C5D560A-E01C-4FDC-AB08-91EA8E7AB575}" destId="{E302A9B4-80AA-4245-9EE5-38D2E8891F8D}" srcOrd="0" destOrd="0" presId="urn:microsoft.com/office/officeart/2005/8/layout/hierarchy2"/>
    <dgm:cxn modelId="{3086CB8D-4878-48C0-9CE7-68120AB1C944}" type="presParOf" srcId="{7C5D560A-E01C-4FDC-AB08-91EA8E7AB575}" destId="{D6FDC3CE-8FF9-4E40-9AA3-E43D87370AD8}" srcOrd="1" destOrd="0" presId="urn:microsoft.com/office/officeart/2005/8/layout/hierarchy2"/>
    <dgm:cxn modelId="{3A88E041-C57A-4D85-8931-2D7B0D2501AE}" type="presParOf" srcId="{69E54F0D-AD26-4679-9672-54557CBCD411}" destId="{E367C037-711D-4187-8BE9-D8A07A21C27C}" srcOrd="2" destOrd="0" presId="urn:microsoft.com/office/officeart/2005/8/layout/hierarchy2"/>
    <dgm:cxn modelId="{7EC6A2F5-DBC6-4B88-82EC-1E0A2C162D74}" type="presParOf" srcId="{E367C037-711D-4187-8BE9-D8A07A21C27C}" destId="{69B0A78A-8E8A-4246-A9FF-94D76DBB476E}" srcOrd="0" destOrd="0" presId="urn:microsoft.com/office/officeart/2005/8/layout/hierarchy2"/>
    <dgm:cxn modelId="{F4299ED6-AE08-40DB-8DE0-70FB37FB340A}" type="presParOf" srcId="{69E54F0D-AD26-4679-9672-54557CBCD411}" destId="{E3BA0238-7B4F-482C-998E-64CABA617E50}" srcOrd="3" destOrd="0" presId="urn:microsoft.com/office/officeart/2005/8/layout/hierarchy2"/>
    <dgm:cxn modelId="{0E9BD52A-F4F5-4A34-9115-BBE9E22BE64C}" type="presParOf" srcId="{E3BA0238-7B4F-482C-998E-64CABA617E50}" destId="{72579F38-05C8-4C54-A248-C7653BBB98C7}" srcOrd="0" destOrd="0" presId="urn:microsoft.com/office/officeart/2005/8/layout/hierarchy2"/>
    <dgm:cxn modelId="{3FA6FEBF-06BB-408B-9BA8-4942DFB36C08}" type="presParOf" srcId="{E3BA0238-7B4F-482C-998E-64CABA617E50}" destId="{E17C3051-A577-4D0B-BA92-8B9548BD62D3}" srcOrd="1" destOrd="0" presId="urn:microsoft.com/office/officeart/2005/8/layout/hierarchy2"/>
    <dgm:cxn modelId="{A72EFD6D-56B7-45E4-A2A8-B4DB904D56FA}" type="presParOf" srcId="{76F6024D-D791-4692-9829-AF26D6ED79BC}" destId="{2411158D-417F-4848-9287-C6FC14408040}" srcOrd="4" destOrd="0" presId="urn:microsoft.com/office/officeart/2005/8/layout/hierarchy2"/>
    <dgm:cxn modelId="{2C351BE4-1FB8-42DE-9803-C8DE6D7A414A}" type="presParOf" srcId="{2411158D-417F-4848-9287-C6FC14408040}" destId="{70837FA1-9FA2-4592-A97D-023D61A8C226}" srcOrd="0" destOrd="0" presId="urn:microsoft.com/office/officeart/2005/8/layout/hierarchy2"/>
    <dgm:cxn modelId="{3DE295C9-0C20-4492-AA6C-A474B3C4F71E}" type="presParOf" srcId="{76F6024D-D791-4692-9829-AF26D6ED79BC}" destId="{C0EA4D97-234F-46A2-A2F8-99E5CC036D8B}" srcOrd="5" destOrd="0" presId="urn:microsoft.com/office/officeart/2005/8/layout/hierarchy2"/>
    <dgm:cxn modelId="{61934A82-8131-4619-8122-567C4122508F}" type="presParOf" srcId="{C0EA4D97-234F-46A2-A2F8-99E5CC036D8B}" destId="{1263CC6A-EABE-43FC-B5C7-D86190227C29}" srcOrd="0" destOrd="0" presId="urn:microsoft.com/office/officeart/2005/8/layout/hierarchy2"/>
    <dgm:cxn modelId="{8FABE9BC-33FF-444F-BE61-4B83259E20BE}" type="presParOf" srcId="{C0EA4D97-234F-46A2-A2F8-99E5CC036D8B}" destId="{551761D2-C9FA-48D2-B337-4CCFDAE858B1}" srcOrd="1" destOrd="0" presId="urn:microsoft.com/office/officeart/2005/8/layout/hierarchy2"/>
    <dgm:cxn modelId="{4779BD05-505D-4E51-8499-3A04C2FE1C63}" type="presParOf" srcId="{76F6024D-D791-4692-9829-AF26D6ED79BC}" destId="{E65E254F-9445-4A59-878B-8B883BFB1A49}" srcOrd="6" destOrd="0" presId="urn:microsoft.com/office/officeart/2005/8/layout/hierarchy2"/>
    <dgm:cxn modelId="{BDE9C45B-7F4D-4ABA-B0F1-DBF78DFA1A8E}" type="presParOf" srcId="{E65E254F-9445-4A59-878B-8B883BFB1A49}" destId="{83693986-0EB9-414E-8BBA-3EA6EC48291D}" srcOrd="0" destOrd="0" presId="urn:microsoft.com/office/officeart/2005/8/layout/hierarchy2"/>
    <dgm:cxn modelId="{24AF4F7E-6260-485D-A677-A4A09C57E772}" type="presParOf" srcId="{76F6024D-D791-4692-9829-AF26D6ED79BC}" destId="{D68826C4-3739-4754-8173-91EA6A43A73C}" srcOrd="7" destOrd="0" presId="urn:microsoft.com/office/officeart/2005/8/layout/hierarchy2"/>
    <dgm:cxn modelId="{91233431-8AA7-4A19-9760-66AFF811F4D3}" type="presParOf" srcId="{D68826C4-3739-4754-8173-91EA6A43A73C}" destId="{DA40D83B-E10E-43C5-B5DE-9AEB961A7081}" srcOrd="0" destOrd="0" presId="urn:microsoft.com/office/officeart/2005/8/layout/hierarchy2"/>
    <dgm:cxn modelId="{C24C0F08-1CA9-4ED7-82DB-E7D02B27BB96}" type="presParOf" srcId="{D68826C4-3739-4754-8173-91EA6A43A73C}" destId="{91A9A2E1-8C4E-44E8-B727-6164211D857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DCE856D-089D-47C5-849A-0748B47E6175}" type="doc">
      <dgm:prSet loTypeId="urn:microsoft.com/office/officeart/2005/8/layout/hierarchy2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E017A3A0-F1F5-405A-83F8-391E3408F32D}">
      <dgm:prSet phldrT="[Texte]"/>
      <dgm:spPr/>
      <dgm:t>
        <a:bodyPr/>
        <a:lstStyle/>
        <a:p>
          <a:r>
            <a:rPr lang="fr-FR" dirty="0"/>
            <a:t>14 demandes reçues</a:t>
          </a:r>
        </a:p>
      </dgm:t>
    </dgm:pt>
    <dgm:pt modelId="{E30B1C40-C8BD-4D9A-A818-95D16292AF94}" type="parTrans" cxnId="{9380E451-5822-4E2B-A6D9-4BA5A1AF499A}">
      <dgm:prSet/>
      <dgm:spPr/>
      <dgm:t>
        <a:bodyPr/>
        <a:lstStyle/>
        <a:p>
          <a:endParaRPr lang="fr-FR"/>
        </a:p>
      </dgm:t>
    </dgm:pt>
    <dgm:pt modelId="{73B9B36E-196A-4D54-A07D-26A2A7F7EFAE}" type="sibTrans" cxnId="{9380E451-5822-4E2B-A6D9-4BA5A1AF499A}">
      <dgm:prSet/>
      <dgm:spPr/>
      <dgm:t>
        <a:bodyPr/>
        <a:lstStyle/>
        <a:p>
          <a:endParaRPr lang="fr-FR"/>
        </a:p>
      </dgm:t>
    </dgm:pt>
    <dgm:pt modelId="{3A912A44-49C9-48C7-9459-84414E114D43}">
      <dgm:prSet phldrT="[Texte]"/>
      <dgm:spPr/>
      <dgm:t>
        <a:bodyPr/>
        <a:lstStyle/>
        <a:p>
          <a:r>
            <a:rPr lang="fr-FR" dirty="0"/>
            <a:t>0 agent dont le suivi est en cours</a:t>
          </a:r>
        </a:p>
      </dgm:t>
    </dgm:pt>
    <dgm:pt modelId="{23E7AD53-0D50-4E8B-84B5-5FCA8DF74FB5}" type="parTrans" cxnId="{AC730344-FF66-4B7B-AC70-EE2F09BCF105}">
      <dgm:prSet/>
      <dgm:spPr/>
      <dgm:t>
        <a:bodyPr/>
        <a:lstStyle/>
        <a:p>
          <a:endParaRPr lang="fr-FR"/>
        </a:p>
      </dgm:t>
    </dgm:pt>
    <dgm:pt modelId="{75DADB81-BA8E-4799-B866-5A816FB829D4}" type="sibTrans" cxnId="{AC730344-FF66-4B7B-AC70-EE2F09BCF105}">
      <dgm:prSet/>
      <dgm:spPr/>
      <dgm:t>
        <a:bodyPr/>
        <a:lstStyle/>
        <a:p>
          <a:endParaRPr lang="fr-FR"/>
        </a:p>
      </dgm:t>
    </dgm:pt>
    <dgm:pt modelId="{0A1E322C-FFAC-4640-BF62-89CAC109EC60}">
      <dgm:prSet phldrT="[Texte]"/>
      <dgm:spPr/>
      <dgm:t>
        <a:bodyPr/>
        <a:lstStyle/>
        <a:p>
          <a:r>
            <a:rPr lang="fr-FR" dirty="0"/>
            <a:t>14 agents dont le suivi est terminé</a:t>
          </a:r>
        </a:p>
      </dgm:t>
    </dgm:pt>
    <dgm:pt modelId="{DC238AA4-6CF1-4A67-BC9B-FF682222E2A6}" type="parTrans" cxnId="{9E831619-02DB-4608-B52B-27BC68A8EA2E}">
      <dgm:prSet/>
      <dgm:spPr/>
      <dgm:t>
        <a:bodyPr/>
        <a:lstStyle/>
        <a:p>
          <a:endParaRPr lang="fr-FR"/>
        </a:p>
      </dgm:t>
    </dgm:pt>
    <dgm:pt modelId="{DFC15D32-A62D-4395-8170-22EACE9AE722}" type="sibTrans" cxnId="{9E831619-02DB-4608-B52B-27BC68A8EA2E}">
      <dgm:prSet/>
      <dgm:spPr/>
      <dgm:t>
        <a:bodyPr/>
        <a:lstStyle/>
        <a:p>
          <a:endParaRPr lang="fr-FR"/>
        </a:p>
      </dgm:t>
    </dgm:pt>
    <dgm:pt modelId="{2A61D35B-26D3-4C96-9E8E-4F1DE4767E49}">
      <dgm:prSet phldrT="[Texte]"/>
      <dgm:spPr/>
      <dgm:t>
        <a:bodyPr/>
        <a:lstStyle/>
        <a:p>
          <a:r>
            <a:rPr lang="fr-FR" dirty="0"/>
            <a:t>10 par téléphone</a:t>
          </a:r>
        </a:p>
      </dgm:t>
    </dgm:pt>
    <dgm:pt modelId="{2AD20F0E-0511-47D3-A2D0-D50D005CD02F}" type="parTrans" cxnId="{978E3FBD-EB6F-476C-A376-7FC089674665}">
      <dgm:prSet/>
      <dgm:spPr/>
      <dgm:t>
        <a:bodyPr/>
        <a:lstStyle/>
        <a:p>
          <a:endParaRPr lang="fr-FR"/>
        </a:p>
      </dgm:t>
    </dgm:pt>
    <dgm:pt modelId="{68F08237-5987-4999-B8D6-8D2EAACF157B}" type="sibTrans" cxnId="{978E3FBD-EB6F-476C-A376-7FC089674665}">
      <dgm:prSet/>
      <dgm:spPr/>
      <dgm:t>
        <a:bodyPr/>
        <a:lstStyle/>
        <a:p>
          <a:endParaRPr lang="fr-FR"/>
        </a:p>
      </dgm:t>
    </dgm:pt>
    <dgm:pt modelId="{897D3E40-6D7C-461D-82A1-801B8F856BF0}">
      <dgm:prSet phldrT="[Texte]"/>
      <dgm:spPr/>
      <dgm:t>
        <a:bodyPr/>
        <a:lstStyle/>
        <a:p>
          <a:r>
            <a:rPr lang="fr-FR" dirty="0"/>
            <a:t>4 en cabinet</a:t>
          </a:r>
        </a:p>
      </dgm:t>
    </dgm:pt>
    <dgm:pt modelId="{AECB19AF-F6EA-407A-B9B2-E112EEB298F2}" type="parTrans" cxnId="{35692453-41C6-4648-AE37-75FFF81FF460}">
      <dgm:prSet/>
      <dgm:spPr/>
      <dgm:t>
        <a:bodyPr/>
        <a:lstStyle/>
        <a:p>
          <a:endParaRPr lang="fr-FR"/>
        </a:p>
      </dgm:t>
    </dgm:pt>
    <dgm:pt modelId="{87150F8C-C9FC-44E2-9684-C289C829FC0A}" type="sibTrans" cxnId="{35692453-41C6-4648-AE37-75FFF81FF460}">
      <dgm:prSet/>
      <dgm:spPr/>
      <dgm:t>
        <a:bodyPr/>
        <a:lstStyle/>
        <a:p>
          <a:endParaRPr lang="fr-FR"/>
        </a:p>
      </dgm:t>
    </dgm:pt>
    <dgm:pt modelId="{4360930F-F1EC-448E-9CCA-F3373CE029C9}" type="pres">
      <dgm:prSet presAssocID="{8DCE856D-089D-47C5-849A-0748B47E617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1A6AE84-FF9F-4887-B885-961197913B60}" type="pres">
      <dgm:prSet presAssocID="{E017A3A0-F1F5-405A-83F8-391E3408F32D}" presName="root1" presStyleCnt="0"/>
      <dgm:spPr/>
    </dgm:pt>
    <dgm:pt modelId="{B89C3937-FF8A-49EB-B45B-65DE785F8F40}" type="pres">
      <dgm:prSet presAssocID="{E017A3A0-F1F5-405A-83F8-391E3408F32D}" presName="LevelOneTextNode" presStyleLbl="node0" presStyleIdx="0" presStyleCnt="1" custLinFactNeighborX="1111" custLinFactNeighborY="-55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6F6024D-D791-4692-9829-AF26D6ED79BC}" type="pres">
      <dgm:prSet presAssocID="{E017A3A0-F1F5-405A-83F8-391E3408F32D}" presName="level2hierChild" presStyleCnt="0"/>
      <dgm:spPr/>
    </dgm:pt>
    <dgm:pt modelId="{8DB10803-1AFA-4180-9B58-F605E27E4136}" type="pres">
      <dgm:prSet presAssocID="{23E7AD53-0D50-4E8B-84B5-5FCA8DF74FB5}" presName="conn2-1" presStyleLbl="parChTrans1D2" presStyleIdx="0" presStyleCnt="2"/>
      <dgm:spPr/>
      <dgm:t>
        <a:bodyPr/>
        <a:lstStyle/>
        <a:p>
          <a:endParaRPr lang="fr-FR"/>
        </a:p>
      </dgm:t>
    </dgm:pt>
    <dgm:pt modelId="{33CE15FF-3753-417E-903D-ED8A3DDA6540}" type="pres">
      <dgm:prSet presAssocID="{23E7AD53-0D50-4E8B-84B5-5FCA8DF74FB5}" presName="connTx" presStyleLbl="parChTrans1D2" presStyleIdx="0" presStyleCnt="2"/>
      <dgm:spPr/>
      <dgm:t>
        <a:bodyPr/>
        <a:lstStyle/>
        <a:p>
          <a:endParaRPr lang="fr-FR"/>
        </a:p>
      </dgm:t>
    </dgm:pt>
    <dgm:pt modelId="{3E594174-7F8F-45CD-B7C8-32D472C0CB35}" type="pres">
      <dgm:prSet presAssocID="{3A912A44-49C9-48C7-9459-84414E114D43}" presName="root2" presStyleCnt="0"/>
      <dgm:spPr/>
    </dgm:pt>
    <dgm:pt modelId="{F5658C5C-E3E0-43E4-B2E5-C7439116BC89}" type="pres">
      <dgm:prSet presAssocID="{3A912A44-49C9-48C7-9459-84414E114D43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5B30FB7-0491-418E-888E-C42C9214495F}" type="pres">
      <dgm:prSet presAssocID="{3A912A44-49C9-48C7-9459-84414E114D43}" presName="level3hierChild" presStyleCnt="0"/>
      <dgm:spPr/>
    </dgm:pt>
    <dgm:pt modelId="{E15FA016-5F5C-469B-97CF-6A9D4265CBBC}" type="pres">
      <dgm:prSet presAssocID="{DC238AA4-6CF1-4A67-BC9B-FF682222E2A6}" presName="conn2-1" presStyleLbl="parChTrans1D2" presStyleIdx="1" presStyleCnt="2"/>
      <dgm:spPr/>
      <dgm:t>
        <a:bodyPr/>
        <a:lstStyle/>
        <a:p>
          <a:endParaRPr lang="fr-FR"/>
        </a:p>
      </dgm:t>
    </dgm:pt>
    <dgm:pt modelId="{81A287AA-0951-4A55-BD67-1D3D6C567378}" type="pres">
      <dgm:prSet presAssocID="{DC238AA4-6CF1-4A67-BC9B-FF682222E2A6}" presName="connTx" presStyleLbl="parChTrans1D2" presStyleIdx="1" presStyleCnt="2"/>
      <dgm:spPr/>
      <dgm:t>
        <a:bodyPr/>
        <a:lstStyle/>
        <a:p>
          <a:endParaRPr lang="fr-FR"/>
        </a:p>
      </dgm:t>
    </dgm:pt>
    <dgm:pt modelId="{0E7BA593-21F6-4E14-83C8-0E789D28E673}" type="pres">
      <dgm:prSet presAssocID="{0A1E322C-FFAC-4640-BF62-89CAC109EC60}" presName="root2" presStyleCnt="0"/>
      <dgm:spPr/>
    </dgm:pt>
    <dgm:pt modelId="{ED075A0C-E7CC-402A-BA42-D0DEBF981B96}" type="pres">
      <dgm:prSet presAssocID="{0A1E322C-FFAC-4640-BF62-89CAC109EC60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8923940-E2D5-4555-A131-5C8BC76C1622}" type="pres">
      <dgm:prSet presAssocID="{0A1E322C-FFAC-4640-BF62-89CAC109EC60}" presName="level3hierChild" presStyleCnt="0"/>
      <dgm:spPr/>
    </dgm:pt>
    <dgm:pt modelId="{D4B64873-EB08-4779-BE57-99E649E8AD77}" type="pres">
      <dgm:prSet presAssocID="{2AD20F0E-0511-47D3-A2D0-D50D005CD02F}" presName="conn2-1" presStyleLbl="parChTrans1D3" presStyleIdx="0" presStyleCnt="2"/>
      <dgm:spPr/>
      <dgm:t>
        <a:bodyPr/>
        <a:lstStyle/>
        <a:p>
          <a:endParaRPr lang="fr-FR"/>
        </a:p>
      </dgm:t>
    </dgm:pt>
    <dgm:pt modelId="{233259E5-EFE5-4DE8-98C2-9CE939D08359}" type="pres">
      <dgm:prSet presAssocID="{2AD20F0E-0511-47D3-A2D0-D50D005CD02F}" presName="connTx" presStyleLbl="parChTrans1D3" presStyleIdx="0" presStyleCnt="2"/>
      <dgm:spPr/>
      <dgm:t>
        <a:bodyPr/>
        <a:lstStyle/>
        <a:p>
          <a:endParaRPr lang="fr-FR"/>
        </a:p>
      </dgm:t>
    </dgm:pt>
    <dgm:pt modelId="{E9C1664E-FD58-424C-A781-D3D01F52CEA9}" type="pres">
      <dgm:prSet presAssocID="{2A61D35B-26D3-4C96-9E8E-4F1DE4767E49}" presName="root2" presStyleCnt="0"/>
      <dgm:spPr/>
    </dgm:pt>
    <dgm:pt modelId="{2A893B1C-C73A-41B1-B8D9-F0DDB8E0AF87}" type="pres">
      <dgm:prSet presAssocID="{2A61D35B-26D3-4C96-9E8E-4F1DE4767E49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CC8DD6C-DD05-47F5-B73E-DB4ACA2EF09C}" type="pres">
      <dgm:prSet presAssocID="{2A61D35B-26D3-4C96-9E8E-4F1DE4767E49}" presName="level3hierChild" presStyleCnt="0"/>
      <dgm:spPr/>
    </dgm:pt>
    <dgm:pt modelId="{A96C76D3-3252-4E4D-B6E3-4CD7B269A684}" type="pres">
      <dgm:prSet presAssocID="{AECB19AF-F6EA-407A-B9B2-E112EEB298F2}" presName="conn2-1" presStyleLbl="parChTrans1D3" presStyleIdx="1" presStyleCnt="2"/>
      <dgm:spPr/>
      <dgm:t>
        <a:bodyPr/>
        <a:lstStyle/>
        <a:p>
          <a:endParaRPr lang="fr-FR"/>
        </a:p>
      </dgm:t>
    </dgm:pt>
    <dgm:pt modelId="{7A4CE47C-F8BA-49B2-A49B-8AF2E7253BCE}" type="pres">
      <dgm:prSet presAssocID="{AECB19AF-F6EA-407A-B9B2-E112EEB298F2}" presName="connTx" presStyleLbl="parChTrans1D3" presStyleIdx="1" presStyleCnt="2"/>
      <dgm:spPr/>
      <dgm:t>
        <a:bodyPr/>
        <a:lstStyle/>
        <a:p>
          <a:endParaRPr lang="fr-FR"/>
        </a:p>
      </dgm:t>
    </dgm:pt>
    <dgm:pt modelId="{1D7C6EDA-0159-407F-B7DE-C6672175CDDF}" type="pres">
      <dgm:prSet presAssocID="{897D3E40-6D7C-461D-82A1-801B8F856BF0}" presName="root2" presStyleCnt="0"/>
      <dgm:spPr/>
    </dgm:pt>
    <dgm:pt modelId="{D5A50353-1E99-4F46-9617-F53097E7CCA2}" type="pres">
      <dgm:prSet presAssocID="{897D3E40-6D7C-461D-82A1-801B8F856BF0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F553DDC-85C0-486C-8061-882653E04479}" type="pres">
      <dgm:prSet presAssocID="{897D3E40-6D7C-461D-82A1-801B8F856BF0}" presName="level3hierChild" presStyleCnt="0"/>
      <dgm:spPr/>
    </dgm:pt>
  </dgm:ptLst>
  <dgm:cxnLst>
    <dgm:cxn modelId="{DE0B466D-B8F3-4C2F-9EE7-1C884CB2E76A}" type="presOf" srcId="{3A912A44-49C9-48C7-9459-84414E114D43}" destId="{F5658C5C-E3E0-43E4-B2E5-C7439116BC89}" srcOrd="0" destOrd="0" presId="urn:microsoft.com/office/officeart/2005/8/layout/hierarchy2"/>
    <dgm:cxn modelId="{CDA44F99-6F67-4002-9AD1-3DC0C66879D5}" type="presOf" srcId="{2A61D35B-26D3-4C96-9E8E-4F1DE4767E49}" destId="{2A893B1C-C73A-41B1-B8D9-F0DDB8E0AF87}" srcOrd="0" destOrd="0" presId="urn:microsoft.com/office/officeart/2005/8/layout/hierarchy2"/>
    <dgm:cxn modelId="{B16A8869-B0CA-48B7-A2BA-96DE543FB0A8}" type="presOf" srcId="{2AD20F0E-0511-47D3-A2D0-D50D005CD02F}" destId="{D4B64873-EB08-4779-BE57-99E649E8AD77}" srcOrd="0" destOrd="0" presId="urn:microsoft.com/office/officeart/2005/8/layout/hierarchy2"/>
    <dgm:cxn modelId="{AC730344-FF66-4B7B-AC70-EE2F09BCF105}" srcId="{E017A3A0-F1F5-405A-83F8-391E3408F32D}" destId="{3A912A44-49C9-48C7-9459-84414E114D43}" srcOrd="0" destOrd="0" parTransId="{23E7AD53-0D50-4E8B-84B5-5FCA8DF74FB5}" sibTransId="{75DADB81-BA8E-4799-B866-5A816FB829D4}"/>
    <dgm:cxn modelId="{35692453-41C6-4648-AE37-75FFF81FF460}" srcId="{0A1E322C-FFAC-4640-BF62-89CAC109EC60}" destId="{897D3E40-6D7C-461D-82A1-801B8F856BF0}" srcOrd="1" destOrd="0" parTransId="{AECB19AF-F6EA-407A-B9B2-E112EEB298F2}" sibTransId="{87150F8C-C9FC-44E2-9684-C289C829FC0A}"/>
    <dgm:cxn modelId="{4AAD77E7-44D0-40DF-9B1D-9642F105D7AE}" type="presOf" srcId="{DC238AA4-6CF1-4A67-BC9B-FF682222E2A6}" destId="{E15FA016-5F5C-469B-97CF-6A9D4265CBBC}" srcOrd="0" destOrd="0" presId="urn:microsoft.com/office/officeart/2005/8/layout/hierarchy2"/>
    <dgm:cxn modelId="{35F0383B-4CEA-41BB-A633-C1B74E29CFB5}" type="presOf" srcId="{23E7AD53-0D50-4E8B-84B5-5FCA8DF74FB5}" destId="{8DB10803-1AFA-4180-9B58-F605E27E4136}" srcOrd="0" destOrd="0" presId="urn:microsoft.com/office/officeart/2005/8/layout/hierarchy2"/>
    <dgm:cxn modelId="{9E831619-02DB-4608-B52B-27BC68A8EA2E}" srcId="{E017A3A0-F1F5-405A-83F8-391E3408F32D}" destId="{0A1E322C-FFAC-4640-BF62-89CAC109EC60}" srcOrd="1" destOrd="0" parTransId="{DC238AA4-6CF1-4A67-BC9B-FF682222E2A6}" sibTransId="{DFC15D32-A62D-4395-8170-22EACE9AE722}"/>
    <dgm:cxn modelId="{BFBA18A2-9893-45A0-85A4-143748FA72F1}" type="presOf" srcId="{DC238AA4-6CF1-4A67-BC9B-FF682222E2A6}" destId="{81A287AA-0951-4A55-BD67-1D3D6C567378}" srcOrd="1" destOrd="0" presId="urn:microsoft.com/office/officeart/2005/8/layout/hierarchy2"/>
    <dgm:cxn modelId="{7ED36DBC-E476-4432-90D4-872CE281A141}" type="presOf" srcId="{23E7AD53-0D50-4E8B-84B5-5FCA8DF74FB5}" destId="{33CE15FF-3753-417E-903D-ED8A3DDA6540}" srcOrd="1" destOrd="0" presId="urn:microsoft.com/office/officeart/2005/8/layout/hierarchy2"/>
    <dgm:cxn modelId="{70A3043B-5C4F-4B8A-80FF-E359D2E43AF1}" type="presOf" srcId="{AECB19AF-F6EA-407A-B9B2-E112EEB298F2}" destId="{7A4CE47C-F8BA-49B2-A49B-8AF2E7253BCE}" srcOrd="1" destOrd="0" presId="urn:microsoft.com/office/officeart/2005/8/layout/hierarchy2"/>
    <dgm:cxn modelId="{71F8963F-55AA-4B22-A1C5-2A5104248F6E}" type="presOf" srcId="{0A1E322C-FFAC-4640-BF62-89CAC109EC60}" destId="{ED075A0C-E7CC-402A-BA42-D0DEBF981B96}" srcOrd="0" destOrd="0" presId="urn:microsoft.com/office/officeart/2005/8/layout/hierarchy2"/>
    <dgm:cxn modelId="{CABCB481-24AC-4B08-BB1F-18BC55EBEE38}" type="presOf" srcId="{8DCE856D-089D-47C5-849A-0748B47E6175}" destId="{4360930F-F1EC-448E-9CCA-F3373CE029C9}" srcOrd="0" destOrd="0" presId="urn:microsoft.com/office/officeart/2005/8/layout/hierarchy2"/>
    <dgm:cxn modelId="{978E3FBD-EB6F-476C-A376-7FC089674665}" srcId="{0A1E322C-FFAC-4640-BF62-89CAC109EC60}" destId="{2A61D35B-26D3-4C96-9E8E-4F1DE4767E49}" srcOrd="0" destOrd="0" parTransId="{2AD20F0E-0511-47D3-A2D0-D50D005CD02F}" sibTransId="{68F08237-5987-4999-B8D6-8D2EAACF157B}"/>
    <dgm:cxn modelId="{0F521D06-C67B-4B95-8CA1-FD5509F1A75B}" type="presOf" srcId="{AECB19AF-F6EA-407A-B9B2-E112EEB298F2}" destId="{A96C76D3-3252-4E4D-B6E3-4CD7B269A684}" srcOrd="0" destOrd="0" presId="urn:microsoft.com/office/officeart/2005/8/layout/hierarchy2"/>
    <dgm:cxn modelId="{9380E451-5822-4E2B-A6D9-4BA5A1AF499A}" srcId="{8DCE856D-089D-47C5-849A-0748B47E6175}" destId="{E017A3A0-F1F5-405A-83F8-391E3408F32D}" srcOrd="0" destOrd="0" parTransId="{E30B1C40-C8BD-4D9A-A818-95D16292AF94}" sibTransId="{73B9B36E-196A-4D54-A07D-26A2A7F7EFAE}"/>
    <dgm:cxn modelId="{D8203B79-9980-4D0C-9FEA-D3AE9F221A67}" type="presOf" srcId="{E017A3A0-F1F5-405A-83F8-391E3408F32D}" destId="{B89C3937-FF8A-49EB-B45B-65DE785F8F40}" srcOrd="0" destOrd="0" presId="urn:microsoft.com/office/officeart/2005/8/layout/hierarchy2"/>
    <dgm:cxn modelId="{7A0B4D8A-D1F7-422E-8116-E0C68748FA4B}" type="presOf" srcId="{2AD20F0E-0511-47D3-A2D0-D50D005CD02F}" destId="{233259E5-EFE5-4DE8-98C2-9CE939D08359}" srcOrd="1" destOrd="0" presId="urn:microsoft.com/office/officeart/2005/8/layout/hierarchy2"/>
    <dgm:cxn modelId="{6B57ED4D-7660-47F3-BA4F-7135ECDFEED5}" type="presOf" srcId="{897D3E40-6D7C-461D-82A1-801B8F856BF0}" destId="{D5A50353-1E99-4F46-9617-F53097E7CCA2}" srcOrd="0" destOrd="0" presId="urn:microsoft.com/office/officeart/2005/8/layout/hierarchy2"/>
    <dgm:cxn modelId="{A2CE8779-7BC1-42B0-9522-F3B314EEBF77}" type="presParOf" srcId="{4360930F-F1EC-448E-9CCA-F3373CE029C9}" destId="{F1A6AE84-FF9F-4887-B885-961197913B60}" srcOrd="0" destOrd="0" presId="urn:microsoft.com/office/officeart/2005/8/layout/hierarchy2"/>
    <dgm:cxn modelId="{1A783911-D626-4460-9702-FB5D518B4DDD}" type="presParOf" srcId="{F1A6AE84-FF9F-4887-B885-961197913B60}" destId="{B89C3937-FF8A-49EB-B45B-65DE785F8F40}" srcOrd="0" destOrd="0" presId="urn:microsoft.com/office/officeart/2005/8/layout/hierarchy2"/>
    <dgm:cxn modelId="{F1FEE364-6E27-462B-A188-D432D0E4EE97}" type="presParOf" srcId="{F1A6AE84-FF9F-4887-B885-961197913B60}" destId="{76F6024D-D791-4692-9829-AF26D6ED79BC}" srcOrd="1" destOrd="0" presId="urn:microsoft.com/office/officeart/2005/8/layout/hierarchy2"/>
    <dgm:cxn modelId="{BF36BD5F-3125-449A-B094-CA35F6D7EE9B}" type="presParOf" srcId="{76F6024D-D791-4692-9829-AF26D6ED79BC}" destId="{8DB10803-1AFA-4180-9B58-F605E27E4136}" srcOrd="0" destOrd="0" presId="urn:microsoft.com/office/officeart/2005/8/layout/hierarchy2"/>
    <dgm:cxn modelId="{70C8875E-30FD-4121-AE9B-545ECFED3FDA}" type="presParOf" srcId="{8DB10803-1AFA-4180-9B58-F605E27E4136}" destId="{33CE15FF-3753-417E-903D-ED8A3DDA6540}" srcOrd="0" destOrd="0" presId="urn:microsoft.com/office/officeart/2005/8/layout/hierarchy2"/>
    <dgm:cxn modelId="{97A70BF8-2D1C-403E-A94B-5355FB7F6130}" type="presParOf" srcId="{76F6024D-D791-4692-9829-AF26D6ED79BC}" destId="{3E594174-7F8F-45CD-B7C8-32D472C0CB35}" srcOrd="1" destOrd="0" presId="urn:microsoft.com/office/officeart/2005/8/layout/hierarchy2"/>
    <dgm:cxn modelId="{5C7C5520-DF22-418D-801B-5F214851C234}" type="presParOf" srcId="{3E594174-7F8F-45CD-B7C8-32D472C0CB35}" destId="{F5658C5C-E3E0-43E4-B2E5-C7439116BC89}" srcOrd="0" destOrd="0" presId="urn:microsoft.com/office/officeart/2005/8/layout/hierarchy2"/>
    <dgm:cxn modelId="{923D7572-8136-49F8-9C33-BF9EED5B4473}" type="presParOf" srcId="{3E594174-7F8F-45CD-B7C8-32D472C0CB35}" destId="{F5B30FB7-0491-418E-888E-C42C9214495F}" srcOrd="1" destOrd="0" presId="urn:microsoft.com/office/officeart/2005/8/layout/hierarchy2"/>
    <dgm:cxn modelId="{F97A9F7D-84D5-461D-83E2-F7FCE3C9683E}" type="presParOf" srcId="{76F6024D-D791-4692-9829-AF26D6ED79BC}" destId="{E15FA016-5F5C-469B-97CF-6A9D4265CBBC}" srcOrd="2" destOrd="0" presId="urn:microsoft.com/office/officeart/2005/8/layout/hierarchy2"/>
    <dgm:cxn modelId="{515516C5-D4A8-467C-93F7-EA1AF489E040}" type="presParOf" srcId="{E15FA016-5F5C-469B-97CF-6A9D4265CBBC}" destId="{81A287AA-0951-4A55-BD67-1D3D6C567378}" srcOrd="0" destOrd="0" presId="urn:microsoft.com/office/officeart/2005/8/layout/hierarchy2"/>
    <dgm:cxn modelId="{EFF63BA1-2F2A-4B6C-940D-194927B7960B}" type="presParOf" srcId="{76F6024D-D791-4692-9829-AF26D6ED79BC}" destId="{0E7BA593-21F6-4E14-83C8-0E789D28E673}" srcOrd="3" destOrd="0" presId="urn:microsoft.com/office/officeart/2005/8/layout/hierarchy2"/>
    <dgm:cxn modelId="{C5C6BF09-227F-421B-B23F-E22EAC008D3B}" type="presParOf" srcId="{0E7BA593-21F6-4E14-83C8-0E789D28E673}" destId="{ED075A0C-E7CC-402A-BA42-D0DEBF981B96}" srcOrd="0" destOrd="0" presId="urn:microsoft.com/office/officeart/2005/8/layout/hierarchy2"/>
    <dgm:cxn modelId="{6BDA598A-C092-4DBB-B68A-47DB10513167}" type="presParOf" srcId="{0E7BA593-21F6-4E14-83C8-0E789D28E673}" destId="{28923940-E2D5-4555-A131-5C8BC76C1622}" srcOrd="1" destOrd="0" presId="urn:microsoft.com/office/officeart/2005/8/layout/hierarchy2"/>
    <dgm:cxn modelId="{2692C5CD-A82C-4733-B003-85B8C86788B4}" type="presParOf" srcId="{28923940-E2D5-4555-A131-5C8BC76C1622}" destId="{D4B64873-EB08-4779-BE57-99E649E8AD77}" srcOrd="0" destOrd="0" presId="urn:microsoft.com/office/officeart/2005/8/layout/hierarchy2"/>
    <dgm:cxn modelId="{CE78D091-7E60-4EFE-A6CB-C6831D8FE403}" type="presParOf" srcId="{D4B64873-EB08-4779-BE57-99E649E8AD77}" destId="{233259E5-EFE5-4DE8-98C2-9CE939D08359}" srcOrd="0" destOrd="0" presId="urn:microsoft.com/office/officeart/2005/8/layout/hierarchy2"/>
    <dgm:cxn modelId="{85B6476B-E24A-48A7-A35C-B7CC747AB920}" type="presParOf" srcId="{28923940-E2D5-4555-A131-5C8BC76C1622}" destId="{E9C1664E-FD58-424C-A781-D3D01F52CEA9}" srcOrd="1" destOrd="0" presId="urn:microsoft.com/office/officeart/2005/8/layout/hierarchy2"/>
    <dgm:cxn modelId="{96E9BD06-0C4F-4714-8CEE-2473978DA1EF}" type="presParOf" srcId="{E9C1664E-FD58-424C-A781-D3D01F52CEA9}" destId="{2A893B1C-C73A-41B1-B8D9-F0DDB8E0AF87}" srcOrd="0" destOrd="0" presId="urn:microsoft.com/office/officeart/2005/8/layout/hierarchy2"/>
    <dgm:cxn modelId="{DD519852-3FC5-48EF-AE32-FE9FE0065111}" type="presParOf" srcId="{E9C1664E-FD58-424C-A781-D3D01F52CEA9}" destId="{FCC8DD6C-DD05-47F5-B73E-DB4ACA2EF09C}" srcOrd="1" destOrd="0" presId="urn:microsoft.com/office/officeart/2005/8/layout/hierarchy2"/>
    <dgm:cxn modelId="{1FC40E10-CB40-4CE6-8970-206B0821B5DF}" type="presParOf" srcId="{28923940-E2D5-4555-A131-5C8BC76C1622}" destId="{A96C76D3-3252-4E4D-B6E3-4CD7B269A684}" srcOrd="2" destOrd="0" presId="urn:microsoft.com/office/officeart/2005/8/layout/hierarchy2"/>
    <dgm:cxn modelId="{4CAEBE7A-75D4-47C5-8406-913744A8D83C}" type="presParOf" srcId="{A96C76D3-3252-4E4D-B6E3-4CD7B269A684}" destId="{7A4CE47C-F8BA-49B2-A49B-8AF2E7253BCE}" srcOrd="0" destOrd="0" presId="urn:microsoft.com/office/officeart/2005/8/layout/hierarchy2"/>
    <dgm:cxn modelId="{DCFB1507-8641-45E0-9F8A-F18E7AC0B7C8}" type="presParOf" srcId="{28923940-E2D5-4555-A131-5C8BC76C1622}" destId="{1D7C6EDA-0159-407F-B7DE-C6672175CDDF}" srcOrd="3" destOrd="0" presId="urn:microsoft.com/office/officeart/2005/8/layout/hierarchy2"/>
    <dgm:cxn modelId="{1CE9460C-A80E-4D6F-B766-D6785A168EA4}" type="presParOf" srcId="{1D7C6EDA-0159-407F-B7DE-C6672175CDDF}" destId="{D5A50353-1E99-4F46-9617-F53097E7CCA2}" srcOrd="0" destOrd="0" presId="urn:microsoft.com/office/officeart/2005/8/layout/hierarchy2"/>
    <dgm:cxn modelId="{653FCF2E-8EAE-4E3A-93B9-9B1A3B9FCB3D}" type="presParOf" srcId="{1D7C6EDA-0159-407F-B7DE-C6672175CDDF}" destId="{7F553DDC-85C0-486C-8061-882653E0447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75D706C-A78E-430E-96FC-43AC5A5D366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B569B87-676C-49B0-9A63-E21F07FF7B2E}">
      <dgm:prSet phldrT="[Texte]" custT="1"/>
      <dgm:spPr/>
      <dgm:t>
        <a:bodyPr/>
        <a:lstStyle/>
        <a:p>
          <a:r>
            <a:rPr lang="fr-FR" sz="2400" dirty="0"/>
            <a:t>Formations / sensibilisations</a:t>
          </a:r>
        </a:p>
      </dgm:t>
    </dgm:pt>
    <dgm:pt modelId="{3032CCEA-521B-4FC0-8507-FF625873198F}" type="parTrans" cxnId="{8C616937-8EA2-496C-B2B8-C2D4C593DCB5}">
      <dgm:prSet/>
      <dgm:spPr/>
      <dgm:t>
        <a:bodyPr/>
        <a:lstStyle/>
        <a:p>
          <a:endParaRPr lang="fr-FR"/>
        </a:p>
      </dgm:t>
    </dgm:pt>
    <dgm:pt modelId="{DC8F30AC-D4E9-4CBF-A5E1-80ECF9A8914E}" type="sibTrans" cxnId="{8C616937-8EA2-496C-B2B8-C2D4C593DCB5}">
      <dgm:prSet/>
      <dgm:spPr/>
      <dgm:t>
        <a:bodyPr/>
        <a:lstStyle/>
        <a:p>
          <a:endParaRPr lang="fr-FR"/>
        </a:p>
      </dgm:t>
    </dgm:pt>
    <dgm:pt modelId="{9E309EEA-765B-446B-A97B-746FCDC744EA}">
      <dgm:prSet phldrT="[Texte]"/>
      <dgm:spPr/>
      <dgm:t>
        <a:bodyPr/>
        <a:lstStyle/>
        <a:p>
          <a:r>
            <a:rPr lang="fr-FR" dirty="0"/>
            <a:t>Encadrants : management bienveillant, gestion des conflits, régulation des tensions,…</a:t>
          </a:r>
        </a:p>
      </dgm:t>
    </dgm:pt>
    <dgm:pt modelId="{1FA758D9-62AC-4AC6-B1AD-79F7BC5FA6A8}" type="parTrans" cxnId="{344B459A-16B3-4C1E-827E-5442ED226A61}">
      <dgm:prSet/>
      <dgm:spPr/>
      <dgm:t>
        <a:bodyPr/>
        <a:lstStyle/>
        <a:p>
          <a:endParaRPr lang="fr-FR"/>
        </a:p>
      </dgm:t>
    </dgm:pt>
    <dgm:pt modelId="{CEC1A732-273E-4E44-A796-3BE468BBB653}" type="sibTrans" cxnId="{344B459A-16B3-4C1E-827E-5442ED226A61}">
      <dgm:prSet/>
      <dgm:spPr/>
      <dgm:t>
        <a:bodyPr/>
        <a:lstStyle/>
        <a:p>
          <a:endParaRPr lang="fr-FR"/>
        </a:p>
      </dgm:t>
    </dgm:pt>
    <dgm:pt modelId="{4FA34E66-0D81-459C-A910-2BFC4D2EC797}">
      <dgm:prSet phldrT="[Texte]" custT="1"/>
      <dgm:spPr/>
      <dgm:t>
        <a:bodyPr/>
        <a:lstStyle/>
        <a:p>
          <a:r>
            <a:rPr lang="fr-FR" sz="2400" dirty="0"/>
            <a:t>Groupes d’échanges</a:t>
          </a:r>
        </a:p>
      </dgm:t>
    </dgm:pt>
    <dgm:pt modelId="{23A0DA3B-1BCA-4C5F-8449-17EA7B64C112}" type="parTrans" cxnId="{4F5BCF46-C74B-4513-ADCE-C67D7B304F10}">
      <dgm:prSet/>
      <dgm:spPr/>
      <dgm:t>
        <a:bodyPr/>
        <a:lstStyle/>
        <a:p>
          <a:endParaRPr lang="fr-FR"/>
        </a:p>
      </dgm:t>
    </dgm:pt>
    <dgm:pt modelId="{C5C1C72B-50B0-4159-85FB-50B1510434AF}" type="sibTrans" cxnId="{4F5BCF46-C74B-4513-ADCE-C67D7B304F10}">
      <dgm:prSet/>
      <dgm:spPr/>
      <dgm:t>
        <a:bodyPr/>
        <a:lstStyle/>
        <a:p>
          <a:endParaRPr lang="fr-FR"/>
        </a:p>
      </dgm:t>
    </dgm:pt>
    <dgm:pt modelId="{DEA7FB8A-8896-4493-B59C-44DAA367F67F}">
      <dgm:prSet phldrT="[Texte]"/>
      <dgm:spPr/>
      <dgm:t>
        <a:bodyPr/>
        <a:lstStyle/>
        <a:p>
          <a:r>
            <a:rPr lang="fr-FR" dirty="0"/>
            <a:t>Encadrants : reconnaissance, engagement, motivation, gestion de la charge de travail,…</a:t>
          </a:r>
        </a:p>
      </dgm:t>
    </dgm:pt>
    <dgm:pt modelId="{56BE3DC7-1BF0-4B5D-99C4-4BF7BADB1524}" type="parTrans" cxnId="{F61FD600-601C-4E79-A83E-E281689D255C}">
      <dgm:prSet/>
      <dgm:spPr/>
      <dgm:t>
        <a:bodyPr/>
        <a:lstStyle/>
        <a:p>
          <a:endParaRPr lang="fr-FR"/>
        </a:p>
      </dgm:t>
    </dgm:pt>
    <dgm:pt modelId="{9B5C2030-ABDD-4F14-A101-5B69C64B1CAA}" type="sibTrans" cxnId="{F61FD600-601C-4E79-A83E-E281689D255C}">
      <dgm:prSet/>
      <dgm:spPr/>
      <dgm:t>
        <a:bodyPr/>
        <a:lstStyle/>
        <a:p>
          <a:endParaRPr lang="fr-FR"/>
        </a:p>
      </dgm:t>
    </dgm:pt>
    <dgm:pt modelId="{CEAEF058-CBCC-402A-B2EC-83DA752999C2}">
      <dgm:prSet phldrT="[Texte]" custT="1"/>
      <dgm:spPr/>
      <dgm:t>
        <a:bodyPr/>
        <a:lstStyle/>
        <a:p>
          <a:r>
            <a:rPr lang="fr-FR" sz="2400" dirty="0"/>
            <a:t>Dispositif de traitement des signalements</a:t>
          </a:r>
        </a:p>
      </dgm:t>
    </dgm:pt>
    <dgm:pt modelId="{5319E401-5B23-46BD-B3E2-560BD34B9680}" type="parTrans" cxnId="{6CF28405-9BDE-4748-938D-136B1E7B71C8}">
      <dgm:prSet/>
      <dgm:spPr/>
      <dgm:t>
        <a:bodyPr/>
        <a:lstStyle/>
        <a:p>
          <a:endParaRPr lang="fr-FR"/>
        </a:p>
      </dgm:t>
    </dgm:pt>
    <dgm:pt modelId="{32C95E49-C1EC-46CA-AEF4-D5AB25BC5ED8}" type="sibTrans" cxnId="{6CF28405-9BDE-4748-938D-136B1E7B71C8}">
      <dgm:prSet/>
      <dgm:spPr/>
      <dgm:t>
        <a:bodyPr/>
        <a:lstStyle/>
        <a:p>
          <a:endParaRPr lang="fr-FR"/>
        </a:p>
      </dgm:t>
    </dgm:pt>
    <dgm:pt modelId="{4D616F39-F47B-4239-8089-3A68239DCBEC}">
      <dgm:prSet phldrT="[Texte]"/>
      <dgm:spPr/>
      <dgm:t>
        <a:bodyPr/>
        <a:lstStyle/>
        <a:p>
          <a:r>
            <a:rPr lang="fr-FR" dirty="0"/>
            <a:t>Communication : procédures, interlocuteurs…</a:t>
          </a:r>
        </a:p>
      </dgm:t>
    </dgm:pt>
    <dgm:pt modelId="{6BA7CC3A-FEC7-448A-84E7-E90D96CCC46A}" type="parTrans" cxnId="{74A938E6-12D6-4AAB-B65E-EF6AAF16DE1D}">
      <dgm:prSet/>
      <dgm:spPr/>
      <dgm:t>
        <a:bodyPr/>
        <a:lstStyle/>
        <a:p>
          <a:endParaRPr lang="fr-FR"/>
        </a:p>
      </dgm:t>
    </dgm:pt>
    <dgm:pt modelId="{78DC648C-F955-4E9E-8CA4-0A4D496AFE71}" type="sibTrans" cxnId="{74A938E6-12D6-4AAB-B65E-EF6AAF16DE1D}">
      <dgm:prSet/>
      <dgm:spPr/>
      <dgm:t>
        <a:bodyPr/>
        <a:lstStyle/>
        <a:p>
          <a:endParaRPr lang="fr-FR"/>
        </a:p>
      </dgm:t>
    </dgm:pt>
    <dgm:pt modelId="{D6D0662E-89AA-420F-ADE0-4504A65F283E}">
      <dgm:prSet phldrT="[Texte]"/>
      <dgm:spPr/>
      <dgm:t>
        <a:bodyPr/>
        <a:lstStyle/>
        <a:p>
          <a:r>
            <a:rPr lang="fr-FR" dirty="0"/>
            <a:t>Process de réception, de traitement et de suivi</a:t>
          </a:r>
        </a:p>
      </dgm:t>
    </dgm:pt>
    <dgm:pt modelId="{521EAB65-E9D5-420D-A10C-A551523538B4}" type="parTrans" cxnId="{5495CCBA-A6FA-4EC4-8558-35B75051BE46}">
      <dgm:prSet/>
      <dgm:spPr/>
      <dgm:t>
        <a:bodyPr/>
        <a:lstStyle/>
        <a:p>
          <a:endParaRPr lang="fr-FR"/>
        </a:p>
      </dgm:t>
    </dgm:pt>
    <dgm:pt modelId="{C11C9061-92F8-47A5-8651-52AF9F0655F2}" type="sibTrans" cxnId="{5495CCBA-A6FA-4EC4-8558-35B75051BE46}">
      <dgm:prSet/>
      <dgm:spPr/>
      <dgm:t>
        <a:bodyPr/>
        <a:lstStyle/>
        <a:p>
          <a:endParaRPr lang="fr-FR"/>
        </a:p>
      </dgm:t>
    </dgm:pt>
    <dgm:pt modelId="{3445A09B-74FC-4CE8-823F-839B99F59F68}">
      <dgm:prSet phldrT="[Texte]"/>
      <dgm:spPr/>
      <dgm:t>
        <a:bodyPr/>
        <a:lstStyle/>
        <a:p>
          <a:r>
            <a:rPr lang="fr-FR" dirty="0"/>
            <a:t>Enquêtes, médiations…</a:t>
          </a:r>
        </a:p>
      </dgm:t>
    </dgm:pt>
    <dgm:pt modelId="{90B5A87B-965D-4F31-BE2D-BB7E1A7256F2}" type="parTrans" cxnId="{ECE0F0C5-2483-40E7-93EF-708F8A172F40}">
      <dgm:prSet/>
      <dgm:spPr/>
      <dgm:t>
        <a:bodyPr/>
        <a:lstStyle/>
        <a:p>
          <a:endParaRPr lang="fr-FR"/>
        </a:p>
      </dgm:t>
    </dgm:pt>
    <dgm:pt modelId="{29E0F5D6-62E7-4CFC-9118-9306CC7F9C6C}" type="sibTrans" cxnId="{ECE0F0C5-2483-40E7-93EF-708F8A172F40}">
      <dgm:prSet/>
      <dgm:spPr/>
      <dgm:t>
        <a:bodyPr/>
        <a:lstStyle/>
        <a:p>
          <a:endParaRPr lang="fr-FR"/>
        </a:p>
      </dgm:t>
    </dgm:pt>
    <dgm:pt modelId="{E9E20D9B-F1D4-4EE1-9A02-C87EDB767F5B}">
      <dgm:prSet phldrT="[Texte]"/>
      <dgm:spPr/>
      <dgm:t>
        <a:bodyPr/>
        <a:lstStyle/>
        <a:p>
          <a:r>
            <a:rPr lang="fr-FR" dirty="0"/>
            <a:t>Formation des référents</a:t>
          </a:r>
        </a:p>
      </dgm:t>
    </dgm:pt>
    <dgm:pt modelId="{B3BAD85D-A37A-449A-8D94-30B77C7AC5E5}" type="parTrans" cxnId="{7B014995-0767-49FE-9067-62C5F9F2F1E9}">
      <dgm:prSet/>
      <dgm:spPr/>
      <dgm:t>
        <a:bodyPr/>
        <a:lstStyle/>
        <a:p>
          <a:endParaRPr lang="fr-FR"/>
        </a:p>
      </dgm:t>
    </dgm:pt>
    <dgm:pt modelId="{EBD34E7D-4AC4-436C-92D9-7EB7D742B7D8}" type="sibTrans" cxnId="{7B014995-0767-49FE-9067-62C5F9F2F1E9}">
      <dgm:prSet/>
      <dgm:spPr/>
      <dgm:t>
        <a:bodyPr/>
        <a:lstStyle/>
        <a:p>
          <a:endParaRPr lang="fr-FR"/>
        </a:p>
      </dgm:t>
    </dgm:pt>
    <dgm:pt modelId="{350A296B-B0B1-47C7-BB30-0050D8089515}">
      <dgm:prSet phldrT="[Texte]"/>
      <dgm:spPr/>
      <dgm:t>
        <a:bodyPr/>
        <a:lstStyle/>
        <a:p>
          <a:r>
            <a:rPr lang="fr-FR" dirty="0"/>
            <a:t> Agents non-encadrants : verbalisation des difficultés et élaboration collective de solutions ; gestion des émotions,…</a:t>
          </a:r>
        </a:p>
      </dgm:t>
    </dgm:pt>
    <dgm:pt modelId="{062094AB-1F0B-4F2B-B51E-EEACDD392652}" type="parTrans" cxnId="{A5919CF2-660B-473E-91B5-05DA88FEBC6B}">
      <dgm:prSet/>
      <dgm:spPr/>
      <dgm:t>
        <a:bodyPr/>
        <a:lstStyle/>
        <a:p>
          <a:endParaRPr lang="fr-FR"/>
        </a:p>
      </dgm:t>
    </dgm:pt>
    <dgm:pt modelId="{5F3FDFC9-0869-4C89-AEBB-6CCF03043B1B}" type="sibTrans" cxnId="{A5919CF2-660B-473E-91B5-05DA88FEBC6B}">
      <dgm:prSet/>
      <dgm:spPr/>
      <dgm:t>
        <a:bodyPr/>
        <a:lstStyle/>
        <a:p>
          <a:endParaRPr lang="fr-FR"/>
        </a:p>
      </dgm:t>
    </dgm:pt>
    <dgm:pt modelId="{5F25424C-D80F-4436-A4F8-A9AE6DB73C1F}">
      <dgm:prSet phldrT="[Texte]"/>
      <dgm:spPr/>
      <dgm:t>
        <a:bodyPr/>
        <a:lstStyle/>
        <a:p>
          <a:r>
            <a:rPr lang="fr-FR" dirty="0"/>
            <a:t>Tous : violences internes et externes au travail (reconnaissance des signes, responsabilité collective, conséquences,…)</a:t>
          </a:r>
        </a:p>
      </dgm:t>
    </dgm:pt>
    <dgm:pt modelId="{C6A735A8-BA48-46F3-A040-EBCBFE662FDA}" type="parTrans" cxnId="{3EDC77A0-1C02-4A9F-A4D7-D8EB38AB5596}">
      <dgm:prSet/>
      <dgm:spPr/>
      <dgm:t>
        <a:bodyPr/>
        <a:lstStyle/>
        <a:p>
          <a:endParaRPr lang="fr-FR"/>
        </a:p>
      </dgm:t>
    </dgm:pt>
    <dgm:pt modelId="{3688B4B0-7CA9-4827-A746-04481E97482A}" type="sibTrans" cxnId="{3EDC77A0-1C02-4A9F-A4D7-D8EB38AB5596}">
      <dgm:prSet/>
      <dgm:spPr/>
      <dgm:t>
        <a:bodyPr/>
        <a:lstStyle/>
        <a:p>
          <a:endParaRPr lang="fr-FR"/>
        </a:p>
      </dgm:t>
    </dgm:pt>
    <dgm:pt modelId="{1F46E9CB-80C9-4DB2-8A72-E1825422913B}" type="pres">
      <dgm:prSet presAssocID="{375D706C-A78E-430E-96FC-43AC5A5D366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BCF530D-45F9-4A40-9661-4AC7392F4B94}" type="pres">
      <dgm:prSet presAssocID="{1B569B87-676C-49B0-9A63-E21F07FF7B2E}" presName="linNode" presStyleCnt="0"/>
      <dgm:spPr/>
    </dgm:pt>
    <dgm:pt modelId="{E62C71D5-36BC-4B75-939B-826D8AB90C5C}" type="pres">
      <dgm:prSet presAssocID="{1B569B87-676C-49B0-9A63-E21F07FF7B2E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F2CA84C-57CD-4609-9198-C1102D59718D}" type="pres">
      <dgm:prSet presAssocID="{1B569B87-676C-49B0-9A63-E21F07FF7B2E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BD682BD-4EB6-4C40-9088-B9FE7604852D}" type="pres">
      <dgm:prSet presAssocID="{DC8F30AC-D4E9-4CBF-A5E1-80ECF9A8914E}" presName="sp" presStyleCnt="0"/>
      <dgm:spPr/>
    </dgm:pt>
    <dgm:pt modelId="{42AAFBC3-CD79-400A-962A-B163DD232F1E}" type="pres">
      <dgm:prSet presAssocID="{4FA34E66-0D81-459C-A910-2BFC4D2EC797}" presName="linNode" presStyleCnt="0"/>
      <dgm:spPr/>
    </dgm:pt>
    <dgm:pt modelId="{0B1C987E-F295-46C9-9525-9AC14D6A2C57}" type="pres">
      <dgm:prSet presAssocID="{4FA34E66-0D81-459C-A910-2BFC4D2EC797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54D0E21-8734-4AAB-A293-0F5EB58A1007}" type="pres">
      <dgm:prSet presAssocID="{4FA34E66-0D81-459C-A910-2BFC4D2EC797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8229F0-32DD-449C-AB8C-C71F47520787}" type="pres">
      <dgm:prSet presAssocID="{C5C1C72B-50B0-4159-85FB-50B1510434AF}" presName="sp" presStyleCnt="0"/>
      <dgm:spPr/>
    </dgm:pt>
    <dgm:pt modelId="{B55F6A5B-178B-4D42-9D0F-AD6F50905D18}" type="pres">
      <dgm:prSet presAssocID="{CEAEF058-CBCC-402A-B2EC-83DA752999C2}" presName="linNode" presStyleCnt="0"/>
      <dgm:spPr/>
    </dgm:pt>
    <dgm:pt modelId="{B12657F2-6F2C-4E7D-8E34-CA23620D4F65}" type="pres">
      <dgm:prSet presAssocID="{CEAEF058-CBCC-402A-B2EC-83DA752999C2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D15393C-1766-43F5-879B-3E8C21F4A79A}" type="pres">
      <dgm:prSet presAssocID="{CEAEF058-CBCC-402A-B2EC-83DA752999C2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495CCBA-A6FA-4EC4-8558-35B75051BE46}" srcId="{CEAEF058-CBCC-402A-B2EC-83DA752999C2}" destId="{D6D0662E-89AA-420F-ADE0-4504A65F283E}" srcOrd="2" destOrd="0" parTransId="{521EAB65-E9D5-420D-A10C-A551523538B4}" sibTransId="{C11C9061-92F8-47A5-8651-52AF9F0655F2}"/>
    <dgm:cxn modelId="{3EDC77A0-1C02-4A9F-A4D7-D8EB38AB5596}" srcId="{1B569B87-676C-49B0-9A63-E21F07FF7B2E}" destId="{5F25424C-D80F-4436-A4F8-A9AE6DB73C1F}" srcOrd="1" destOrd="0" parTransId="{C6A735A8-BA48-46F3-A040-EBCBFE662FDA}" sibTransId="{3688B4B0-7CA9-4827-A746-04481E97482A}"/>
    <dgm:cxn modelId="{3A099E3E-B75C-48C7-9D48-B412ACD2F187}" type="presOf" srcId="{DEA7FB8A-8896-4493-B59C-44DAA367F67F}" destId="{354D0E21-8734-4AAB-A293-0F5EB58A1007}" srcOrd="0" destOrd="0" presId="urn:microsoft.com/office/officeart/2005/8/layout/vList5"/>
    <dgm:cxn modelId="{A5F672B7-9A52-4D64-8226-D6A0D57128B4}" type="presOf" srcId="{D6D0662E-89AA-420F-ADE0-4504A65F283E}" destId="{7D15393C-1766-43F5-879B-3E8C21F4A79A}" srcOrd="0" destOrd="2" presId="urn:microsoft.com/office/officeart/2005/8/layout/vList5"/>
    <dgm:cxn modelId="{F61FD600-601C-4E79-A83E-E281689D255C}" srcId="{4FA34E66-0D81-459C-A910-2BFC4D2EC797}" destId="{DEA7FB8A-8896-4493-B59C-44DAA367F67F}" srcOrd="0" destOrd="0" parTransId="{56BE3DC7-1BF0-4B5D-99C4-4BF7BADB1524}" sibTransId="{9B5C2030-ABDD-4F14-A101-5B69C64B1CAA}"/>
    <dgm:cxn modelId="{A5919CF2-660B-473E-91B5-05DA88FEBC6B}" srcId="{4FA34E66-0D81-459C-A910-2BFC4D2EC797}" destId="{350A296B-B0B1-47C7-BB30-0050D8089515}" srcOrd="1" destOrd="0" parTransId="{062094AB-1F0B-4F2B-B51E-EEACDD392652}" sibTransId="{5F3FDFC9-0869-4C89-AEBB-6CCF03043B1B}"/>
    <dgm:cxn modelId="{7B014995-0767-49FE-9067-62C5F9F2F1E9}" srcId="{CEAEF058-CBCC-402A-B2EC-83DA752999C2}" destId="{E9E20D9B-F1D4-4EE1-9A02-C87EDB767F5B}" srcOrd="1" destOrd="0" parTransId="{B3BAD85D-A37A-449A-8D94-30B77C7AC5E5}" sibTransId="{EBD34E7D-4AC4-436C-92D9-7EB7D742B7D8}"/>
    <dgm:cxn modelId="{ECE0F0C5-2483-40E7-93EF-708F8A172F40}" srcId="{CEAEF058-CBCC-402A-B2EC-83DA752999C2}" destId="{3445A09B-74FC-4CE8-823F-839B99F59F68}" srcOrd="3" destOrd="0" parTransId="{90B5A87B-965D-4F31-BE2D-BB7E1A7256F2}" sibTransId="{29E0F5D6-62E7-4CFC-9118-9306CC7F9C6C}"/>
    <dgm:cxn modelId="{18D76D52-8A73-483C-9CED-5EB6A57D1FA6}" type="presOf" srcId="{4D616F39-F47B-4239-8089-3A68239DCBEC}" destId="{7D15393C-1766-43F5-879B-3E8C21F4A79A}" srcOrd="0" destOrd="0" presId="urn:microsoft.com/office/officeart/2005/8/layout/vList5"/>
    <dgm:cxn modelId="{8C616937-8EA2-496C-B2B8-C2D4C593DCB5}" srcId="{375D706C-A78E-430E-96FC-43AC5A5D3660}" destId="{1B569B87-676C-49B0-9A63-E21F07FF7B2E}" srcOrd="0" destOrd="0" parTransId="{3032CCEA-521B-4FC0-8507-FF625873198F}" sibTransId="{DC8F30AC-D4E9-4CBF-A5E1-80ECF9A8914E}"/>
    <dgm:cxn modelId="{6CF28405-9BDE-4748-938D-136B1E7B71C8}" srcId="{375D706C-A78E-430E-96FC-43AC5A5D3660}" destId="{CEAEF058-CBCC-402A-B2EC-83DA752999C2}" srcOrd="2" destOrd="0" parTransId="{5319E401-5B23-46BD-B3E2-560BD34B9680}" sibTransId="{32C95E49-C1EC-46CA-AEF4-D5AB25BC5ED8}"/>
    <dgm:cxn modelId="{B15CEDD5-A22B-4D2D-9057-1E2EF76EBC93}" type="presOf" srcId="{350A296B-B0B1-47C7-BB30-0050D8089515}" destId="{354D0E21-8734-4AAB-A293-0F5EB58A1007}" srcOrd="0" destOrd="1" presId="urn:microsoft.com/office/officeart/2005/8/layout/vList5"/>
    <dgm:cxn modelId="{B25596CD-4316-469C-BFFC-D103F213A384}" type="presOf" srcId="{3445A09B-74FC-4CE8-823F-839B99F59F68}" destId="{7D15393C-1766-43F5-879B-3E8C21F4A79A}" srcOrd="0" destOrd="3" presId="urn:microsoft.com/office/officeart/2005/8/layout/vList5"/>
    <dgm:cxn modelId="{DD4A9FE1-EFC9-4A76-8781-EC853062844B}" type="presOf" srcId="{4FA34E66-0D81-459C-A910-2BFC4D2EC797}" destId="{0B1C987E-F295-46C9-9525-9AC14D6A2C57}" srcOrd="0" destOrd="0" presId="urn:microsoft.com/office/officeart/2005/8/layout/vList5"/>
    <dgm:cxn modelId="{344B459A-16B3-4C1E-827E-5442ED226A61}" srcId="{1B569B87-676C-49B0-9A63-E21F07FF7B2E}" destId="{9E309EEA-765B-446B-A97B-746FCDC744EA}" srcOrd="0" destOrd="0" parTransId="{1FA758D9-62AC-4AC6-B1AD-79F7BC5FA6A8}" sibTransId="{CEC1A732-273E-4E44-A796-3BE468BBB653}"/>
    <dgm:cxn modelId="{9A654F72-786F-4280-ACDD-68FDCE0009F1}" type="presOf" srcId="{375D706C-A78E-430E-96FC-43AC5A5D3660}" destId="{1F46E9CB-80C9-4DB2-8A72-E1825422913B}" srcOrd="0" destOrd="0" presId="urn:microsoft.com/office/officeart/2005/8/layout/vList5"/>
    <dgm:cxn modelId="{2C5973AD-3F17-4A2E-B7B8-574678303E52}" type="presOf" srcId="{E9E20D9B-F1D4-4EE1-9A02-C87EDB767F5B}" destId="{7D15393C-1766-43F5-879B-3E8C21F4A79A}" srcOrd="0" destOrd="1" presId="urn:microsoft.com/office/officeart/2005/8/layout/vList5"/>
    <dgm:cxn modelId="{4F5BCF46-C74B-4513-ADCE-C67D7B304F10}" srcId="{375D706C-A78E-430E-96FC-43AC5A5D3660}" destId="{4FA34E66-0D81-459C-A910-2BFC4D2EC797}" srcOrd="1" destOrd="0" parTransId="{23A0DA3B-1BCA-4C5F-8449-17EA7B64C112}" sibTransId="{C5C1C72B-50B0-4159-85FB-50B1510434AF}"/>
    <dgm:cxn modelId="{0E33F0A4-1898-4B69-87BC-37E4D2D059C9}" type="presOf" srcId="{CEAEF058-CBCC-402A-B2EC-83DA752999C2}" destId="{B12657F2-6F2C-4E7D-8E34-CA23620D4F65}" srcOrd="0" destOrd="0" presId="urn:microsoft.com/office/officeart/2005/8/layout/vList5"/>
    <dgm:cxn modelId="{C3E7DED4-39F4-4BAB-A8B9-747217F3E764}" type="presOf" srcId="{5F25424C-D80F-4436-A4F8-A9AE6DB73C1F}" destId="{BF2CA84C-57CD-4609-9198-C1102D59718D}" srcOrd="0" destOrd="1" presId="urn:microsoft.com/office/officeart/2005/8/layout/vList5"/>
    <dgm:cxn modelId="{8483942F-5C26-455C-810C-7431F24CA934}" type="presOf" srcId="{1B569B87-676C-49B0-9A63-E21F07FF7B2E}" destId="{E62C71D5-36BC-4B75-939B-826D8AB90C5C}" srcOrd="0" destOrd="0" presId="urn:microsoft.com/office/officeart/2005/8/layout/vList5"/>
    <dgm:cxn modelId="{1003B2A4-3BB0-4B14-A494-EFD668AF2707}" type="presOf" srcId="{9E309EEA-765B-446B-A97B-746FCDC744EA}" destId="{BF2CA84C-57CD-4609-9198-C1102D59718D}" srcOrd="0" destOrd="0" presId="urn:microsoft.com/office/officeart/2005/8/layout/vList5"/>
    <dgm:cxn modelId="{74A938E6-12D6-4AAB-B65E-EF6AAF16DE1D}" srcId="{CEAEF058-CBCC-402A-B2EC-83DA752999C2}" destId="{4D616F39-F47B-4239-8089-3A68239DCBEC}" srcOrd="0" destOrd="0" parTransId="{6BA7CC3A-FEC7-448A-84E7-E90D96CCC46A}" sibTransId="{78DC648C-F955-4E9E-8CA4-0A4D496AFE71}"/>
    <dgm:cxn modelId="{8F84F654-D997-41B9-A935-558FA839276E}" type="presParOf" srcId="{1F46E9CB-80C9-4DB2-8A72-E1825422913B}" destId="{3BCF530D-45F9-4A40-9661-4AC7392F4B94}" srcOrd="0" destOrd="0" presId="urn:microsoft.com/office/officeart/2005/8/layout/vList5"/>
    <dgm:cxn modelId="{636F51B1-D018-4F31-A275-04F8535E2B14}" type="presParOf" srcId="{3BCF530D-45F9-4A40-9661-4AC7392F4B94}" destId="{E62C71D5-36BC-4B75-939B-826D8AB90C5C}" srcOrd="0" destOrd="0" presId="urn:microsoft.com/office/officeart/2005/8/layout/vList5"/>
    <dgm:cxn modelId="{AA61DEE3-2598-4520-89AE-5F5628C2A17F}" type="presParOf" srcId="{3BCF530D-45F9-4A40-9661-4AC7392F4B94}" destId="{BF2CA84C-57CD-4609-9198-C1102D59718D}" srcOrd="1" destOrd="0" presId="urn:microsoft.com/office/officeart/2005/8/layout/vList5"/>
    <dgm:cxn modelId="{52BBBED9-2A2D-4F97-955F-20FB6E278753}" type="presParOf" srcId="{1F46E9CB-80C9-4DB2-8A72-E1825422913B}" destId="{CBD682BD-4EB6-4C40-9088-B9FE7604852D}" srcOrd="1" destOrd="0" presId="urn:microsoft.com/office/officeart/2005/8/layout/vList5"/>
    <dgm:cxn modelId="{0E9DF447-B453-48F7-8E57-AC546B58E77D}" type="presParOf" srcId="{1F46E9CB-80C9-4DB2-8A72-E1825422913B}" destId="{42AAFBC3-CD79-400A-962A-B163DD232F1E}" srcOrd="2" destOrd="0" presId="urn:microsoft.com/office/officeart/2005/8/layout/vList5"/>
    <dgm:cxn modelId="{DE54A5C9-01B8-49DD-8C78-68D78E9F4D9A}" type="presParOf" srcId="{42AAFBC3-CD79-400A-962A-B163DD232F1E}" destId="{0B1C987E-F295-46C9-9525-9AC14D6A2C57}" srcOrd="0" destOrd="0" presId="urn:microsoft.com/office/officeart/2005/8/layout/vList5"/>
    <dgm:cxn modelId="{9C19A132-AC74-4CF1-A8EC-B3FAA2EC93C9}" type="presParOf" srcId="{42AAFBC3-CD79-400A-962A-B163DD232F1E}" destId="{354D0E21-8734-4AAB-A293-0F5EB58A1007}" srcOrd="1" destOrd="0" presId="urn:microsoft.com/office/officeart/2005/8/layout/vList5"/>
    <dgm:cxn modelId="{256BD049-752C-4D82-8974-71F49D274371}" type="presParOf" srcId="{1F46E9CB-80C9-4DB2-8A72-E1825422913B}" destId="{868229F0-32DD-449C-AB8C-C71F47520787}" srcOrd="3" destOrd="0" presId="urn:microsoft.com/office/officeart/2005/8/layout/vList5"/>
    <dgm:cxn modelId="{6E39D67F-5CA6-46CB-9B2F-C2232CC195A0}" type="presParOf" srcId="{1F46E9CB-80C9-4DB2-8A72-E1825422913B}" destId="{B55F6A5B-178B-4D42-9D0F-AD6F50905D18}" srcOrd="4" destOrd="0" presId="urn:microsoft.com/office/officeart/2005/8/layout/vList5"/>
    <dgm:cxn modelId="{73C30D14-AA80-4187-8149-FCD0E53B44E4}" type="presParOf" srcId="{B55F6A5B-178B-4D42-9D0F-AD6F50905D18}" destId="{B12657F2-6F2C-4E7D-8E34-CA23620D4F65}" srcOrd="0" destOrd="0" presId="urn:microsoft.com/office/officeart/2005/8/layout/vList5"/>
    <dgm:cxn modelId="{CD653D9C-96CB-4276-9F52-BCD631C4F6CA}" type="presParOf" srcId="{B55F6A5B-178B-4D42-9D0F-AD6F50905D18}" destId="{7D15393C-1766-43F5-879B-3E8C21F4A79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F15564-A2B3-4BEC-8613-2D10E56F4B86}">
      <dsp:nvSpPr>
        <dsp:cNvPr id="0" name=""/>
        <dsp:cNvSpPr/>
      </dsp:nvSpPr>
      <dsp:spPr>
        <a:xfrm>
          <a:off x="0" y="1039447"/>
          <a:ext cx="5841052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D55663-94AA-4047-9A80-DE441644D372}">
      <dsp:nvSpPr>
        <dsp:cNvPr id="0" name=""/>
        <dsp:cNvSpPr/>
      </dsp:nvSpPr>
      <dsp:spPr>
        <a:xfrm>
          <a:off x="292052" y="744247"/>
          <a:ext cx="4088736" cy="59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545" tIns="0" rIns="15454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/>
            <a:t>France</a:t>
          </a:r>
        </a:p>
      </dsp:txBody>
      <dsp:txXfrm>
        <a:off x="320873" y="773068"/>
        <a:ext cx="4031094" cy="532758"/>
      </dsp:txXfrm>
    </dsp:sp>
    <dsp:sp modelId="{48667A3D-7C1C-49AD-ABE4-009BE0CE9A54}">
      <dsp:nvSpPr>
        <dsp:cNvPr id="0" name=""/>
        <dsp:cNvSpPr/>
      </dsp:nvSpPr>
      <dsp:spPr>
        <a:xfrm>
          <a:off x="0" y="1946647"/>
          <a:ext cx="5841052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CCD210-175D-4F4D-9194-1D49C197711B}">
      <dsp:nvSpPr>
        <dsp:cNvPr id="0" name=""/>
        <dsp:cNvSpPr/>
      </dsp:nvSpPr>
      <dsp:spPr>
        <a:xfrm>
          <a:off x="292052" y="1651447"/>
          <a:ext cx="4088736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545" tIns="0" rIns="15454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/>
            <a:t>DOM</a:t>
          </a:r>
        </a:p>
      </dsp:txBody>
      <dsp:txXfrm>
        <a:off x="320873" y="1680268"/>
        <a:ext cx="4031094" cy="532758"/>
      </dsp:txXfrm>
    </dsp:sp>
    <dsp:sp modelId="{C9344E40-DEC6-461B-9D88-DBB24BEFF0B0}">
      <dsp:nvSpPr>
        <dsp:cNvPr id="0" name=""/>
        <dsp:cNvSpPr/>
      </dsp:nvSpPr>
      <dsp:spPr>
        <a:xfrm>
          <a:off x="0" y="2853847"/>
          <a:ext cx="5841052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473029-C6E4-42A2-9452-90D8769A1E29}">
      <dsp:nvSpPr>
        <dsp:cNvPr id="0" name=""/>
        <dsp:cNvSpPr/>
      </dsp:nvSpPr>
      <dsp:spPr>
        <a:xfrm>
          <a:off x="292052" y="2558647"/>
          <a:ext cx="4088736" cy="5904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545" tIns="0" rIns="15454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/>
            <a:t>Conseillers Mobilité Carrière</a:t>
          </a:r>
        </a:p>
      </dsp:txBody>
      <dsp:txXfrm>
        <a:off x="320873" y="2587468"/>
        <a:ext cx="4031094" cy="532758"/>
      </dsp:txXfrm>
    </dsp:sp>
    <dsp:sp modelId="{AB161648-CE1B-4122-B168-B25BBB2620CD}">
      <dsp:nvSpPr>
        <dsp:cNvPr id="0" name=""/>
        <dsp:cNvSpPr/>
      </dsp:nvSpPr>
      <dsp:spPr>
        <a:xfrm>
          <a:off x="0" y="3761047"/>
          <a:ext cx="5841052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F18A71-3A90-4DCB-A7E7-689F557E9C26}">
      <dsp:nvSpPr>
        <dsp:cNvPr id="0" name=""/>
        <dsp:cNvSpPr/>
      </dsp:nvSpPr>
      <dsp:spPr>
        <a:xfrm>
          <a:off x="292052" y="3465847"/>
          <a:ext cx="4088736" cy="590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545" tIns="0" rIns="15454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/>
            <a:t>Acteurs de Prévention</a:t>
          </a:r>
        </a:p>
      </dsp:txBody>
      <dsp:txXfrm>
        <a:off x="320873" y="3494668"/>
        <a:ext cx="4031094" cy="532758"/>
      </dsp:txXfrm>
    </dsp:sp>
    <dsp:sp modelId="{12D24318-87D9-4B22-AD79-721BA1B07C39}">
      <dsp:nvSpPr>
        <dsp:cNvPr id="0" name=""/>
        <dsp:cNvSpPr/>
      </dsp:nvSpPr>
      <dsp:spPr>
        <a:xfrm>
          <a:off x="0" y="4668247"/>
          <a:ext cx="5841052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FAE5B5-0046-46D0-964C-404AFA644A5E}">
      <dsp:nvSpPr>
        <dsp:cNvPr id="0" name=""/>
        <dsp:cNvSpPr/>
      </dsp:nvSpPr>
      <dsp:spPr>
        <a:xfrm>
          <a:off x="292052" y="4373047"/>
          <a:ext cx="4088736" cy="5904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545" tIns="0" rIns="15454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/>
            <a:t>Représentants du Personnel</a:t>
          </a:r>
        </a:p>
      </dsp:txBody>
      <dsp:txXfrm>
        <a:off x="320873" y="4401868"/>
        <a:ext cx="4031094" cy="532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CBE83A-11CE-4B18-A58C-C0D84D06ECBD}">
      <dsp:nvSpPr>
        <dsp:cNvPr id="0" name=""/>
        <dsp:cNvSpPr/>
      </dsp:nvSpPr>
      <dsp:spPr>
        <a:xfrm>
          <a:off x="0" y="26621"/>
          <a:ext cx="4518236" cy="112320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>
              <a:solidFill>
                <a:schemeClr val="tx1"/>
              </a:solidFill>
            </a:rPr>
            <a:t>Ecoutes immédiates 24/7 : numéros verts et formulaires</a:t>
          </a:r>
        </a:p>
      </dsp:txBody>
      <dsp:txXfrm>
        <a:off x="54830" y="81451"/>
        <a:ext cx="4408576" cy="1013540"/>
      </dsp:txXfrm>
    </dsp:sp>
    <dsp:sp modelId="{2D2A4A97-8730-41DD-9D4F-5DE4F5B5AF8F}">
      <dsp:nvSpPr>
        <dsp:cNvPr id="0" name=""/>
        <dsp:cNvSpPr/>
      </dsp:nvSpPr>
      <dsp:spPr>
        <a:xfrm>
          <a:off x="0" y="1310848"/>
          <a:ext cx="4518236" cy="112320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>
              <a:solidFill>
                <a:schemeClr val="tx1"/>
              </a:solidFill>
            </a:rPr>
            <a:t>Pour toutes difficultés professionnelles et personnelles</a:t>
          </a:r>
        </a:p>
      </dsp:txBody>
      <dsp:txXfrm>
        <a:off x="54830" y="1365678"/>
        <a:ext cx="4408576" cy="1013540"/>
      </dsp:txXfrm>
    </dsp:sp>
    <dsp:sp modelId="{B7976AA0-83F3-461B-A33F-642E80F6466E}">
      <dsp:nvSpPr>
        <dsp:cNvPr id="0" name=""/>
        <dsp:cNvSpPr/>
      </dsp:nvSpPr>
      <dsp:spPr>
        <a:xfrm>
          <a:off x="0" y="2608806"/>
          <a:ext cx="4518236" cy="112320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>
              <a:solidFill>
                <a:schemeClr val="tx1"/>
              </a:solidFill>
            </a:rPr>
            <a:t>Accompagnement personnalisé de 5 séances avec un psychologue ou un coach</a:t>
          </a:r>
        </a:p>
      </dsp:txBody>
      <dsp:txXfrm>
        <a:off x="54830" y="2663636"/>
        <a:ext cx="4408576" cy="1013540"/>
      </dsp:txXfrm>
    </dsp:sp>
    <dsp:sp modelId="{B33BF690-1A16-466B-8CDC-EEB4FEC7017D}">
      <dsp:nvSpPr>
        <dsp:cNvPr id="0" name=""/>
        <dsp:cNvSpPr/>
      </dsp:nvSpPr>
      <dsp:spPr>
        <a:xfrm>
          <a:off x="0" y="3904806"/>
          <a:ext cx="4518236" cy="112320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>
              <a:solidFill>
                <a:schemeClr val="tx1"/>
              </a:solidFill>
            </a:rPr>
            <a:t>Par téléphone, en visioconférence ou en cabinet</a:t>
          </a:r>
        </a:p>
      </dsp:txBody>
      <dsp:txXfrm>
        <a:off x="54830" y="3959636"/>
        <a:ext cx="4408576" cy="10135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B834B0-C82B-4751-B8B0-4956136B4E40}">
      <dsp:nvSpPr>
        <dsp:cNvPr id="0" name=""/>
        <dsp:cNvSpPr/>
      </dsp:nvSpPr>
      <dsp:spPr>
        <a:xfrm>
          <a:off x="5440" y="0"/>
          <a:ext cx="5233431" cy="505381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100" kern="1200" dirty="0"/>
            <a:t>Agents en situation d’aidants</a:t>
          </a:r>
        </a:p>
      </dsp:txBody>
      <dsp:txXfrm>
        <a:off x="5440" y="0"/>
        <a:ext cx="5233431" cy="1516143"/>
      </dsp:txXfrm>
    </dsp:sp>
    <dsp:sp modelId="{287D8933-F338-438D-AF6C-E92B15396588}">
      <dsp:nvSpPr>
        <dsp:cNvPr id="0" name=""/>
        <dsp:cNvSpPr/>
      </dsp:nvSpPr>
      <dsp:spPr>
        <a:xfrm>
          <a:off x="528783" y="1517624"/>
          <a:ext cx="4186745" cy="152379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fr-FR" sz="1400" kern="1200" dirty="0"/>
            <a:t>- </a:t>
          </a:r>
          <a:r>
            <a:rPr lang="fr-FR" sz="1400" b="1" kern="1200" dirty="0"/>
            <a:t>Soutien psychologique </a:t>
          </a:r>
          <a:r>
            <a:rPr lang="fr-FR" sz="1400" kern="1200" dirty="0"/>
            <a:t>pour équilibrer vie privée / vie professionnelle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fr-FR" sz="1400" kern="1200" dirty="0"/>
            <a:t>-</a:t>
          </a:r>
          <a:r>
            <a:rPr lang="fr-FR" sz="1400" b="1" kern="1200" dirty="0"/>
            <a:t> </a:t>
          </a:r>
          <a:r>
            <a:rPr lang="fr-FR" sz="1400" b="1" kern="1200" dirty="0" err="1"/>
            <a:t>Psycho-éducation</a:t>
          </a:r>
          <a:r>
            <a:rPr lang="fr-FR" sz="1400" b="1" kern="1200" dirty="0"/>
            <a:t> </a:t>
          </a:r>
          <a:r>
            <a:rPr lang="fr-FR" sz="1400" kern="1200" dirty="0"/>
            <a:t>sur le rôle d’aidant, les bonnes pratiques et les limites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fr-FR" sz="1400" kern="1200" dirty="0"/>
            <a:t>- </a:t>
          </a:r>
          <a:r>
            <a:rPr lang="fr-FR" sz="1400" b="1" kern="1200" dirty="0"/>
            <a:t>Approche </a:t>
          </a:r>
          <a:r>
            <a:rPr lang="fr-FR" sz="1400" b="1" kern="1200" dirty="0" err="1"/>
            <a:t>psycho-corporelle</a:t>
          </a:r>
          <a:r>
            <a:rPr lang="fr-FR" sz="1400" b="1" kern="1200" dirty="0"/>
            <a:t> </a:t>
          </a:r>
          <a:r>
            <a:rPr lang="fr-FR" sz="1400" kern="1200" dirty="0"/>
            <a:t>pour prendre soin de soi comme des autres</a:t>
          </a:r>
        </a:p>
      </dsp:txBody>
      <dsp:txXfrm>
        <a:off x="573413" y="1562254"/>
        <a:ext cx="4097485" cy="1434533"/>
      </dsp:txXfrm>
    </dsp:sp>
    <dsp:sp modelId="{678CEF16-F39D-476B-81E8-715928AE7984}">
      <dsp:nvSpPr>
        <dsp:cNvPr id="0" name=""/>
        <dsp:cNvSpPr/>
      </dsp:nvSpPr>
      <dsp:spPr>
        <a:xfrm>
          <a:off x="528783" y="3275847"/>
          <a:ext cx="4186745" cy="1523793"/>
        </a:xfrm>
        <a:prstGeom prst="roundRect">
          <a:avLst>
            <a:gd name="adj" fmla="val 10000"/>
          </a:avLst>
        </a:prstGeom>
        <a:solidFill>
          <a:schemeClr val="accent2">
            <a:hueOff val="-859676"/>
            <a:satOff val="4491"/>
            <a:lumOff val="35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- 1 psychologue référent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- </a:t>
          </a:r>
          <a:r>
            <a:rPr lang="fr-FR" sz="1400" b="1" kern="1200" dirty="0"/>
            <a:t>4 séances d’1h30 : 6h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- Fréquence libre et adaptée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- A distance ou en cabinet</a:t>
          </a:r>
        </a:p>
      </dsp:txBody>
      <dsp:txXfrm>
        <a:off x="573413" y="3320477"/>
        <a:ext cx="4097485" cy="1434533"/>
      </dsp:txXfrm>
    </dsp:sp>
    <dsp:sp modelId="{856B6746-5B09-4140-8038-74745CCD0F70}">
      <dsp:nvSpPr>
        <dsp:cNvPr id="0" name=""/>
        <dsp:cNvSpPr/>
      </dsp:nvSpPr>
      <dsp:spPr>
        <a:xfrm>
          <a:off x="5631379" y="0"/>
          <a:ext cx="5233431" cy="505381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100" kern="1200" dirty="0"/>
            <a:t>Agents en situation de stress professionnel aigu</a:t>
          </a:r>
        </a:p>
      </dsp:txBody>
      <dsp:txXfrm>
        <a:off x="5631379" y="0"/>
        <a:ext cx="5233431" cy="1516143"/>
      </dsp:txXfrm>
    </dsp:sp>
    <dsp:sp modelId="{7DD29752-1D81-482A-B5B3-299AE5977EA3}">
      <dsp:nvSpPr>
        <dsp:cNvPr id="0" name=""/>
        <dsp:cNvSpPr/>
      </dsp:nvSpPr>
      <dsp:spPr>
        <a:xfrm>
          <a:off x="6154722" y="1517624"/>
          <a:ext cx="4186745" cy="1523793"/>
        </a:xfrm>
        <a:prstGeom prst="roundRect">
          <a:avLst>
            <a:gd name="adj" fmla="val 10000"/>
          </a:avLst>
        </a:prstGeom>
        <a:solidFill>
          <a:schemeClr val="accent2">
            <a:hueOff val="-1719353"/>
            <a:satOff val="8981"/>
            <a:lumOff val="71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- </a:t>
          </a:r>
          <a:r>
            <a:rPr lang="fr-FR" sz="1400" b="1" kern="1200" dirty="0"/>
            <a:t>Soutien psychologique </a:t>
          </a:r>
          <a:r>
            <a:rPr lang="fr-FR" sz="1400" kern="1200" dirty="0"/>
            <a:t>pour verbaliser son vécu, identifier ses freins et ses ressources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- </a:t>
          </a:r>
          <a:r>
            <a:rPr lang="fr-FR" sz="1400" b="1" kern="1200" dirty="0" err="1"/>
            <a:t>Psycho-éducation</a:t>
          </a:r>
          <a:r>
            <a:rPr lang="fr-FR" sz="1400" b="1" kern="1200" dirty="0"/>
            <a:t> </a:t>
          </a:r>
          <a:r>
            <a:rPr lang="fr-FR" sz="1400" kern="1200" dirty="0"/>
            <a:t>sur le stress, ses facteurs et ses conséquences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- </a:t>
          </a:r>
          <a:r>
            <a:rPr lang="fr-FR" sz="1400" b="1" kern="1200" dirty="0"/>
            <a:t>Approche </a:t>
          </a:r>
          <a:r>
            <a:rPr lang="fr-FR" sz="1400" b="1" kern="1200" dirty="0" err="1"/>
            <a:t>psycho-corporelle</a:t>
          </a:r>
          <a:r>
            <a:rPr lang="fr-FR" sz="1400" b="1" kern="1200" dirty="0"/>
            <a:t> </a:t>
          </a:r>
          <a:r>
            <a:rPr lang="fr-FR" sz="1400" kern="1200" dirty="0"/>
            <a:t>pour apprendre à gérer ses émotions</a:t>
          </a:r>
        </a:p>
      </dsp:txBody>
      <dsp:txXfrm>
        <a:off x="6199352" y="1562254"/>
        <a:ext cx="4097485" cy="1434533"/>
      </dsp:txXfrm>
    </dsp:sp>
    <dsp:sp modelId="{4E285802-5239-4340-88EC-669C76FD04EE}">
      <dsp:nvSpPr>
        <dsp:cNvPr id="0" name=""/>
        <dsp:cNvSpPr/>
      </dsp:nvSpPr>
      <dsp:spPr>
        <a:xfrm>
          <a:off x="6154722" y="3275847"/>
          <a:ext cx="4186745" cy="1523793"/>
        </a:xfrm>
        <a:prstGeom prst="roundRect">
          <a:avLst>
            <a:gd name="adj" fmla="val 10000"/>
          </a:avLst>
        </a:prstGeom>
        <a:solidFill>
          <a:schemeClr val="accent2">
            <a:hueOff val="-2579029"/>
            <a:satOff val="13472"/>
            <a:lumOff val="10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- 1 psychologue référent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- </a:t>
          </a:r>
          <a:r>
            <a:rPr lang="fr-FR" sz="1400" b="1" kern="1200" dirty="0"/>
            <a:t>5 séances d’1h30 : 7h30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- Fréquence libre et adaptée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- A distance ou en cabinet</a:t>
          </a:r>
        </a:p>
      </dsp:txBody>
      <dsp:txXfrm>
        <a:off x="6199352" y="3320477"/>
        <a:ext cx="4097485" cy="14345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327233-9A87-45E9-BCCD-50FE582D7945}">
      <dsp:nvSpPr>
        <dsp:cNvPr id="0" name=""/>
        <dsp:cNvSpPr/>
      </dsp:nvSpPr>
      <dsp:spPr>
        <a:xfrm>
          <a:off x="0" y="416133"/>
          <a:ext cx="8679946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/>
            <a:t>La gestion de crise</a:t>
          </a:r>
        </a:p>
      </dsp:txBody>
      <dsp:txXfrm>
        <a:off x="59399" y="475532"/>
        <a:ext cx="8561148" cy="1098002"/>
      </dsp:txXfrm>
    </dsp:sp>
    <dsp:sp modelId="{EB950FE4-D3E8-4208-9DA4-B00CE226F259}">
      <dsp:nvSpPr>
        <dsp:cNvPr id="0" name=""/>
        <dsp:cNvSpPr/>
      </dsp:nvSpPr>
      <dsp:spPr>
        <a:xfrm>
          <a:off x="0" y="1632933"/>
          <a:ext cx="8679946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588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000" kern="1200" dirty="0"/>
            <a:t>Suite à la survenance d’un évènement traumatique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000" kern="1200" dirty="0"/>
            <a:t>Présence d’un psychologue sur site dans les 24 à 48h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000" kern="1200" dirty="0"/>
            <a:t>Débriefing collectif et soutien individuel</a:t>
          </a:r>
        </a:p>
      </dsp:txBody>
      <dsp:txXfrm>
        <a:off x="0" y="1632933"/>
        <a:ext cx="8679946" cy="1076400"/>
      </dsp:txXfrm>
    </dsp:sp>
    <dsp:sp modelId="{F9238883-C968-4444-AC9A-199FC0640F17}">
      <dsp:nvSpPr>
        <dsp:cNvPr id="0" name=""/>
        <dsp:cNvSpPr/>
      </dsp:nvSpPr>
      <dsp:spPr>
        <a:xfrm>
          <a:off x="0" y="2709333"/>
          <a:ext cx="8679946" cy="1216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/>
            <a:t>Les groupes de parole/travail</a:t>
          </a:r>
        </a:p>
      </dsp:txBody>
      <dsp:txXfrm>
        <a:off x="59399" y="2768732"/>
        <a:ext cx="8561148" cy="1098002"/>
      </dsp:txXfrm>
    </dsp:sp>
    <dsp:sp modelId="{4C553076-549D-4CCE-A990-9C836413CBCC}">
      <dsp:nvSpPr>
        <dsp:cNvPr id="0" name=""/>
        <dsp:cNvSpPr/>
      </dsp:nvSpPr>
      <dsp:spPr>
        <a:xfrm>
          <a:off x="0" y="3926133"/>
          <a:ext cx="8679946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588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000" kern="1200" dirty="0"/>
            <a:t>Groupes thématiques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000" kern="1200" dirty="0"/>
            <a:t>Groupes d’échange, de soutien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000" kern="1200" dirty="0"/>
            <a:t>Groupes d’analyse de pratiques professionnelles (GAPP)</a:t>
          </a:r>
        </a:p>
      </dsp:txBody>
      <dsp:txXfrm>
        <a:off x="0" y="3926133"/>
        <a:ext cx="8679946" cy="10764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B899F7-E417-4C22-BC2C-9846FB96C7FF}">
      <dsp:nvSpPr>
        <dsp:cNvPr id="0" name=""/>
        <dsp:cNvSpPr/>
      </dsp:nvSpPr>
      <dsp:spPr>
        <a:xfrm>
          <a:off x="0" y="0"/>
          <a:ext cx="4161108" cy="541866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/>
            <a:t>Agents et encadrants (France + DOM)</a:t>
          </a:r>
        </a:p>
      </dsp:txBody>
      <dsp:txXfrm>
        <a:off x="0" y="0"/>
        <a:ext cx="4161108" cy="1625600"/>
      </dsp:txXfrm>
    </dsp:sp>
    <dsp:sp modelId="{8122F0CB-2D96-4273-9266-07A3796D2714}">
      <dsp:nvSpPr>
        <dsp:cNvPr id="0" name=""/>
        <dsp:cNvSpPr/>
      </dsp:nvSpPr>
      <dsp:spPr>
        <a:xfrm>
          <a:off x="416110" y="1627187"/>
          <a:ext cx="3328886" cy="163380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60" tIns="83820" rIns="11176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/>
            <a:t>265 agents</a:t>
          </a:r>
        </a:p>
      </dsp:txBody>
      <dsp:txXfrm>
        <a:off x="463962" y="1675039"/>
        <a:ext cx="3233182" cy="1538098"/>
      </dsp:txXfrm>
    </dsp:sp>
    <dsp:sp modelId="{81F1616C-A6DF-4E50-A1F1-7EE94ABC23BE}">
      <dsp:nvSpPr>
        <dsp:cNvPr id="0" name=""/>
        <dsp:cNvSpPr/>
      </dsp:nvSpPr>
      <dsp:spPr>
        <a:xfrm>
          <a:off x="313214" y="3381798"/>
          <a:ext cx="3328886" cy="163380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60" tIns="83820" rIns="11176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/>
            <a:t>888 entretiens</a:t>
          </a:r>
        </a:p>
      </dsp:txBody>
      <dsp:txXfrm>
        <a:off x="361066" y="3429650"/>
        <a:ext cx="3233182" cy="153809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9C3937-FF8A-49EB-B45B-65DE785F8F40}">
      <dsp:nvSpPr>
        <dsp:cNvPr id="0" name=""/>
        <dsp:cNvSpPr/>
      </dsp:nvSpPr>
      <dsp:spPr>
        <a:xfrm>
          <a:off x="240263" y="2199143"/>
          <a:ext cx="2185067" cy="109253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/>
            <a:t>23 demandes reçues</a:t>
          </a:r>
        </a:p>
      </dsp:txBody>
      <dsp:txXfrm>
        <a:off x="272262" y="2231142"/>
        <a:ext cx="2121069" cy="1028535"/>
      </dsp:txXfrm>
    </dsp:sp>
    <dsp:sp modelId="{FF77D7B5-4FC6-465D-84C5-BE9FDBAF95B5}">
      <dsp:nvSpPr>
        <dsp:cNvPr id="0" name=""/>
        <dsp:cNvSpPr/>
      </dsp:nvSpPr>
      <dsp:spPr>
        <a:xfrm rot="17500715">
          <a:off x="1679307" y="1628140"/>
          <a:ext cx="2366075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2366075" y="1790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600" kern="1200"/>
        </a:p>
      </dsp:txBody>
      <dsp:txXfrm>
        <a:off x="2803193" y="1586896"/>
        <a:ext cx="118303" cy="118303"/>
      </dsp:txXfrm>
    </dsp:sp>
    <dsp:sp modelId="{C1B8B17E-C52A-4237-B1E8-9A5A7186B09E}">
      <dsp:nvSpPr>
        <dsp:cNvPr id="0" name=""/>
        <dsp:cNvSpPr/>
      </dsp:nvSpPr>
      <dsp:spPr>
        <a:xfrm>
          <a:off x="3299358" y="418"/>
          <a:ext cx="2185067" cy="109253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/>
            <a:t>1 agents en cours de suivi</a:t>
          </a:r>
        </a:p>
      </dsp:txBody>
      <dsp:txXfrm>
        <a:off x="3331357" y="32417"/>
        <a:ext cx="2121069" cy="1028535"/>
      </dsp:txXfrm>
    </dsp:sp>
    <dsp:sp modelId="{A95AA2D2-CEAE-42C8-8D30-EB183FEFCC1C}">
      <dsp:nvSpPr>
        <dsp:cNvPr id="0" name=""/>
        <dsp:cNvSpPr/>
      </dsp:nvSpPr>
      <dsp:spPr>
        <a:xfrm>
          <a:off x="5484426" y="528778"/>
          <a:ext cx="874027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874027" y="1790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5899589" y="524835"/>
        <a:ext cx="43701" cy="43701"/>
      </dsp:txXfrm>
    </dsp:sp>
    <dsp:sp modelId="{15A51E2C-F89C-44FC-9633-A45BB85F64E7}">
      <dsp:nvSpPr>
        <dsp:cNvPr id="0" name=""/>
        <dsp:cNvSpPr/>
      </dsp:nvSpPr>
      <dsp:spPr>
        <a:xfrm>
          <a:off x="6358453" y="418"/>
          <a:ext cx="2185067" cy="109253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/>
            <a:t>1 par téléphone</a:t>
          </a:r>
        </a:p>
      </dsp:txBody>
      <dsp:txXfrm>
        <a:off x="6390452" y="32417"/>
        <a:ext cx="2121069" cy="1028535"/>
      </dsp:txXfrm>
    </dsp:sp>
    <dsp:sp modelId="{19AE3A64-49BB-419E-BEBC-3BED73316DEB}">
      <dsp:nvSpPr>
        <dsp:cNvPr id="0" name=""/>
        <dsp:cNvSpPr/>
      </dsp:nvSpPr>
      <dsp:spPr>
        <a:xfrm rot="20413970">
          <a:off x="2397967" y="2570451"/>
          <a:ext cx="928754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928754" y="1790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2839126" y="2565139"/>
        <a:ext cx="46437" cy="46437"/>
      </dsp:txXfrm>
    </dsp:sp>
    <dsp:sp modelId="{E54DAA49-B91A-4DAD-8BA5-285AB9A75FC8}">
      <dsp:nvSpPr>
        <dsp:cNvPr id="0" name=""/>
        <dsp:cNvSpPr/>
      </dsp:nvSpPr>
      <dsp:spPr>
        <a:xfrm>
          <a:off x="3299358" y="1885040"/>
          <a:ext cx="2185067" cy="109253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/>
            <a:t>16 agents dont le suivi est terminé</a:t>
          </a:r>
        </a:p>
      </dsp:txBody>
      <dsp:txXfrm>
        <a:off x="3331357" y="1917039"/>
        <a:ext cx="2121069" cy="1028535"/>
      </dsp:txXfrm>
    </dsp:sp>
    <dsp:sp modelId="{D087409E-1C2F-4E78-93B2-A6037373DA5E}">
      <dsp:nvSpPr>
        <dsp:cNvPr id="0" name=""/>
        <dsp:cNvSpPr/>
      </dsp:nvSpPr>
      <dsp:spPr>
        <a:xfrm rot="19457599">
          <a:off x="5383256" y="2099295"/>
          <a:ext cx="1076367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1076367" y="1790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5894530" y="2090294"/>
        <a:ext cx="53818" cy="53818"/>
      </dsp:txXfrm>
    </dsp:sp>
    <dsp:sp modelId="{E302A9B4-80AA-4245-9EE5-38D2E8891F8D}">
      <dsp:nvSpPr>
        <dsp:cNvPr id="0" name=""/>
        <dsp:cNvSpPr/>
      </dsp:nvSpPr>
      <dsp:spPr>
        <a:xfrm>
          <a:off x="6358453" y="1256832"/>
          <a:ext cx="2185067" cy="109253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/>
            <a:t>10 par téléphone</a:t>
          </a:r>
        </a:p>
      </dsp:txBody>
      <dsp:txXfrm>
        <a:off x="6390452" y="1288831"/>
        <a:ext cx="2121069" cy="1028535"/>
      </dsp:txXfrm>
    </dsp:sp>
    <dsp:sp modelId="{E367C037-711D-4187-8BE9-D8A07A21C27C}">
      <dsp:nvSpPr>
        <dsp:cNvPr id="0" name=""/>
        <dsp:cNvSpPr/>
      </dsp:nvSpPr>
      <dsp:spPr>
        <a:xfrm rot="2142401">
          <a:off x="5383256" y="2727502"/>
          <a:ext cx="1076367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1076367" y="1790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5894530" y="2718501"/>
        <a:ext cx="53818" cy="53818"/>
      </dsp:txXfrm>
    </dsp:sp>
    <dsp:sp modelId="{72579F38-05C8-4C54-A248-C7653BBB98C7}">
      <dsp:nvSpPr>
        <dsp:cNvPr id="0" name=""/>
        <dsp:cNvSpPr/>
      </dsp:nvSpPr>
      <dsp:spPr>
        <a:xfrm>
          <a:off x="6358453" y="2513247"/>
          <a:ext cx="2185067" cy="109253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/>
            <a:t>6 en cabinet</a:t>
          </a:r>
        </a:p>
      </dsp:txBody>
      <dsp:txXfrm>
        <a:off x="6390452" y="2545246"/>
        <a:ext cx="2121069" cy="1028535"/>
      </dsp:txXfrm>
    </dsp:sp>
    <dsp:sp modelId="{2411158D-417F-4848-9287-C6FC14408040}">
      <dsp:nvSpPr>
        <dsp:cNvPr id="0" name=""/>
        <dsp:cNvSpPr/>
      </dsp:nvSpPr>
      <dsp:spPr>
        <a:xfrm rot="2829178">
          <a:off x="2219718" y="3198658"/>
          <a:ext cx="1285251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1285251" y="1790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2830213" y="3184434"/>
        <a:ext cx="64262" cy="64262"/>
      </dsp:txXfrm>
    </dsp:sp>
    <dsp:sp modelId="{1263CC6A-EABE-43FC-B5C7-D86190227C29}">
      <dsp:nvSpPr>
        <dsp:cNvPr id="0" name=""/>
        <dsp:cNvSpPr/>
      </dsp:nvSpPr>
      <dsp:spPr>
        <a:xfrm>
          <a:off x="3299358" y="3141454"/>
          <a:ext cx="2185067" cy="109253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/>
            <a:t>5 agents orientés vers le service 24/7</a:t>
          </a:r>
          <a:endParaRPr lang="fr-FR" sz="1800" kern="1200" dirty="0"/>
        </a:p>
      </dsp:txBody>
      <dsp:txXfrm>
        <a:off x="3331357" y="3173453"/>
        <a:ext cx="2121069" cy="1028535"/>
      </dsp:txXfrm>
    </dsp:sp>
    <dsp:sp modelId="{E65E254F-9445-4A59-878B-8B883BFB1A49}">
      <dsp:nvSpPr>
        <dsp:cNvPr id="0" name=""/>
        <dsp:cNvSpPr/>
      </dsp:nvSpPr>
      <dsp:spPr>
        <a:xfrm rot="4099285">
          <a:off x="1679307" y="3826865"/>
          <a:ext cx="2366075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2366075" y="1790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600" kern="1200"/>
        </a:p>
      </dsp:txBody>
      <dsp:txXfrm>
        <a:off x="2803193" y="3785620"/>
        <a:ext cx="118303" cy="118303"/>
      </dsp:txXfrm>
    </dsp:sp>
    <dsp:sp modelId="{DA40D83B-E10E-43C5-B5DE-9AEB961A7081}">
      <dsp:nvSpPr>
        <dsp:cNvPr id="0" name=""/>
        <dsp:cNvSpPr/>
      </dsp:nvSpPr>
      <dsp:spPr>
        <a:xfrm>
          <a:off x="3299358" y="4397868"/>
          <a:ext cx="2185067" cy="109253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/>
            <a:t>1 agent n’a pas donné suite</a:t>
          </a:r>
        </a:p>
      </dsp:txBody>
      <dsp:txXfrm>
        <a:off x="3331357" y="4429867"/>
        <a:ext cx="2121069" cy="102853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9C3937-FF8A-49EB-B45B-65DE785F8F40}">
      <dsp:nvSpPr>
        <dsp:cNvPr id="0" name=""/>
        <dsp:cNvSpPr/>
      </dsp:nvSpPr>
      <dsp:spPr>
        <a:xfrm>
          <a:off x="31784" y="1362913"/>
          <a:ext cx="2325014" cy="116250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/>
            <a:t>14 demandes reçues</a:t>
          </a:r>
        </a:p>
      </dsp:txBody>
      <dsp:txXfrm>
        <a:off x="65833" y="1396962"/>
        <a:ext cx="2256916" cy="1094409"/>
      </dsp:txXfrm>
    </dsp:sp>
    <dsp:sp modelId="{8DB10803-1AFA-4180-9B58-F605E27E4136}">
      <dsp:nvSpPr>
        <dsp:cNvPr id="0" name=""/>
        <dsp:cNvSpPr/>
      </dsp:nvSpPr>
      <dsp:spPr>
        <a:xfrm rot="19427450">
          <a:off x="2248585" y="1590282"/>
          <a:ext cx="1120601" cy="45791"/>
        </a:xfrm>
        <a:custGeom>
          <a:avLst/>
          <a:gdLst/>
          <a:ahLst/>
          <a:cxnLst/>
          <a:rect l="0" t="0" r="0" b="0"/>
          <a:pathLst>
            <a:path>
              <a:moveTo>
                <a:pt x="0" y="22895"/>
              </a:moveTo>
              <a:lnTo>
                <a:pt x="1120601" y="2289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2780871" y="1585162"/>
        <a:ext cx="56030" cy="56030"/>
      </dsp:txXfrm>
    </dsp:sp>
    <dsp:sp modelId="{F5658C5C-E3E0-43E4-B2E5-C7439116BC89}">
      <dsp:nvSpPr>
        <dsp:cNvPr id="0" name=""/>
        <dsp:cNvSpPr/>
      </dsp:nvSpPr>
      <dsp:spPr>
        <a:xfrm>
          <a:off x="3260973" y="700934"/>
          <a:ext cx="2325014" cy="11625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/>
            <a:t>0 agent dont le suivi est en cours</a:t>
          </a:r>
        </a:p>
      </dsp:txBody>
      <dsp:txXfrm>
        <a:off x="3295022" y="734983"/>
        <a:ext cx="2256916" cy="1094409"/>
      </dsp:txXfrm>
    </dsp:sp>
    <dsp:sp modelId="{E15FA016-5F5C-469B-97CF-6A9D4265CBBC}">
      <dsp:nvSpPr>
        <dsp:cNvPr id="0" name=""/>
        <dsp:cNvSpPr/>
      </dsp:nvSpPr>
      <dsp:spPr>
        <a:xfrm rot="2204331">
          <a:off x="2244743" y="2258723"/>
          <a:ext cx="1128285" cy="45791"/>
        </a:xfrm>
        <a:custGeom>
          <a:avLst/>
          <a:gdLst/>
          <a:ahLst/>
          <a:cxnLst/>
          <a:rect l="0" t="0" r="0" b="0"/>
          <a:pathLst>
            <a:path>
              <a:moveTo>
                <a:pt x="0" y="22895"/>
              </a:moveTo>
              <a:lnTo>
                <a:pt x="1128285" y="2289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2780679" y="2253412"/>
        <a:ext cx="56414" cy="56414"/>
      </dsp:txXfrm>
    </dsp:sp>
    <dsp:sp modelId="{ED075A0C-E7CC-402A-BA42-D0DEBF981B96}">
      <dsp:nvSpPr>
        <dsp:cNvPr id="0" name=""/>
        <dsp:cNvSpPr/>
      </dsp:nvSpPr>
      <dsp:spPr>
        <a:xfrm>
          <a:off x="3260973" y="2037818"/>
          <a:ext cx="2325014" cy="11625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/>
            <a:t>14 agents dont le suivi est terminé</a:t>
          </a:r>
        </a:p>
      </dsp:txBody>
      <dsp:txXfrm>
        <a:off x="3295022" y="2071867"/>
        <a:ext cx="2256916" cy="1094409"/>
      </dsp:txXfrm>
    </dsp:sp>
    <dsp:sp modelId="{D4B64873-EB08-4779-BE57-99E649E8AD77}">
      <dsp:nvSpPr>
        <dsp:cNvPr id="0" name=""/>
        <dsp:cNvSpPr/>
      </dsp:nvSpPr>
      <dsp:spPr>
        <a:xfrm rot="19457599">
          <a:off x="5478338" y="2261955"/>
          <a:ext cx="1145305" cy="45791"/>
        </a:xfrm>
        <a:custGeom>
          <a:avLst/>
          <a:gdLst/>
          <a:ahLst/>
          <a:cxnLst/>
          <a:rect l="0" t="0" r="0" b="0"/>
          <a:pathLst>
            <a:path>
              <a:moveTo>
                <a:pt x="0" y="22895"/>
              </a:moveTo>
              <a:lnTo>
                <a:pt x="1145305" y="2289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6022358" y="2256218"/>
        <a:ext cx="57265" cy="57265"/>
      </dsp:txXfrm>
    </dsp:sp>
    <dsp:sp modelId="{2A893B1C-C73A-41B1-B8D9-F0DDB8E0AF87}">
      <dsp:nvSpPr>
        <dsp:cNvPr id="0" name=""/>
        <dsp:cNvSpPr/>
      </dsp:nvSpPr>
      <dsp:spPr>
        <a:xfrm>
          <a:off x="6515993" y="1369376"/>
          <a:ext cx="2325014" cy="116250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/>
            <a:t>10 par téléphone</a:t>
          </a:r>
        </a:p>
      </dsp:txBody>
      <dsp:txXfrm>
        <a:off x="6550042" y="1403425"/>
        <a:ext cx="2256916" cy="1094409"/>
      </dsp:txXfrm>
    </dsp:sp>
    <dsp:sp modelId="{A96C76D3-3252-4E4D-B6E3-4CD7B269A684}">
      <dsp:nvSpPr>
        <dsp:cNvPr id="0" name=""/>
        <dsp:cNvSpPr/>
      </dsp:nvSpPr>
      <dsp:spPr>
        <a:xfrm rot="2142401">
          <a:off x="5478338" y="2930397"/>
          <a:ext cx="1145305" cy="45791"/>
        </a:xfrm>
        <a:custGeom>
          <a:avLst/>
          <a:gdLst/>
          <a:ahLst/>
          <a:cxnLst/>
          <a:rect l="0" t="0" r="0" b="0"/>
          <a:pathLst>
            <a:path>
              <a:moveTo>
                <a:pt x="0" y="22895"/>
              </a:moveTo>
              <a:lnTo>
                <a:pt x="1145305" y="2289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6022358" y="2924659"/>
        <a:ext cx="57265" cy="57265"/>
      </dsp:txXfrm>
    </dsp:sp>
    <dsp:sp modelId="{D5A50353-1E99-4F46-9617-F53097E7CCA2}">
      <dsp:nvSpPr>
        <dsp:cNvPr id="0" name=""/>
        <dsp:cNvSpPr/>
      </dsp:nvSpPr>
      <dsp:spPr>
        <a:xfrm>
          <a:off x="6515993" y="2706259"/>
          <a:ext cx="2325014" cy="116250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/>
            <a:t>4 en cabinet</a:t>
          </a:r>
        </a:p>
      </dsp:txBody>
      <dsp:txXfrm>
        <a:off x="6550042" y="2740308"/>
        <a:ext cx="2256916" cy="109440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2CA84C-57CD-4609-9198-C1102D59718D}">
      <dsp:nvSpPr>
        <dsp:cNvPr id="0" name=""/>
        <dsp:cNvSpPr/>
      </dsp:nvSpPr>
      <dsp:spPr>
        <a:xfrm rot="5400000">
          <a:off x="6615085" y="-2546881"/>
          <a:ext cx="1445608" cy="69062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/>
            <a:t>Encadrants : management bienveillant, gestion des conflits, régulation des tensions,…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/>
            <a:t>Tous : violences internes et externes au travail (reconnaissance des signes, responsabilité collective, conséquences,…)</a:t>
          </a:r>
        </a:p>
      </dsp:txBody>
      <dsp:txXfrm rot="-5400000">
        <a:off x="3884766" y="254007"/>
        <a:ext cx="6835679" cy="1304470"/>
      </dsp:txXfrm>
    </dsp:sp>
    <dsp:sp modelId="{E62C71D5-36BC-4B75-939B-826D8AB90C5C}">
      <dsp:nvSpPr>
        <dsp:cNvPr id="0" name=""/>
        <dsp:cNvSpPr/>
      </dsp:nvSpPr>
      <dsp:spPr>
        <a:xfrm>
          <a:off x="0" y="2737"/>
          <a:ext cx="3884765" cy="18070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/>
            <a:t>Formations / sensibilisations</a:t>
          </a:r>
        </a:p>
      </dsp:txBody>
      <dsp:txXfrm>
        <a:off x="88211" y="90948"/>
        <a:ext cx="3708343" cy="1630588"/>
      </dsp:txXfrm>
    </dsp:sp>
    <dsp:sp modelId="{354D0E21-8734-4AAB-A293-0F5EB58A1007}">
      <dsp:nvSpPr>
        <dsp:cNvPr id="0" name=""/>
        <dsp:cNvSpPr/>
      </dsp:nvSpPr>
      <dsp:spPr>
        <a:xfrm rot="5400000">
          <a:off x="6615085" y="-649519"/>
          <a:ext cx="1445608" cy="69062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/>
            <a:t>Encadrants : reconnaissance, engagement, motivation, gestion de la charge de travail,…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/>
            <a:t> Agents non-encadrants : verbalisation des difficultés et élaboration collective de solutions ; gestion des émotions,…</a:t>
          </a:r>
        </a:p>
      </dsp:txBody>
      <dsp:txXfrm rot="-5400000">
        <a:off x="3884766" y="2151369"/>
        <a:ext cx="6835679" cy="1304470"/>
      </dsp:txXfrm>
    </dsp:sp>
    <dsp:sp modelId="{0B1C987E-F295-46C9-9525-9AC14D6A2C57}">
      <dsp:nvSpPr>
        <dsp:cNvPr id="0" name=""/>
        <dsp:cNvSpPr/>
      </dsp:nvSpPr>
      <dsp:spPr>
        <a:xfrm>
          <a:off x="0" y="1900099"/>
          <a:ext cx="3884765" cy="18070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/>
            <a:t>Groupes d’échanges</a:t>
          </a:r>
        </a:p>
      </dsp:txBody>
      <dsp:txXfrm>
        <a:off x="88211" y="1988310"/>
        <a:ext cx="3708343" cy="1630588"/>
      </dsp:txXfrm>
    </dsp:sp>
    <dsp:sp modelId="{7D15393C-1766-43F5-879B-3E8C21F4A79A}">
      <dsp:nvSpPr>
        <dsp:cNvPr id="0" name=""/>
        <dsp:cNvSpPr/>
      </dsp:nvSpPr>
      <dsp:spPr>
        <a:xfrm rot="5400000">
          <a:off x="6615085" y="1247841"/>
          <a:ext cx="1445608" cy="69062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/>
            <a:t>Communication : procédures, interlocuteurs…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/>
            <a:t>Formation des référents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/>
            <a:t>Process de réception, de traitement et de suivi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/>
            <a:t>Enquêtes, médiations…</a:t>
          </a:r>
        </a:p>
      </dsp:txBody>
      <dsp:txXfrm rot="-5400000">
        <a:off x="3884766" y="4048730"/>
        <a:ext cx="6835679" cy="1304470"/>
      </dsp:txXfrm>
    </dsp:sp>
    <dsp:sp modelId="{B12657F2-6F2C-4E7D-8E34-CA23620D4F65}">
      <dsp:nvSpPr>
        <dsp:cNvPr id="0" name=""/>
        <dsp:cNvSpPr/>
      </dsp:nvSpPr>
      <dsp:spPr>
        <a:xfrm>
          <a:off x="0" y="3797460"/>
          <a:ext cx="3884765" cy="18070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/>
            <a:t>Dispositif de traitement des signalements</a:t>
          </a:r>
        </a:p>
      </dsp:txBody>
      <dsp:txXfrm>
        <a:off x="88211" y="3885671"/>
        <a:ext cx="3708343" cy="16305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7D5B3D-E3BE-4612-B590-B0AB93CA2693}" type="datetimeFigureOut">
              <a:rPr lang="fr-FR" smtClean="0"/>
              <a:t>13/10/2023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034A3B-00B6-4099-B119-20C40A85FF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727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80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34A3B-00B6-4099-B119-20C40A85FF2C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5683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34A3B-00B6-4099-B119-20C40A85FF2C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165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9451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1">
            <a:extLst>
              <a:ext uri="{FF2B5EF4-FFF2-40B4-BE49-F238E27FC236}">
                <a16:creationId xmlns:a16="http://schemas.microsoft.com/office/drawing/2014/main" id="{8E47AC59-E1D0-7841-BC1A-7920D1C3CA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"/>
            <a:ext cx="10934703" cy="6858001"/>
          </a:xfrm>
          <a:prstGeom prst="rect">
            <a:avLst/>
          </a:prstGeom>
        </p:spPr>
      </p:pic>
      <p:grpSp>
        <p:nvGrpSpPr>
          <p:cNvPr id="3" name="Groupe 34">
            <a:extLst>
              <a:ext uri="{FF2B5EF4-FFF2-40B4-BE49-F238E27FC236}">
                <a16:creationId xmlns:a16="http://schemas.microsoft.com/office/drawing/2014/main" id="{7CB14817-28FC-7B43-A022-27F24FE1A05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0000" y="2317293"/>
            <a:ext cx="4082400" cy="1111707"/>
            <a:chOff x="428580" y="394289"/>
            <a:chExt cx="1321989" cy="360000"/>
          </a:xfrm>
          <a:solidFill>
            <a:schemeClr val="bg1"/>
          </a:solidFill>
        </p:grpSpPr>
        <p:sp>
          <p:nvSpPr>
            <p:cNvPr id="4" name="Forme libre 35">
              <a:extLst>
                <a:ext uri="{FF2B5EF4-FFF2-40B4-BE49-F238E27FC236}">
                  <a16:creationId xmlns:a16="http://schemas.microsoft.com/office/drawing/2014/main" id="{635057C9-2E02-2545-8FB4-F95602BAFCB6}"/>
                </a:ext>
              </a:extLst>
            </p:cNvPr>
            <p:cNvSpPr/>
            <p:nvPr/>
          </p:nvSpPr>
          <p:spPr>
            <a:xfrm>
              <a:off x="428580" y="394289"/>
              <a:ext cx="1321989" cy="233045"/>
            </a:xfrm>
            <a:custGeom>
              <a:avLst/>
              <a:gdLst>
                <a:gd name="connsiteX0" fmla="*/ 3115860 w 3475660"/>
                <a:gd name="connsiteY0" fmla="*/ 357959 h 612701"/>
                <a:gd name="connsiteX1" fmla="*/ 3064542 w 3475660"/>
                <a:gd name="connsiteY1" fmla="*/ 391703 h 612701"/>
                <a:gd name="connsiteX2" fmla="*/ 3076290 w 3475660"/>
                <a:gd name="connsiteY2" fmla="*/ 416256 h 612701"/>
                <a:gd name="connsiteX3" fmla="*/ 3108439 w 3475660"/>
                <a:gd name="connsiteY3" fmla="*/ 425473 h 612701"/>
                <a:gd name="connsiteX4" fmla="*/ 3144285 w 3475660"/>
                <a:gd name="connsiteY4" fmla="*/ 415656 h 612701"/>
                <a:gd name="connsiteX5" fmla="*/ 3166548 w 3475660"/>
                <a:gd name="connsiteY5" fmla="*/ 386807 h 612701"/>
                <a:gd name="connsiteX6" fmla="*/ 3166548 w 3475660"/>
                <a:gd name="connsiteY6" fmla="*/ 357959 h 612701"/>
                <a:gd name="connsiteX7" fmla="*/ 1024432 w 3475660"/>
                <a:gd name="connsiteY7" fmla="*/ 357958 h 612701"/>
                <a:gd name="connsiteX8" fmla="*/ 973127 w 3475660"/>
                <a:gd name="connsiteY8" fmla="*/ 391702 h 612701"/>
                <a:gd name="connsiteX9" fmla="*/ 984862 w 3475660"/>
                <a:gd name="connsiteY9" fmla="*/ 416256 h 612701"/>
                <a:gd name="connsiteX10" fmla="*/ 1017010 w 3475660"/>
                <a:gd name="connsiteY10" fmla="*/ 425472 h 612701"/>
                <a:gd name="connsiteX11" fmla="*/ 1052870 w 3475660"/>
                <a:gd name="connsiteY11" fmla="*/ 415655 h 612701"/>
                <a:gd name="connsiteX12" fmla="*/ 1052870 w 3475660"/>
                <a:gd name="connsiteY12" fmla="*/ 415655 h 612701"/>
                <a:gd name="connsiteX13" fmla="*/ 1075133 w 3475660"/>
                <a:gd name="connsiteY13" fmla="*/ 386806 h 612701"/>
                <a:gd name="connsiteX14" fmla="*/ 1075133 w 3475660"/>
                <a:gd name="connsiteY14" fmla="*/ 357958 h 612701"/>
                <a:gd name="connsiteX15" fmla="*/ 189955 w 3475660"/>
                <a:gd name="connsiteY15" fmla="*/ 248088 h 612701"/>
                <a:gd name="connsiteX16" fmla="*/ 139565 w 3475660"/>
                <a:gd name="connsiteY16" fmla="*/ 268208 h 612701"/>
                <a:gd name="connsiteX17" fmla="*/ 138526 w 3475660"/>
                <a:gd name="connsiteY17" fmla="*/ 269239 h 612701"/>
                <a:gd name="connsiteX18" fmla="*/ 118741 w 3475660"/>
                <a:gd name="connsiteY18" fmla="*/ 327262 h 612701"/>
                <a:gd name="connsiteX19" fmla="*/ 138526 w 3475660"/>
                <a:gd name="connsiteY19" fmla="*/ 385258 h 612701"/>
                <a:gd name="connsiteX20" fmla="*/ 238792 w 3475660"/>
                <a:gd name="connsiteY20" fmla="*/ 386374 h 612701"/>
                <a:gd name="connsiteX21" fmla="*/ 239915 w 3475660"/>
                <a:gd name="connsiteY21" fmla="*/ 385258 h 612701"/>
                <a:gd name="connsiteX22" fmla="*/ 259700 w 3475660"/>
                <a:gd name="connsiteY22" fmla="*/ 327262 h 612701"/>
                <a:gd name="connsiteX23" fmla="*/ 239915 w 3475660"/>
                <a:gd name="connsiteY23" fmla="*/ 269239 h 612701"/>
                <a:gd name="connsiteX24" fmla="*/ 189955 w 3475660"/>
                <a:gd name="connsiteY24" fmla="*/ 248088 h 612701"/>
                <a:gd name="connsiteX25" fmla="*/ 2160117 w 3475660"/>
                <a:gd name="connsiteY25" fmla="*/ 248083 h 612701"/>
                <a:gd name="connsiteX26" fmla="*/ 2109437 w 3475660"/>
                <a:gd name="connsiteY26" fmla="*/ 268909 h 612701"/>
                <a:gd name="connsiteX27" fmla="*/ 2109406 w 3475660"/>
                <a:gd name="connsiteY27" fmla="*/ 268939 h 612701"/>
                <a:gd name="connsiteX28" fmla="*/ 2089608 w 3475660"/>
                <a:gd name="connsiteY28" fmla="*/ 326637 h 612701"/>
                <a:gd name="connsiteX29" fmla="*/ 2109406 w 3475660"/>
                <a:gd name="connsiteY29" fmla="*/ 385258 h 612701"/>
                <a:gd name="connsiteX30" fmla="*/ 2209651 w 3475660"/>
                <a:gd name="connsiteY30" fmla="*/ 386383 h 612701"/>
                <a:gd name="connsiteX31" fmla="*/ 2210783 w 3475660"/>
                <a:gd name="connsiteY31" fmla="*/ 385258 h 612701"/>
                <a:gd name="connsiteX32" fmla="*/ 2230581 w 3475660"/>
                <a:gd name="connsiteY32" fmla="*/ 326637 h 612701"/>
                <a:gd name="connsiteX33" fmla="*/ 2210783 w 3475660"/>
                <a:gd name="connsiteY33" fmla="*/ 268939 h 612701"/>
                <a:gd name="connsiteX34" fmla="*/ 2160117 w 3475660"/>
                <a:gd name="connsiteY34" fmla="*/ 248083 h 612701"/>
                <a:gd name="connsiteX35" fmla="*/ 2776459 w 3475660"/>
                <a:gd name="connsiteY35" fmla="*/ 160913 h 612701"/>
                <a:gd name="connsiteX36" fmla="*/ 2893911 w 3475660"/>
                <a:gd name="connsiteY36" fmla="*/ 160913 h 612701"/>
                <a:gd name="connsiteX37" fmla="*/ 2893911 w 3475660"/>
                <a:gd name="connsiteY37" fmla="*/ 493610 h 612701"/>
                <a:gd name="connsiteX38" fmla="*/ 2776459 w 3475660"/>
                <a:gd name="connsiteY38" fmla="*/ 493610 h 612701"/>
                <a:gd name="connsiteX39" fmla="*/ 449487 w 3475660"/>
                <a:gd name="connsiteY39" fmla="*/ 160913 h 612701"/>
                <a:gd name="connsiteX40" fmla="*/ 566950 w 3475660"/>
                <a:gd name="connsiteY40" fmla="*/ 160913 h 612701"/>
                <a:gd name="connsiteX41" fmla="*/ 566950 w 3475660"/>
                <a:gd name="connsiteY41" fmla="*/ 327861 h 612701"/>
                <a:gd name="connsiteX42" fmla="*/ 581163 w 3475660"/>
                <a:gd name="connsiteY42" fmla="*/ 382511 h 612701"/>
                <a:gd name="connsiteX43" fmla="*/ 622594 w 3475660"/>
                <a:gd name="connsiteY43" fmla="*/ 399696 h 612701"/>
                <a:gd name="connsiteX44" fmla="*/ 668025 w 3475660"/>
                <a:gd name="connsiteY44" fmla="*/ 380364 h 612701"/>
                <a:gd name="connsiteX45" fmla="*/ 685647 w 3475660"/>
                <a:gd name="connsiteY45" fmla="*/ 321117 h 612701"/>
                <a:gd name="connsiteX46" fmla="*/ 685647 w 3475660"/>
                <a:gd name="connsiteY46" fmla="*/ 160913 h 612701"/>
                <a:gd name="connsiteX47" fmla="*/ 803111 w 3475660"/>
                <a:gd name="connsiteY47" fmla="*/ 160913 h 612701"/>
                <a:gd name="connsiteX48" fmla="*/ 803111 w 3475660"/>
                <a:gd name="connsiteY48" fmla="*/ 493610 h 612701"/>
                <a:gd name="connsiteX49" fmla="*/ 691207 w 3475660"/>
                <a:gd name="connsiteY49" fmla="*/ 493610 h 612701"/>
                <a:gd name="connsiteX50" fmla="*/ 691207 w 3475660"/>
                <a:gd name="connsiteY50" fmla="*/ 458018 h 612701"/>
                <a:gd name="connsiteX51" fmla="*/ 646694 w 3475660"/>
                <a:gd name="connsiteY51" fmla="*/ 488690 h 612701"/>
                <a:gd name="connsiteX52" fmla="*/ 591679 w 3475660"/>
                <a:gd name="connsiteY52" fmla="*/ 499130 h 612701"/>
                <a:gd name="connsiteX53" fmla="*/ 488126 w 3475660"/>
                <a:gd name="connsiteY53" fmla="*/ 461065 h 612701"/>
                <a:gd name="connsiteX54" fmla="*/ 449487 w 3475660"/>
                <a:gd name="connsiteY54" fmla="*/ 346894 h 612701"/>
                <a:gd name="connsiteX55" fmla="*/ 1460265 w 3475660"/>
                <a:gd name="connsiteY55" fmla="*/ 160913 h 612701"/>
                <a:gd name="connsiteX56" fmla="*/ 1577729 w 3475660"/>
                <a:gd name="connsiteY56" fmla="*/ 160913 h 612701"/>
                <a:gd name="connsiteX57" fmla="*/ 1577729 w 3475660"/>
                <a:gd name="connsiteY57" fmla="*/ 493610 h 612701"/>
                <a:gd name="connsiteX58" fmla="*/ 1460265 w 3475660"/>
                <a:gd name="connsiteY58" fmla="*/ 493610 h 612701"/>
                <a:gd name="connsiteX59" fmla="*/ 1797198 w 3475660"/>
                <a:gd name="connsiteY59" fmla="*/ 155395 h 612701"/>
                <a:gd name="connsiteX60" fmla="*/ 1869521 w 3475660"/>
                <a:gd name="connsiteY60" fmla="*/ 162763 h 612701"/>
                <a:gd name="connsiteX61" fmla="*/ 1929492 w 3475660"/>
                <a:gd name="connsiteY61" fmla="*/ 183619 h 612701"/>
                <a:gd name="connsiteX62" fmla="*/ 1894249 w 3475660"/>
                <a:gd name="connsiteY62" fmla="*/ 262797 h 612701"/>
                <a:gd name="connsiteX63" fmla="*/ 1797815 w 3475660"/>
                <a:gd name="connsiteY63" fmla="*/ 238243 h 612701"/>
                <a:gd name="connsiteX64" fmla="*/ 1757012 w 3475660"/>
                <a:gd name="connsiteY64" fmla="*/ 244689 h 612701"/>
                <a:gd name="connsiteX65" fmla="*/ 1744019 w 3475660"/>
                <a:gd name="connsiteY65" fmla="*/ 261573 h 612701"/>
                <a:gd name="connsiteX66" fmla="*/ 1758244 w 3475660"/>
                <a:gd name="connsiteY66" fmla="*/ 277859 h 612701"/>
                <a:gd name="connsiteX67" fmla="*/ 1805235 w 3475660"/>
                <a:gd name="connsiteY67" fmla="*/ 287350 h 612701"/>
                <a:gd name="connsiteX68" fmla="*/ 1873848 w 3475660"/>
                <a:gd name="connsiteY68" fmla="*/ 301487 h 612701"/>
                <a:gd name="connsiteX69" fmla="*/ 1921153 w 3475660"/>
                <a:gd name="connsiteY69" fmla="*/ 330635 h 612701"/>
                <a:gd name="connsiteX70" fmla="*/ 1941240 w 3475660"/>
                <a:gd name="connsiteY70" fmla="*/ 389881 h 612701"/>
                <a:gd name="connsiteX71" fmla="*/ 1922071 w 3475660"/>
                <a:gd name="connsiteY71" fmla="*/ 446030 h 612701"/>
                <a:gd name="connsiteX72" fmla="*/ 1865509 w 3475660"/>
                <a:gd name="connsiteY72" fmla="*/ 485019 h 612701"/>
                <a:gd name="connsiteX73" fmla="*/ 1775552 w 3475660"/>
                <a:gd name="connsiteY73" fmla="*/ 499131 h 612701"/>
                <a:gd name="connsiteX74" fmla="*/ 1692716 w 3475660"/>
                <a:gd name="connsiteY74" fmla="*/ 489614 h 612701"/>
                <a:gd name="connsiteX75" fmla="*/ 1692716 w 3475660"/>
                <a:gd name="connsiteY75" fmla="*/ 489614 h 612701"/>
                <a:gd name="connsiteX76" fmla="*/ 1627185 w 3475660"/>
                <a:gd name="connsiteY76" fmla="*/ 464762 h 612701"/>
                <a:gd name="connsiteX77" fmla="*/ 1662416 w 3475660"/>
                <a:gd name="connsiteY77" fmla="*/ 384960 h 612701"/>
                <a:gd name="connsiteX78" fmla="*/ 1716827 w 3475660"/>
                <a:gd name="connsiteY78" fmla="*/ 407365 h 612701"/>
                <a:gd name="connsiteX79" fmla="*/ 1779264 w 3475660"/>
                <a:gd name="connsiteY79" fmla="*/ 415657 h 612701"/>
                <a:gd name="connsiteX80" fmla="*/ 1819765 w 3475660"/>
                <a:gd name="connsiteY80" fmla="*/ 409813 h 612701"/>
                <a:gd name="connsiteX81" fmla="*/ 1831814 w 3475660"/>
                <a:gd name="connsiteY81" fmla="*/ 392953 h 612701"/>
                <a:gd name="connsiteX82" fmla="*/ 1817286 w 3475660"/>
                <a:gd name="connsiteY82" fmla="*/ 377292 h 612701"/>
                <a:gd name="connsiteX83" fmla="*/ 1771226 w 3475660"/>
                <a:gd name="connsiteY83" fmla="*/ 368375 h 612701"/>
                <a:gd name="connsiteX84" fmla="*/ 1702915 w 3475660"/>
                <a:gd name="connsiteY84" fmla="*/ 355487 h 612701"/>
                <a:gd name="connsiteX85" fmla="*/ 1654377 w 3475660"/>
                <a:gd name="connsiteY85" fmla="*/ 326039 h 612701"/>
                <a:gd name="connsiteX86" fmla="*/ 1633976 w 3475660"/>
                <a:gd name="connsiteY86" fmla="*/ 265869 h 612701"/>
                <a:gd name="connsiteX87" fmla="*/ 1653145 w 3475660"/>
                <a:gd name="connsiteY87" fmla="*/ 209096 h 612701"/>
                <a:gd name="connsiteX88" fmla="*/ 1709091 w 3475660"/>
                <a:gd name="connsiteY88" fmla="*/ 169807 h 612701"/>
                <a:gd name="connsiteX89" fmla="*/ 1797198 w 3475660"/>
                <a:gd name="connsiteY89" fmla="*/ 155395 h 612701"/>
                <a:gd name="connsiteX90" fmla="*/ 164498 w 3475660"/>
                <a:gd name="connsiteY90" fmla="*/ 155394 h 612701"/>
                <a:gd name="connsiteX91" fmla="*/ 263410 w 3475660"/>
                <a:gd name="connsiteY91" fmla="*/ 194059 h 612701"/>
                <a:gd name="connsiteX92" fmla="*/ 263410 w 3475660"/>
                <a:gd name="connsiteY92" fmla="*/ 160913 h 612701"/>
                <a:gd name="connsiteX93" fmla="*/ 375302 w 3475660"/>
                <a:gd name="connsiteY93" fmla="*/ 160913 h 612701"/>
                <a:gd name="connsiteX94" fmla="*/ 375302 w 3475660"/>
                <a:gd name="connsiteY94" fmla="*/ 612701 h 612701"/>
                <a:gd name="connsiteX95" fmla="*/ 257838 w 3475660"/>
                <a:gd name="connsiteY95" fmla="*/ 612701 h 612701"/>
                <a:gd name="connsiteX96" fmla="*/ 257838 w 3475660"/>
                <a:gd name="connsiteY96" fmla="*/ 464137 h 612701"/>
                <a:gd name="connsiteX97" fmla="*/ 164498 w 3475660"/>
                <a:gd name="connsiteY97" fmla="*/ 499129 h 612701"/>
                <a:gd name="connsiteX98" fmla="*/ 81347 w 3475660"/>
                <a:gd name="connsiteY98" fmla="*/ 477949 h 612701"/>
                <a:gd name="connsiteX99" fmla="*/ 21992 w 3475660"/>
                <a:gd name="connsiteY99" fmla="*/ 417803 h 612701"/>
                <a:gd name="connsiteX100" fmla="*/ 45 w 3475660"/>
                <a:gd name="connsiteY100" fmla="*/ 327262 h 612701"/>
                <a:gd name="connsiteX101" fmla="*/ 21992 w 3475660"/>
                <a:gd name="connsiteY101" fmla="*/ 236720 h 612701"/>
                <a:gd name="connsiteX102" fmla="*/ 81347 w 3475660"/>
                <a:gd name="connsiteY102" fmla="*/ 176550 h 612701"/>
                <a:gd name="connsiteX103" fmla="*/ 164498 w 3475660"/>
                <a:gd name="connsiteY103" fmla="*/ 155394 h 612701"/>
                <a:gd name="connsiteX104" fmla="*/ 3112765 w 3475660"/>
                <a:gd name="connsiteY104" fmla="*/ 155393 h 612701"/>
                <a:gd name="connsiteX105" fmla="*/ 3240129 w 3475660"/>
                <a:gd name="connsiteY105" fmla="*/ 193134 h 612701"/>
                <a:gd name="connsiteX106" fmla="*/ 3284000 w 3475660"/>
                <a:gd name="connsiteY106" fmla="*/ 308853 h 612701"/>
                <a:gd name="connsiteX107" fmla="*/ 3284000 w 3475660"/>
                <a:gd name="connsiteY107" fmla="*/ 493610 h 612701"/>
                <a:gd name="connsiteX108" fmla="*/ 3174598 w 3475660"/>
                <a:gd name="connsiteY108" fmla="*/ 493610 h 612701"/>
                <a:gd name="connsiteX109" fmla="*/ 3174598 w 3475660"/>
                <a:gd name="connsiteY109" fmla="*/ 450649 h 612701"/>
                <a:gd name="connsiteX110" fmla="*/ 3075661 w 3475660"/>
                <a:gd name="connsiteY110" fmla="*/ 499130 h 612701"/>
                <a:gd name="connsiteX111" fmla="*/ 3008294 w 3475660"/>
                <a:gd name="connsiteY111" fmla="*/ 485642 h 612701"/>
                <a:gd name="connsiteX112" fmla="*/ 2965327 w 3475660"/>
                <a:gd name="connsiteY112" fmla="*/ 449100 h 612701"/>
                <a:gd name="connsiteX113" fmla="*/ 2950787 w 3475660"/>
                <a:gd name="connsiteY113" fmla="*/ 396623 h 612701"/>
                <a:gd name="connsiteX114" fmla="*/ 2987262 w 3475660"/>
                <a:gd name="connsiteY114" fmla="*/ 323265 h 612701"/>
                <a:gd name="connsiteX115" fmla="*/ 3099783 w 3475660"/>
                <a:gd name="connsiteY115" fmla="*/ 297189 h 612701"/>
                <a:gd name="connsiteX116" fmla="*/ 3166547 w 3475660"/>
                <a:gd name="connsiteY116" fmla="*/ 297189 h 612701"/>
                <a:gd name="connsiteX117" fmla="*/ 3095457 w 3475660"/>
                <a:gd name="connsiteY117" fmla="*/ 244387 h 612701"/>
                <a:gd name="connsiteX118" fmla="*/ 3046605 w 3475660"/>
                <a:gd name="connsiteY118" fmla="*/ 252055 h 612701"/>
                <a:gd name="connsiteX119" fmla="*/ 3004570 w 3475660"/>
                <a:gd name="connsiteY119" fmla="*/ 273236 h 612701"/>
                <a:gd name="connsiteX120" fmla="*/ 2965000 w 3475660"/>
                <a:gd name="connsiteY120" fmla="*/ 194058 h 612701"/>
                <a:gd name="connsiteX121" fmla="*/ 3032694 w 3475660"/>
                <a:gd name="connsiteY121" fmla="*/ 165509 h 612701"/>
                <a:gd name="connsiteX122" fmla="*/ 3112765 w 3475660"/>
                <a:gd name="connsiteY122" fmla="*/ 155393 h 612701"/>
                <a:gd name="connsiteX123" fmla="*/ 2574912 w 3475660"/>
                <a:gd name="connsiteY123" fmla="*/ 155393 h 612701"/>
                <a:gd name="connsiteX124" fmla="*/ 2673221 w 3475660"/>
                <a:gd name="connsiteY124" fmla="*/ 179621 h 612701"/>
                <a:gd name="connsiteX125" fmla="*/ 2731934 w 3475660"/>
                <a:gd name="connsiteY125" fmla="*/ 246835 h 612701"/>
                <a:gd name="connsiteX126" fmla="*/ 2641072 w 3475660"/>
                <a:gd name="connsiteY126" fmla="*/ 292893 h 612701"/>
                <a:gd name="connsiteX127" fmla="*/ 2574283 w 3475660"/>
                <a:gd name="connsiteY127" fmla="*/ 248082 h 612701"/>
                <a:gd name="connsiteX128" fmla="*/ 2522060 w 3475660"/>
                <a:gd name="connsiteY128" fmla="*/ 268938 h 612701"/>
                <a:gd name="connsiteX129" fmla="*/ 2501332 w 3475660"/>
                <a:gd name="connsiteY129" fmla="*/ 326636 h 612701"/>
                <a:gd name="connsiteX130" fmla="*/ 2522060 w 3475660"/>
                <a:gd name="connsiteY130" fmla="*/ 385257 h 612701"/>
                <a:gd name="connsiteX131" fmla="*/ 2574283 w 3475660"/>
                <a:gd name="connsiteY131" fmla="*/ 406438 h 612701"/>
                <a:gd name="connsiteX132" fmla="*/ 2641072 w 3475660"/>
                <a:gd name="connsiteY132" fmla="*/ 361629 h 612701"/>
                <a:gd name="connsiteX133" fmla="*/ 2731934 w 3475660"/>
                <a:gd name="connsiteY133" fmla="*/ 407662 h 612701"/>
                <a:gd name="connsiteX134" fmla="*/ 2673221 w 3475660"/>
                <a:gd name="connsiteY134" fmla="*/ 474876 h 612701"/>
                <a:gd name="connsiteX135" fmla="*/ 2574913 w 3475660"/>
                <a:gd name="connsiteY135" fmla="*/ 499129 h 612701"/>
                <a:gd name="connsiteX136" fmla="*/ 2475371 w 3475660"/>
                <a:gd name="connsiteY136" fmla="*/ 477025 h 612701"/>
                <a:gd name="connsiteX137" fmla="*/ 2475371 w 3475660"/>
                <a:gd name="connsiteY137" fmla="*/ 477025 h 612701"/>
                <a:gd name="connsiteX138" fmla="*/ 2398115 w 3475660"/>
                <a:gd name="connsiteY138" fmla="*/ 253881 h 612701"/>
                <a:gd name="connsiteX139" fmla="*/ 2475371 w 3475660"/>
                <a:gd name="connsiteY139" fmla="*/ 177173 h 612701"/>
                <a:gd name="connsiteX140" fmla="*/ 2574912 w 3475660"/>
                <a:gd name="connsiteY140" fmla="*/ 155393 h 612701"/>
                <a:gd name="connsiteX141" fmla="*/ 2160246 w 3475660"/>
                <a:gd name="connsiteY141" fmla="*/ 155393 h 612701"/>
                <a:gd name="connsiteX142" fmla="*/ 2257774 w 3475660"/>
                <a:gd name="connsiteY142" fmla="*/ 177173 h 612701"/>
                <a:gd name="connsiteX143" fmla="*/ 2325166 w 3475660"/>
                <a:gd name="connsiteY143" fmla="*/ 237943 h 612701"/>
                <a:gd name="connsiteX144" fmla="*/ 2270543 w 3475660"/>
                <a:gd name="connsiteY144" fmla="*/ 469892 h 612701"/>
                <a:gd name="connsiteX145" fmla="*/ 2257774 w 3475660"/>
                <a:gd name="connsiteY145" fmla="*/ 477025 h 612701"/>
                <a:gd name="connsiteX146" fmla="*/ 2063044 w 3475660"/>
                <a:gd name="connsiteY146" fmla="*/ 477025 h 612701"/>
                <a:gd name="connsiteX147" fmla="*/ 2063044 w 3475660"/>
                <a:gd name="connsiteY147" fmla="*/ 477025 h 612701"/>
                <a:gd name="connsiteX148" fmla="*/ 1970924 w 3475660"/>
                <a:gd name="connsiteY148" fmla="*/ 326637 h 612701"/>
                <a:gd name="connsiteX149" fmla="*/ 2062717 w 3475660"/>
                <a:gd name="connsiteY149" fmla="*/ 177173 h 612701"/>
                <a:gd name="connsiteX150" fmla="*/ 2160246 w 3475660"/>
                <a:gd name="connsiteY150" fmla="*/ 155393 h 612701"/>
                <a:gd name="connsiteX151" fmla="*/ 1021335 w 3475660"/>
                <a:gd name="connsiteY151" fmla="*/ 155392 h 612701"/>
                <a:gd name="connsiteX152" fmla="*/ 1148701 w 3475660"/>
                <a:gd name="connsiteY152" fmla="*/ 193133 h 612701"/>
                <a:gd name="connsiteX153" fmla="*/ 1192584 w 3475660"/>
                <a:gd name="connsiteY153" fmla="*/ 308853 h 612701"/>
                <a:gd name="connsiteX154" fmla="*/ 1192584 w 3475660"/>
                <a:gd name="connsiteY154" fmla="*/ 493609 h 612701"/>
                <a:gd name="connsiteX155" fmla="*/ 1083170 w 3475660"/>
                <a:gd name="connsiteY155" fmla="*/ 493609 h 612701"/>
                <a:gd name="connsiteX156" fmla="*/ 1083170 w 3475660"/>
                <a:gd name="connsiteY156" fmla="*/ 450648 h 612701"/>
                <a:gd name="connsiteX157" fmla="*/ 984245 w 3475660"/>
                <a:gd name="connsiteY157" fmla="*/ 499128 h 612701"/>
                <a:gd name="connsiteX158" fmla="*/ 916866 w 3475660"/>
                <a:gd name="connsiteY158" fmla="*/ 485641 h 612701"/>
                <a:gd name="connsiteX159" fmla="*/ 873899 w 3475660"/>
                <a:gd name="connsiteY159" fmla="*/ 449099 h 612701"/>
                <a:gd name="connsiteX160" fmla="*/ 859371 w 3475660"/>
                <a:gd name="connsiteY160" fmla="*/ 396622 h 612701"/>
                <a:gd name="connsiteX161" fmla="*/ 895846 w 3475660"/>
                <a:gd name="connsiteY161" fmla="*/ 323264 h 612701"/>
                <a:gd name="connsiteX162" fmla="*/ 1008355 w 3475660"/>
                <a:gd name="connsiteY162" fmla="*/ 297187 h 612701"/>
                <a:gd name="connsiteX163" fmla="*/ 1075131 w 3475660"/>
                <a:gd name="connsiteY163" fmla="*/ 297187 h 612701"/>
                <a:gd name="connsiteX164" fmla="*/ 1004028 w 3475660"/>
                <a:gd name="connsiteY164" fmla="*/ 244385 h 612701"/>
                <a:gd name="connsiteX165" fmla="*/ 955188 w 3475660"/>
                <a:gd name="connsiteY165" fmla="*/ 252054 h 612701"/>
                <a:gd name="connsiteX166" fmla="*/ 913154 w 3475660"/>
                <a:gd name="connsiteY166" fmla="*/ 273234 h 612701"/>
                <a:gd name="connsiteX167" fmla="*/ 873584 w 3475660"/>
                <a:gd name="connsiteY167" fmla="*/ 194057 h 612701"/>
                <a:gd name="connsiteX168" fmla="*/ 941277 w 3475660"/>
                <a:gd name="connsiteY168" fmla="*/ 165508 h 612701"/>
                <a:gd name="connsiteX169" fmla="*/ 1021335 w 3475660"/>
                <a:gd name="connsiteY169" fmla="*/ 155392 h 612701"/>
                <a:gd name="connsiteX170" fmla="*/ 3358183 w 3475660"/>
                <a:gd name="connsiteY170" fmla="*/ 38150 h 612701"/>
                <a:gd name="connsiteX171" fmla="*/ 3475660 w 3475660"/>
                <a:gd name="connsiteY171" fmla="*/ 38150 h 612701"/>
                <a:gd name="connsiteX172" fmla="*/ 3475660 w 3475660"/>
                <a:gd name="connsiteY172" fmla="*/ 493610 h 612701"/>
                <a:gd name="connsiteX173" fmla="*/ 3358183 w 3475660"/>
                <a:gd name="connsiteY173" fmla="*/ 493610 h 612701"/>
                <a:gd name="connsiteX174" fmla="*/ 1266767 w 3475660"/>
                <a:gd name="connsiteY174" fmla="*/ 38150 h 612701"/>
                <a:gd name="connsiteX175" fmla="*/ 1384231 w 3475660"/>
                <a:gd name="connsiteY175" fmla="*/ 38150 h 612701"/>
                <a:gd name="connsiteX176" fmla="*/ 1384231 w 3475660"/>
                <a:gd name="connsiteY176" fmla="*/ 493610 h 612701"/>
                <a:gd name="connsiteX177" fmla="*/ 1266767 w 3475660"/>
                <a:gd name="connsiteY177" fmla="*/ 493610 h 612701"/>
                <a:gd name="connsiteX178" fmla="*/ 2835198 w 3475660"/>
                <a:gd name="connsiteY178" fmla="*/ 84 h 612701"/>
                <a:gd name="connsiteX179" fmla="*/ 2887119 w 3475660"/>
                <a:gd name="connsiteY179" fmla="*/ 16969 h 612701"/>
                <a:gd name="connsiteX180" fmla="*/ 2906891 w 3475660"/>
                <a:gd name="connsiteY180" fmla="*/ 60230 h 612701"/>
                <a:gd name="connsiteX181" fmla="*/ 2887119 w 3475660"/>
                <a:gd name="connsiteY181" fmla="*/ 105963 h 612701"/>
                <a:gd name="connsiteX182" fmla="*/ 2835198 w 3475660"/>
                <a:gd name="connsiteY182" fmla="*/ 124071 h 612701"/>
                <a:gd name="connsiteX183" fmla="*/ 2783251 w 3475660"/>
                <a:gd name="connsiteY183" fmla="*/ 106288 h 612701"/>
                <a:gd name="connsiteX184" fmla="*/ 2778957 w 3475660"/>
                <a:gd name="connsiteY184" fmla="*/ 22157 h 612701"/>
                <a:gd name="connsiteX185" fmla="*/ 2783251 w 3475660"/>
                <a:gd name="connsiteY185" fmla="*/ 17893 h 612701"/>
                <a:gd name="connsiteX186" fmla="*/ 2835198 w 3475660"/>
                <a:gd name="connsiteY186" fmla="*/ 84 h 612701"/>
                <a:gd name="connsiteX187" fmla="*/ 1519003 w 3475660"/>
                <a:gd name="connsiteY187" fmla="*/ 84 h 612701"/>
                <a:gd name="connsiteX188" fmla="*/ 1570924 w 3475660"/>
                <a:gd name="connsiteY188" fmla="*/ 16969 h 612701"/>
                <a:gd name="connsiteX189" fmla="*/ 1590709 w 3475660"/>
                <a:gd name="connsiteY189" fmla="*/ 60229 h 612701"/>
                <a:gd name="connsiteX190" fmla="*/ 1570924 w 3475660"/>
                <a:gd name="connsiteY190" fmla="*/ 105964 h 612701"/>
                <a:gd name="connsiteX191" fmla="*/ 1519003 w 3475660"/>
                <a:gd name="connsiteY191" fmla="*/ 124072 h 612701"/>
                <a:gd name="connsiteX192" fmla="*/ 1467069 w 3475660"/>
                <a:gd name="connsiteY192" fmla="*/ 106288 h 612701"/>
                <a:gd name="connsiteX193" fmla="*/ 1462738 w 3475660"/>
                <a:gd name="connsiteY193" fmla="*/ 22193 h 612701"/>
                <a:gd name="connsiteX194" fmla="*/ 1467069 w 3475660"/>
                <a:gd name="connsiteY194" fmla="*/ 17893 h 612701"/>
                <a:gd name="connsiteX195" fmla="*/ 1519003 w 3475660"/>
                <a:gd name="connsiteY195" fmla="*/ 84 h 612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</a:cxnLst>
              <a:rect l="l" t="t" r="r" b="b"/>
              <a:pathLst>
                <a:path w="3475660" h="612701">
                  <a:moveTo>
                    <a:pt x="3115860" y="357959"/>
                  </a:moveTo>
                  <a:cubicBezTo>
                    <a:pt x="3081648" y="357959"/>
                    <a:pt x="3064542" y="369207"/>
                    <a:pt x="3064542" y="391703"/>
                  </a:cubicBezTo>
                  <a:cubicBezTo>
                    <a:pt x="3064231" y="401292"/>
                    <a:pt x="3068607" y="410438"/>
                    <a:pt x="3076290" y="416256"/>
                  </a:cubicBezTo>
                  <a:cubicBezTo>
                    <a:pt x="3085640" y="422867"/>
                    <a:pt x="3096979" y="426118"/>
                    <a:pt x="3108439" y="425473"/>
                  </a:cubicBezTo>
                  <a:cubicBezTo>
                    <a:pt x="3121096" y="425737"/>
                    <a:pt x="3133554" y="422325"/>
                    <a:pt x="3144285" y="415656"/>
                  </a:cubicBezTo>
                  <a:cubicBezTo>
                    <a:pt x="3154808" y="408847"/>
                    <a:pt x="3162664" y="398666"/>
                    <a:pt x="3166548" y="386807"/>
                  </a:cubicBezTo>
                  <a:lnTo>
                    <a:pt x="3166548" y="357959"/>
                  </a:lnTo>
                  <a:close/>
                  <a:moveTo>
                    <a:pt x="1024432" y="357958"/>
                  </a:moveTo>
                  <a:cubicBezTo>
                    <a:pt x="990220" y="357958"/>
                    <a:pt x="973118" y="369206"/>
                    <a:pt x="973127" y="391702"/>
                  </a:cubicBezTo>
                  <a:cubicBezTo>
                    <a:pt x="972811" y="401289"/>
                    <a:pt x="977183" y="410436"/>
                    <a:pt x="984862" y="416256"/>
                  </a:cubicBezTo>
                  <a:cubicBezTo>
                    <a:pt x="994212" y="422864"/>
                    <a:pt x="1005550" y="426114"/>
                    <a:pt x="1017010" y="425472"/>
                  </a:cubicBezTo>
                  <a:cubicBezTo>
                    <a:pt x="1029670" y="425734"/>
                    <a:pt x="1042133" y="422322"/>
                    <a:pt x="1052870" y="415655"/>
                  </a:cubicBezTo>
                  <a:lnTo>
                    <a:pt x="1052870" y="415655"/>
                  </a:lnTo>
                  <a:cubicBezTo>
                    <a:pt x="1063385" y="408839"/>
                    <a:pt x="1071240" y="398661"/>
                    <a:pt x="1075133" y="386806"/>
                  </a:cubicBezTo>
                  <a:lnTo>
                    <a:pt x="1075133" y="357958"/>
                  </a:lnTo>
                  <a:close/>
                  <a:moveTo>
                    <a:pt x="189955" y="248088"/>
                  </a:moveTo>
                  <a:cubicBezTo>
                    <a:pt x="171795" y="247901"/>
                    <a:pt x="153564" y="254593"/>
                    <a:pt x="139565" y="268208"/>
                  </a:cubicBezTo>
                  <a:cubicBezTo>
                    <a:pt x="139215" y="268548"/>
                    <a:pt x="138868" y="268892"/>
                    <a:pt x="138526" y="269239"/>
                  </a:cubicBezTo>
                  <a:cubicBezTo>
                    <a:pt x="124631" y="285317"/>
                    <a:pt x="117541" y="306110"/>
                    <a:pt x="118741" y="327262"/>
                  </a:cubicBezTo>
                  <a:cubicBezTo>
                    <a:pt x="117537" y="348407"/>
                    <a:pt x="124628" y="369193"/>
                    <a:pt x="138526" y="385258"/>
                  </a:cubicBezTo>
                  <a:cubicBezTo>
                    <a:pt x="165903" y="413058"/>
                    <a:pt x="210794" y="413557"/>
                    <a:pt x="238792" y="386374"/>
                  </a:cubicBezTo>
                  <a:cubicBezTo>
                    <a:pt x="239170" y="386006"/>
                    <a:pt x="239544" y="385634"/>
                    <a:pt x="239915" y="385258"/>
                  </a:cubicBezTo>
                  <a:cubicBezTo>
                    <a:pt x="253807" y="369190"/>
                    <a:pt x="260898" y="348406"/>
                    <a:pt x="259700" y="327262"/>
                  </a:cubicBezTo>
                  <a:cubicBezTo>
                    <a:pt x="260893" y="306110"/>
                    <a:pt x="253803" y="285320"/>
                    <a:pt x="239915" y="269239"/>
                  </a:cubicBezTo>
                  <a:cubicBezTo>
                    <a:pt x="226203" y="255340"/>
                    <a:pt x="208114" y="248274"/>
                    <a:pt x="189955" y="248088"/>
                  </a:cubicBezTo>
                  <a:close/>
                  <a:moveTo>
                    <a:pt x="2160117" y="248083"/>
                  </a:moveTo>
                  <a:cubicBezTo>
                    <a:pt x="2141777" y="248078"/>
                    <a:pt x="2123434" y="255019"/>
                    <a:pt x="2109437" y="268909"/>
                  </a:cubicBezTo>
                  <a:cubicBezTo>
                    <a:pt x="2109427" y="268919"/>
                    <a:pt x="2109416" y="268929"/>
                    <a:pt x="2109406" y="268939"/>
                  </a:cubicBezTo>
                  <a:cubicBezTo>
                    <a:pt x="2095470" y="284866"/>
                    <a:pt x="2088365" y="305575"/>
                    <a:pt x="2089608" y="326637"/>
                  </a:cubicBezTo>
                  <a:cubicBezTo>
                    <a:pt x="2088334" y="347983"/>
                    <a:pt x="2095429" y="368990"/>
                    <a:pt x="2109406" y="385258"/>
                  </a:cubicBezTo>
                  <a:cubicBezTo>
                    <a:pt x="2136776" y="413054"/>
                    <a:pt x="2181657" y="413558"/>
                    <a:pt x="2209651" y="386383"/>
                  </a:cubicBezTo>
                  <a:cubicBezTo>
                    <a:pt x="2210033" y="386012"/>
                    <a:pt x="2210410" y="385637"/>
                    <a:pt x="2210783" y="385258"/>
                  </a:cubicBezTo>
                  <a:cubicBezTo>
                    <a:pt x="2224750" y="368984"/>
                    <a:pt x="2231843" y="347981"/>
                    <a:pt x="2230581" y="326637"/>
                  </a:cubicBezTo>
                  <a:cubicBezTo>
                    <a:pt x="2231813" y="305577"/>
                    <a:pt x="2224709" y="284872"/>
                    <a:pt x="2210783" y="268939"/>
                  </a:cubicBezTo>
                  <a:cubicBezTo>
                    <a:pt x="2196795" y="255041"/>
                    <a:pt x="2178457" y="248089"/>
                    <a:pt x="2160117" y="248083"/>
                  </a:cubicBezTo>
                  <a:close/>
                  <a:moveTo>
                    <a:pt x="2776459" y="160913"/>
                  </a:moveTo>
                  <a:lnTo>
                    <a:pt x="2893911" y="160913"/>
                  </a:lnTo>
                  <a:lnTo>
                    <a:pt x="2893911" y="493610"/>
                  </a:lnTo>
                  <a:lnTo>
                    <a:pt x="2776459" y="493610"/>
                  </a:lnTo>
                  <a:close/>
                  <a:moveTo>
                    <a:pt x="449487" y="160913"/>
                  </a:moveTo>
                  <a:lnTo>
                    <a:pt x="566950" y="160913"/>
                  </a:lnTo>
                  <a:lnTo>
                    <a:pt x="566950" y="327861"/>
                  </a:lnTo>
                  <a:cubicBezTo>
                    <a:pt x="565336" y="347149"/>
                    <a:pt x="570346" y="366411"/>
                    <a:pt x="581163" y="382511"/>
                  </a:cubicBezTo>
                  <a:cubicBezTo>
                    <a:pt x="591507" y="394357"/>
                    <a:pt x="606837" y="400715"/>
                    <a:pt x="622594" y="399696"/>
                  </a:cubicBezTo>
                  <a:cubicBezTo>
                    <a:pt x="639871" y="400235"/>
                    <a:pt x="656504" y="393158"/>
                    <a:pt x="668025" y="380364"/>
                  </a:cubicBezTo>
                  <a:cubicBezTo>
                    <a:pt x="681077" y="363459"/>
                    <a:pt x="687356" y="342350"/>
                    <a:pt x="685647" y="321117"/>
                  </a:cubicBezTo>
                  <a:lnTo>
                    <a:pt x="685647" y="160913"/>
                  </a:lnTo>
                  <a:lnTo>
                    <a:pt x="803111" y="160913"/>
                  </a:lnTo>
                  <a:lnTo>
                    <a:pt x="803111" y="493610"/>
                  </a:lnTo>
                  <a:lnTo>
                    <a:pt x="691207" y="493610"/>
                  </a:lnTo>
                  <a:lnTo>
                    <a:pt x="691207" y="458018"/>
                  </a:lnTo>
                  <a:cubicBezTo>
                    <a:pt x="678911" y="471470"/>
                    <a:pt x="663688" y="481960"/>
                    <a:pt x="646694" y="488690"/>
                  </a:cubicBezTo>
                  <a:cubicBezTo>
                    <a:pt x="629214" y="495688"/>
                    <a:pt x="610526" y="499234"/>
                    <a:pt x="591679" y="499130"/>
                  </a:cubicBezTo>
                  <a:cubicBezTo>
                    <a:pt x="553374" y="501014"/>
                    <a:pt x="515961" y="487261"/>
                    <a:pt x="488126" y="461065"/>
                  </a:cubicBezTo>
                  <a:cubicBezTo>
                    <a:pt x="460196" y="429780"/>
                    <a:pt x="446252" y="388577"/>
                    <a:pt x="449487" y="346894"/>
                  </a:cubicBezTo>
                  <a:close/>
                  <a:moveTo>
                    <a:pt x="1460265" y="160913"/>
                  </a:moveTo>
                  <a:lnTo>
                    <a:pt x="1577729" y="160913"/>
                  </a:lnTo>
                  <a:lnTo>
                    <a:pt x="1577729" y="493610"/>
                  </a:lnTo>
                  <a:lnTo>
                    <a:pt x="1460265" y="493610"/>
                  </a:lnTo>
                  <a:close/>
                  <a:moveTo>
                    <a:pt x="1797198" y="155395"/>
                  </a:moveTo>
                  <a:cubicBezTo>
                    <a:pt x="1821496" y="155389"/>
                    <a:pt x="1845731" y="157858"/>
                    <a:pt x="1869521" y="162763"/>
                  </a:cubicBezTo>
                  <a:cubicBezTo>
                    <a:pt x="1890469" y="166623"/>
                    <a:pt x="1910696" y="173657"/>
                    <a:pt x="1929492" y="183619"/>
                  </a:cubicBezTo>
                  <a:lnTo>
                    <a:pt x="1894249" y="262797"/>
                  </a:lnTo>
                  <a:cubicBezTo>
                    <a:pt x="1864778" y="246484"/>
                    <a:pt x="1831556" y="238024"/>
                    <a:pt x="1797815" y="238243"/>
                  </a:cubicBezTo>
                  <a:cubicBezTo>
                    <a:pt x="1783904" y="237430"/>
                    <a:pt x="1769982" y="239629"/>
                    <a:pt x="1757012" y="244689"/>
                  </a:cubicBezTo>
                  <a:cubicBezTo>
                    <a:pt x="1749661" y="247218"/>
                    <a:pt x="1744544" y="253866"/>
                    <a:pt x="1744019" y="261573"/>
                  </a:cubicBezTo>
                  <a:cubicBezTo>
                    <a:pt x="1744019" y="269366"/>
                    <a:pt x="1748761" y="274794"/>
                    <a:pt x="1758244" y="277859"/>
                  </a:cubicBezTo>
                  <a:cubicBezTo>
                    <a:pt x="1773652" y="282165"/>
                    <a:pt x="1789358" y="285337"/>
                    <a:pt x="1805235" y="287350"/>
                  </a:cubicBezTo>
                  <a:cubicBezTo>
                    <a:pt x="1828401" y="290522"/>
                    <a:pt x="1851324" y="295245"/>
                    <a:pt x="1873848" y="301487"/>
                  </a:cubicBezTo>
                  <a:cubicBezTo>
                    <a:pt x="1891970" y="306800"/>
                    <a:pt x="1908313" y="316870"/>
                    <a:pt x="1921153" y="330635"/>
                  </a:cubicBezTo>
                  <a:cubicBezTo>
                    <a:pt x="1935368" y="347030"/>
                    <a:pt x="1942576" y="368288"/>
                    <a:pt x="1941240" y="389881"/>
                  </a:cubicBezTo>
                  <a:cubicBezTo>
                    <a:pt x="1941423" y="410210"/>
                    <a:pt x="1934666" y="430001"/>
                    <a:pt x="1922071" y="446030"/>
                  </a:cubicBezTo>
                  <a:cubicBezTo>
                    <a:pt x="1907271" y="464035"/>
                    <a:pt x="1887671" y="477545"/>
                    <a:pt x="1865509" y="485019"/>
                  </a:cubicBezTo>
                  <a:cubicBezTo>
                    <a:pt x="1836627" y="495076"/>
                    <a:pt x="1806149" y="499858"/>
                    <a:pt x="1775552" y="499131"/>
                  </a:cubicBezTo>
                  <a:cubicBezTo>
                    <a:pt x="1747662" y="499147"/>
                    <a:pt x="1719865" y="495953"/>
                    <a:pt x="1692716" y="489614"/>
                  </a:cubicBezTo>
                  <a:lnTo>
                    <a:pt x="1692716" y="489614"/>
                  </a:lnTo>
                  <a:cubicBezTo>
                    <a:pt x="1669667" y="484889"/>
                    <a:pt x="1647537" y="476497"/>
                    <a:pt x="1627185" y="464762"/>
                  </a:cubicBezTo>
                  <a:lnTo>
                    <a:pt x="1662416" y="384960"/>
                  </a:lnTo>
                  <a:cubicBezTo>
                    <a:pt x="1679332" y="395069"/>
                    <a:pt x="1697670" y="402621"/>
                    <a:pt x="1716827" y="407365"/>
                  </a:cubicBezTo>
                  <a:cubicBezTo>
                    <a:pt x="1737190" y="412803"/>
                    <a:pt x="1758178" y="415590"/>
                    <a:pt x="1779264" y="415657"/>
                  </a:cubicBezTo>
                  <a:cubicBezTo>
                    <a:pt x="1793026" y="416506"/>
                    <a:pt x="1806815" y="414516"/>
                    <a:pt x="1819765" y="409813"/>
                  </a:cubicBezTo>
                  <a:cubicBezTo>
                    <a:pt x="1826906" y="407208"/>
                    <a:pt x="1831695" y="400506"/>
                    <a:pt x="1831814" y="392953"/>
                  </a:cubicBezTo>
                  <a:cubicBezTo>
                    <a:pt x="1831814" y="385585"/>
                    <a:pt x="1826971" y="380365"/>
                    <a:pt x="1817286" y="377292"/>
                  </a:cubicBezTo>
                  <a:cubicBezTo>
                    <a:pt x="1802190" y="373134"/>
                    <a:pt x="1786789" y="370153"/>
                    <a:pt x="1771226" y="368375"/>
                  </a:cubicBezTo>
                  <a:cubicBezTo>
                    <a:pt x="1748154" y="365842"/>
                    <a:pt x="1725315" y="361533"/>
                    <a:pt x="1702915" y="355487"/>
                  </a:cubicBezTo>
                  <a:cubicBezTo>
                    <a:pt x="1684321" y="350279"/>
                    <a:pt x="1667529" y="340091"/>
                    <a:pt x="1654377" y="326039"/>
                  </a:cubicBezTo>
                  <a:cubicBezTo>
                    <a:pt x="1639943" y="309387"/>
                    <a:pt x="1632623" y="287799"/>
                    <a:pt x="1633976" y="265869"/>
                  </a:cubicBezTo>
                  <a:cubicBezTo>
                    <a:pt x="1633729" y="245339"/>
                    <a:pt x="1640485" y="225330"/>
                    <a:pt x="1653145" y="209096"/>
                  </a:cubicBezTo>
                  <a:cubicBezTo>
                    <a:pt x="1667812" y="191154"/>
                    <a:pt x="1687167" y="177562"/>
                    <a:pt x="1709091" y="169807"/>
                  </a:cubicBezTo>
                  <a:cubicBezTo>
                    <a:pt x="1737292" y="159568"/>
                    <a:pt x="1767179" y="154678"/>
                    <a:pt x="1797198" y="155395"/>
                  </a:cubicBezTo>
                  <a:close/>
                  <a:moveTo>
                    <a:pt x="164498" y="155394"/>
                  </a:moveTo>
                  <a:cubicBezTo>
                    <a:pt x="201687" y="152594"/>
                    <a:pt x="238124" y="166838"/>
                    <a:pt x="263410" y="194059"/>
                  </a:cubicBezTo>
                  <a:lnTo>
                    <a:pt x="263410" y="160913"/>
                  </a:lnTo>
                  <a:lnTo>
                    <a:pt x="375302" y="160913"/>
                  </a:lnTo>
                  <a:lnTo>
                    <a:pt x="375302" y="612701"/>
                  </a:lnTo>
                  <a:lnTo>
                    <a:pt x="257838" y="612701"/>
                  </a:lnTo>
                  <a:lnTo>
                    <a:pt x="257838" y="464137"/>
                  </a:lnTo>
                  <a:cubicBezTo>
                    <a:pt x="233057" y="488303"/>
                    <a:pt x="199181" y="501003"/>
                    <a:pt x="164498" y="499129"/>
                  </a:cubicBezTo>
                  <a:cubicBezTo>
                    <a:pt x="135382" y="499494"/>
                    <a:pt x="106690" y="492186"/>
                    <a:pt x="81347" y="477949"/>
                  </a:cubicBezTo>
                  <a:cubicBezTo>
                    <a:pt x="56321" y="463761"/>
                    <a:pt x="35768" y="442935"/>
                    <a:pt x="21992" y="417803"/>
                  </a:cubicBezTo>
                  <a:cubicBezTo>
                    <a:pt x="6907" y="390017"/>
                    <a:pt x="-655" y="358820"/>
                    <a:pt x="45" y="327262"/>
                  </a:cubicBezTo>
                  <a:cubicBezTo>
                    <a:pt x="-652" y="295704"/>
                    <a:pt x="6910" y="264507"/>
                    <a:pt x="21992" y="236720"/>
                  </a:cubicBezTo>
                  <a:cubicBezTo>
                    <a:pt x="35782" y="211592"/>
                    <a:pt x="56330" y="190761"/>
                    <a:pt x="81347" y="176550"/>
                  </a:cubicBezTo>
                  <a:cubicBezTo>
                    <a:pt x="106696" y="162332"/>
                    <a:pt x="135386" y="155033"/>
                    <a:pt x="164498" y="155394"/>
                  </a:cubicBezTo>
                  <a:close/>
                  <a:moveTo>
                    <a:pt x="3112765" y="155393"/>
                  </a:moveTo>
                  <a:cubicBezTo>
                    <a:pt x="3158420" y="152260"/>
                    <a:pt x="3203670" y="165669"/>
                    <a:pt x="3240129" y="193134"/>
                  </a:cubicBezTo>
                  <a:cubicBezTo>
                    <a:pt x="3271416" y="223271"/>
                    <a:pt x="3287507" y="265712"/>
                    <a:pt x="3284000" y="308853"/>
                  </a:cubicBezTo>
                  <a:lnTo>
                    <a:pt x="3284000" y="493610"/>
                  </a:lnTo>
                  <a:lnTo>
                    <a:pt x="3174598" y="493610"/>
                  </a:lnTo>
                  <a:lnTo>
                    <a:pt x="3174598" y="450649"/>
                  </a:lnTo>
                  <a:cubicBezTo>
                    <a:pt x="3157693" y="482970"/>
                    <a:pt x="3124714" y="499130"/>
                    <a:pt x="3075661" y="499130"/>
                  </a:cubicBezTo>
                  <a:cubicBezTo>
                    <a:pt x="3052471" y="499701"/>
                    <a:pt x="3029448" y="495092"/>
                    <a:pt x="3008294" y="485642"/>
                  </a:cubicBezTo>
                  <a:cubicBezTo>
                    <a:pt x="2990719" y="477836"/>
                    <a:pt x="2975796" y="465145"/>
                    <a:pt x="2965327" y="449100"/>
                  </a:cubicBezTo>
                  <a:cubicBezTo>
                    <a:pt x="2955511" y="433355"/>
                    <a:pt x="2950464" y="415138"/>
                    <a:pt x="2950787" y="396623"/>
                  </a:cubicBezTo>
                  <a:cubicBezTo>
                    <a:pt x="2949551" y="367595"/>
                    <a:pt x="2963300" y="339942"/>
                    <a:pt x="2987262" y="323265"/>
                  </a:cubicBezTo>
                  <a:cubicBezTo>
                    <a:pt x="3021226" y="303415"/>
                    <a:pt x="3060478" y="294319"/>
                    <a:pt x="3099783" y="297189"/>
                  </a:cubicBezTo>
                  <a:lnTo>
                    <a:pt x="3166547" y="297189"/>
                  </a:lnTo>
                  <a:cubicBezTo>
                    <a:pt x="3164484" y="261995"/>
                    <a:pt x="3140788" y="244395"/>
                    <a:pt x="3095457" y="244387"/>
                  </a:cubicBezTo>
                  <a:cubicBezTo>
                    <a:pt x="3078876" y="244473"/>
                    <a:pt x="3062404" y="247058"/>
                    <a:pt x="3046605" y="252055"/>
                  </a:cubicBezTo>
                  <a:cubicBezTo>
                    <a:pt x="3031415" y="256525"/>
                    <a:pt x="3017171" y="263703"/>
                    <a:pt x="3004570" y="273236"/>
                  </a:cubicBezTo>
                  <a:lnTo>
                    <a:pt x="2965000" y="194058"/>
                  </a:lnTo>
                  <a:cubicBezTo>
                    <a:pt x="2985782" y="180821"/>
                    <a:pt x="3008670" y="171169"/>
                    <a:pt x="3032694" y="165509"/>
                  </a:cubicBezTo>
                  <a:cubicBezTo>
                    <a:pt x="3058852" y="158820"/>
                    <a:pt x="3085753" y="155421"/>
                    <a:pt x="3112765" y="155393"/>
                  </a:cubicBezTo>
                  <a:close/>
                  <a:moveTo>
                    <a:pt x="2574912" y="155393"/>
                  </a:moveTo>
                  <a:cubicBezTo>
                    <a:pt x="2609285" y="154497"/>
                    <a:pt x="2643259" y="162870"/>
                    <a:pt x="2673221" y="179621"/>
                  </a:cubicBezTo>
                  <a:cubicBezTo>
                    <a:pt x="2699905" y="194762"/>
                    <a:pt x="2720610" y="218465"/>
                    <a:pt x="2731934" y="246835"/>
                  </a:cubicBezTo>
                  <a:lnTo>
                    <a:pt x="2641072" y="292893"/>
                  </a:lnTo>
                  <a:cubicBezTo>
                    <a:pt x="2630078" y="265845"/>
                    <a:pt x="2603660" y="248120"/>
                    <a:pt x="2574283" y="248082"/>
                  </a:cubicBezTo>
                  <a:cubicBezTo>
                    <a:pt x="2554708" y="247499"/>
                    <a:pt x="2535777" y="255060"/>
                    <a:pt x="2522060" y="268938"/>
                  </a:cubicBezTo>
                  <a:cubicBezTo>
                    <a:pt x="2507580" y="284598"/>
                    <a:pt x="2500103" y="305412"/>
                    <a:pt x="2501332" y="326636"/>
                  </a:cubicBezTo>
                  <a:cubicBezTo>
                    <a:pt x="2500070" y="348142"/>
                    <a:pt x="2507535" y="369254"/>
                    <a:pt x="2522060" y="385257"/>
                  </a:cubicBezTo>
                  <a:cubicBezTo>
                    <a:pt x="2535679" y="399316"/>
                    <a:pt x="2554646" y="407009"/>
                    <a:pt x="2574283" y="406438"/>
                  </a:cubicBezTo>
                  <a:cubicBezTo>
                    <a:pt x="2603659" y="406401"/>
                    <a:pt x="2630077" y="388677"/>
                    <a:pt x="2641072" y="361629"/>
                  </a:cubicBezTo>
                  <a:lnTo>
                    <a:pt x="2731934" y="407662"/>
                  </a:lnTo>
                  <a:cubicBezTo>
                    <a:pt x="2720625" y="436041"/>
                    <a:pt x="2699916" y="459747"/>
                    <a:pt x="2673221" y="474876"/>
                  </a:cubicBezTo>
                  <a:cubicBezTo>
                    <a:pt x="2643266" y="491646"/>
                    <a:pt x="2609289" y="500028"/>
                    <a:pt x="2574913" y="499129"/>
                  </a:cubicBezTo>
                  <a:cubicBezTo>
                    <a:pt x="2540434" y="499721"/>
                    <a:pt x="2506311" y="492143"/>
                    <a:pt x="2475371" y="477025"/>
                  </a:cubicBezTo>
                  <a:lnTo>
                    <a:pt x="2475371" y="477025"/>
                  </a:lnTo>
                  <a:cubicBezTo>
                    <a:pt x="2391978" y="436588"/>
                    <a:pt x="2357389" y="336683"/>
                    <a:pt x="2398115" y="253881"/>
                  </a:cubicBezTo>
                  <a:cubicBezTo>
                    <a:pt x="2414543" y="220481"/>
                    <a:pt x="2441733" y="193484"/>
                    <a:pt x="2475371" y="177173"/>
                  </a:cubicBezTo>
                  <a:cubicBezTo>
                    <a:pt x="2506374" y="162266"/>
                    <a:pt x="2540471" y="154805"/>
                    <a:pt x="2574912" y="155393"/>
                  </a:cubicBezTo>
                  <a:close/>
                  <a:moveTo>
                    <a:pt x="2160246" y="155393"/>
                  </a:moveTo>
                  <a:cubicBezTo>
                    <a:pt x="2193577" y="155393"/>
                    <a:pt x="2226909" y="162653"/>
                    <a:pt x="2257774" y="177173"/>
                  </a:cubicBezTo>
                  <a:cubicBezTo>
                    <a:pt x="2285547" y="190734"/>
                    <a:pt x="2308905" y="211797"/>
                    <a:pt x="2325166" y="237943"/>
                  </a:cubicBezTo>
                  <a:cubicBezTo>
                    <a:pt x="2374590" y="316971"/>
                    <a:pt x="2350135" y="420818"/>
                    <a:pt x="2270543" y="469892"/>
                  </a:cubicBezTo>
                  <a:cubicBezTo>
                    <a:pt x="2266392" y="472451"/>
                    <a:pt x="2262132" y="474831"/>
                    <a:pt x="2257774" y="477025"/>
                  </a:cubicBezTo>
                  <a:cubicBezTo>
                    <a:pt x="2196258" y="506499"/>
                    <a:pt x="2124560" y="506499"/>
                    <a:pt x="2063044" y="477025"/>
                  </a:cubicBezTo>
                  <a:lnTo>
                    <a:pt x="2063044" y="477025"/>
                  </a:lnTo>
                  <a:cubicBezTo>
                    <a:pt x="2005623" y="448810"/>
                    <a:pt x="1969746" y="390239"/>
                    <a:pt x="1970924" y="326637"/>
                  </a:cubicBezTo>
                  <a:cubicBezTo>
                    <a:pt x="1969939" y="263410"/>
                    <a:pt x="2005655" y="205254"/>
                    <a:pt x="2062717" y="177173"/>
                  </a:cubicBezTo>
                  <a:cubicBezTo>
                    <a:pt x="2093582" y="162653"/>
                    <a:pt x="2126914" y="155393"/>
                    <a:pt x="2160246" y="155393"/>
                  </a:cubicBezTo>
                  <a:close/>
                  <a:moveTo>
                    <a:pt x="1021335" y="155392"/>
                  </a:moveTo>
                  <a:cubicBezTo>
                    <a:pt x="1066991" y="152257"/>
                    <a:pt x="1112243" y="165666"/>
                    <a:pt x="1148701" y="193133"/>
                  </a:cubicBezTo>
                  <a:cubicBezTo>
                    <a:pt x="1179992" y="223268"/>
                    <a:pt x="1196087" y="265709"/>
                    <a:pt x="1192584" y="308853"/>
                  </a:cubicBezTo>
                  <a:lnTo>
                    <a:pt x="1192584" y="493609"/>
                  </a:lnTo>
                  <a:lnTo>
                    <a:pt x="1083170" y="493609"/>
                  </a:lnTo>
                  <a:lnTo>
                    <a:pt x="1083170" y="450648"/>
                  </a:lnTo>
                  <a:cubicBezTo>
                    <a:pt x="1066265" y="482968"/>
                    <a:pt x="1033291" y="499128"/>
                    <a:pt x="984245" y="499128"/>
                  </a:cubicBezTo>
                  <a:cubicBezTo>
                    <a:pt x="961052" y="499698"/>
                    <a:pt x="938025" y="495089"/>
                    <a:pt x="916866" y="485641"/>
                  </a:cubicBezTo>
                  <a:cubicBezTo>
                    <a:pt x="899293" y="477831"/>
                    <a:pt x="884371" y="465140"/>
                    <a:pt x="873899" y="449099"/>
                  </a:cubicBezTo>
                  <a:cubicBezTo>
                    <a:pt x="864093" y="433350"/>
                    <a:pt x="859050" y="415135"/>
                    <a:pt x="859371" y="396622"/>
                  </a:cubicBezTo>
                  <a:cubicBezTo>
                    <a:pt x="858135" y="367593"/>
                    <a:pt x="871885" y="339941"/>
                    <a:pt x="895846" y="323264"/>
                  </a:cubicBezTo>
                  <a:cubicBezTo>
                    <a:pt x="929805" y="303412"/>
                    <a:pt x="969054" y="294315"/>
                    <a:pt x="1008355" y="297187"/>
                  </a:cubicBezTo>
                  <a:lnTo>
                    <a:pt x="1075131" y="297187"/>
                  </a:lnTo>
                  <a:cubicBezTo>
                    <a:pt x="1073055" y="261994"/>
                    <a:pt x="1049354" y="244393"/>
                    <a:pt x="1004028" y="244385"/>
                  </a:cubicBezTo>
                  <a:cubicBezTo>
                    <a:pt x="987451" y="244471"/>
                    <a:pt x="970983" y="247057"/>
                    <a:pt x="955188" y="252054"/>
                  </a:cubicBezTo>
                  <a:cubicBezTo>
                    <a:pt x="939997" y="256519"/>
                    <a:pt x="925752" y="263696"/>
                    <a:pt x="913154" y="273234"/>
                  </a:cubicBezTo>
                  <a:lnTo>
                    <a:pt x="873584" y="194057"/>
                  </a:lnTo>
                  <a:cubicBezTo>
                    <a:pt x="894364" y="180816"/>
                    <a:pt x="917252" y="171163"/>
                    <a:pt x="941277" y="165508"/>
                  </a:cubicBezTo>
                  <a:cubicBezTo>
                    <a:pt x="967431" y="158818"/>
                    <a:pt x="994328" y="155420"/>
                    <a:pt x="1021335" y="155392"/>
                  </a:cubicBezTo>
                  <a:close/>
                  <a:moveTo>
                    <a:pt x="3358183" y="38150"/>
                  </a:moveTo>
                  <a:lnTo>
                    <a:pt x="3475660" y="38150"/>
                  </a:lnTo>
                  <a:lnTo>
                    <a:pt x="3475660" y="493610"/>
                  </a:lnTo>
                  <a:lnTo>
                    <a:pt x="3358183" y="493610"/>
                  </a:lnTo>
                  <a:close/>
                  <a:moveTo>
                    <a:pt x="1266767" y="38150"/>
                  </a:moveTo>
                  <a:lnTo>
                    <a:pt x="1384231" y="38150"/>
                  </a:lnTo>
                  <a:lnTo>
                    <a:pt x="1384231" y="493610"/>
                  </a:lnTo>
                  <a:lnTo>
                    <a:pt x="1266767" y="493610"/>
                  </a:lnTo>
                  <a:close/>
                  <a:moveTo>
                    <a:pt x="2835198" y="84"/>
                  </a:moveTo>
                  <a:cubicBezTo>
                    <a:pt x="2854003" y="-789"/>
                    <a:pt x="2872477" y="5219"/>
                    <a:pt x="2887119" y="16969"/>
                  </a:cubicBezTo>
                  <a:cubicBezTo>
                    <a:pt x="2900026" y="27628"/>
                    <a:pt x="2907310" y="43566"/>
                    <a:pt x="2906891" y="60230"/>
                  </a:cubicBezTo>
                  <a:cubicBezTo>
                    <a:pt x="2907345" y="77610"/>
                    <a:pt x="2900121" y="94318"/>
                    <a:pt x="2887119" y="105963"/>
                  </a:cubicBezTo>
                  <a:cubicBezTo>
                    <a:pt x="2872823" y="118442"/>
                    <a:pt x="2854212" y="124933"/>
                    <a:pt x="2835198" y="124071"/>
                  </a:cubicBezTo>
                  <a:cubicBezTo>
                    <a:pt x="2816231" y="124943"/>
                    <a:pt x="2797647" y="118580"/>
                    <a:pt x="2783251" y="106288"/>
                  </a:cubicBezTo>
                  <a:cubicBezTo>
                    <a:pt x="2758667" y="84233"/>
                    <a:pt x="2756745" y="46566"/>
                    <a:pt x="2778957" y="22157"/>
                  </a:cubicBezTo>
                  <a:cubicBezTo>
                    <a:pt x="2780315" y="20664"/>
                    <a:pt x="2781748" y="19241"/>
                    <a:pt x="2783251" y="17893"/>
                  </a:cubicBezTo>
                  <a:cubicBezTo>
                    <a:pt x="2797643" y="5592"/>
                    <a:pt x="2816228" y="-779"/>
                    <a:pt x="2835198" y="84"/>
                  </a:cubicBezTo>
                  <a:close/>
                  <a:moveTo>
                    <a:pt x="1519003" y="84"/>
                  </a:moveTo>
                  <a:cubicBezTo>
                    <a:pt x="1537809" y="-794"/>
                    <a:pt x="1556285" y="5215"/>
                    <a:pt x="1570924" y="16969"/>
                  </a:cubicBezTo>
                  <a:cubicBezTo>
                    <a:pt x="1583839" y="27623"/>
                    <a:pt x="1591129" y="43563"/>
                    <a:pt x="1590709" y="60229"/>
                  </a:cubicBezTo>
                  <a:cubicBezTo>
                    <a:pt x="1591165" y="77613"/>
                    <a:pt x="1583936" y="94324"/>
                    <a:pt x="1570924" y="105964"/>
                  </a:cubicBezTo>
                  <a:cubicBezTo>
                    <a:pt x="1556631" y="118446"/>
                    <a:pt x="1538018" y="124938"/>
                    <a:pt x="1519003" y="124072"/>
                  </a:cubicBezTo>
                  <a:cubicBezTo>
                    <a:pt x="1500040" y="124943"/>
                    <a:pt x="1481460" y="118580"/>
                    <a:pt x="1467069" y="106288"/>
                  </a:cubicBezTo>
                  <a:cubicBezTo>
                    <a:pt x="1442485" y="84253"/>
                    <a:pt x="1440546" y="46603"/>
                    <a:pt x="1462738" y="22193"/>
                  </a:cubicBezTo>
                  <a:cubicBezTo>
                    <a:pt x="1464107" y="20688"/>
                    <a:pt x="1465553" y="19252"/>
                    <a:pt x="1467069" y="17893"/>
                  </a:cubicBezTo>
                  <a:cubicBezTo>
                    <a:pt x="1481457" y="5592"/>
                    <a:pt x="1500037" y="-779"/>
                    <a:pt x="1519003" y="84"/>
                  </a:cubicBezTo>
                  <a:close/>
                </a:path>
              </a:pathLst>
            </a:custGeom>
            <a:grpFill/>
            <a:ln w="118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400" dirty="0">
                <a:solidFill>
                  <a:schemeClr val="bg1"/>
                </a:solidFill>
              </a:endParaRPr>
            </a:p>
          </p:txBody>
        </p:sp>
        <p:sp>
          <p:nvSpPr>
            <p:cNvPr id="5" name="[T2O] TextBox 6">
              <a:extLst>
                <a:ext uri="{FF2B5EF4-FFF2-40B4-BE49-F238E27FC236}">
                  <a16:creationId xmlns:a16="http://schemas.microsoft.com/office/drawing/2014/main" id="{68B6951F-DFF5-604E-832D-792F463BF589}"/>
                </a:ext>
              </a:extLst>
            </p:cNvPr>
            <p:cNvSpPr/>
            <p:nvPr/>
          </p:nvSpPr>
          <p:spPr>
            <a:xfrm>
              <a:off x="433026" y="674129"/>
              <a:ext cx="1317543" cy="80160"/>
            </a:xfrm>
            <a:custGeom>
              <a:avLst/>
              <a:gdLst/>
              <a:ahLst/>
              <a:cxnLst/>
              <a:rect l="l" t="t" r="r" b="b"/>
              <a:pathLst>
                <a:path w="1913113" h="116395">
                  <a:moveTo>
                    <a:pt x="1377810" y="60674"/>
                  </a:moveTo>
                  <a:cubicBezTo>
                    <a:pt x="1371454" y="60674"/>
                    <a:pt x="1366851" y="61830"/>
                    <a:pt x="1364003" y="64141"/>
                  </a:cubicBezTo>
                  <a:cubicBezTo>
                    <a:pt x="1361155" y="66453"/>
                    <a:pt x="1359731" y="69631"/>
                    <a:pt x="1359731" y="73676"/>
                  </a:cubicBezTo>
                  <a:cubicBezTo>
                    <a:pt x="1359731" y="77886"/>
                    <a:pt x="1361300" y="81208"/>
                    <a:pt x="1364437" y="83644"/>
                  </a:cubicBezTo>
                  <a:cubicBezTo>
                    <a:pt x="1367574" y="86079"/>
                    <a:pt x="1371990" y="87297"/>
                    <a:pt x="1377686" y="87297"/>
                  </a:cubicBezTo>
                  <a:cubicBezTo>
                    <a:pt x="1383052" y="87297"/>
                    <a:pt x="1387613" y="86058"/>
                    <a:pt x="1391369" y="83582"/>
                  </a:cubicBezTo>
                  <a:cubicBezTo>
                    <a:pt x="1395125" y="81105"/>
                    <a:pt x="1397952" y="77514"/>
                    <a:pt x="1399851" y="72809"/>
                  </a:cubicBezTo>
                  <a:lnTo>
                    <a:pt x="1399851" y="60674"/>
                  </a:lnTo>
                  <a:close/>
                  <a:moveTo>
                    <a:pt x="101460" y="60674"/>
                  </a:moveTo>
                  <a:cubicBezTo>
                    <a:pt x="95104" y="60674"/>
                    <a:pt x="90502" y="61830"/>
                    <a:pt x="87653" y="64141"/>
                  </a:cubicBezTo>
                  <a:cubicBezTo>
                    <a:pt x="84805" y="66453"/>
                    <a:pt x="83382" y="69631"/>
                    <a:pt x="83382" y="73676"/>
                  </a:cubicBezTo>
                  <a:cubicBezTo>
                    <a:pt x="83382" y="77886"/>
                    <a:pt x="84950" y="81208"/>
                    <a:pt x="88087" y="83644"/>
                  </a:cubicBezTo>
                  <a:cubicBezTo>
                    <a:pt x="91224" y="86079"/>
                    <a:pt x="95640" y="87297"/>
                    <a:pt x="101336" y="87297"/>
                  </a:cubicBezTo>
                  <a:cubicBezTo>
                    <a:pt x="106702" y="87297"/>
                    <a:pt x="111263" y="86058"/>
                    <a:pt x="115019" y="83582"/>
                  </a:cubicBezTo>
                  <a:cubicBezTo>
                    <a:pt x="118775" y="81105"/>
                    <a:pt x="121602" y="77514"/>
                    <a:pt x="123501" y="72809"/>
                  </a:cubicBezTo>
                  <a:lnTo>
                    <a:pt x="123501" y="60674"/>
                  </a:lnTo>
                  <a:close/>
                  <a:moveTo>
                    <a:pt x="725262" y="55845"/>
                  </a:moveTo>
                  <a:lnTo>
                    <a:pt x="757085" y="55845"/>
                  </a:lnTo>
                  <a:lnTo>
                    <a:pt x="757085" y="61417"/>
                  </a:lnTo>
                  <a:lnTo>
                    <a:pt x="725262" y="61417"/>
                  </a:lnTo>
                  <a:close/>
                  <a:moveTo>
                    <a:pt x="453256" y="50644"/>
                  </a:moveTo>
                  <a:lnTo>
                    <a:pt x="453256" y="86430"/>
                  </a:lnTo>
                  <a:lnTo>
                    <a:pt x="485575" y="86430"/>
                  </a:lnTo>
                  <a:cubicBezTo>
                    <a:pt x="493995" y="86430"/>
                    <a:pt x="500372" y="84965"/>
                    <a:pt x="504706" y="82034"/>
                  </a:cubicBezTo>
                  <a:cubicBezTo>
                    <a:pt x="509039" y="79103"/>
                    <a:pt x="511206" y="74584"/>
                    <a:pt x="511206" y="68475"/>
                  </a:cubicBezTo>
                  <a:cubicBezTo>
                    <a:pt x="511206" y="62366"/>
                    <a:pt x="509039" y="57867"/>
                    <a:pt x="504706" y="54978"/>
                  </a:cubicBezTo>
                  <a:cubicBezTo>
                    <a:pt x="500372" y="52089"/>
                    <a:pt x="493995" y="50644"/>
                    <a:pt x="485575" y="50644"/>
                  </a:cubicBezTo>
                  <a:close/>
                  <a:moveTo>
                    <a:pt x="1461192" y="32318"/>
                  </a:moveTo>
                  <a:cubicBezTo>
                    <a:pt x="1456156" y="32318"/>
                    <a:pt x="1451637" y="33412"/>
                    <a:pt x="1447633" y="35600"/>
                  </a:cubicBezTo>
                  <a:cubicBezTo>
                    <a:pt x="1443629" y="37787"/>
                    <a:pt x="1440492" y="40821"/>
                    <a:pt x="1438222" y="44701"/>
                  </a:cubicBezTo>
                  <a:cubicBezTo>
                    <a:pt x="1435952" y="48581"/>
                    <a:pt x="1434817" y="53038"/>
                    <a:pt x="1434817" y="58074"/>
                  </a:cubicBezTo>
                  <a:cubicBezTo>
                    <a:pt x="1434817" y="63109"/>
                    <a:pt x="1435952" y="67588"/>
                    <a:pt x="1438222" y="71509"/>
                  </a:cubicBezTo>
                  <a:cubicBezTo>
                    <a:pt x="1440492" y="75430"/>
                    <a:pt x="1443629" y="78484"/>
                    <a:pt x="1447633" y="80672"/>
                  </a:cubicBezTo>
                  <a:cubicBezTo>
                    <a:pt x="1451637" y="82859"/>
                    <a:pt x="1456156" y="83953"/>
                    <a:pt x="1461192" y="83953"/>
                  </a:cubicBezTo>
                  <a:cubicBezTo>
                    <a:pt x="1466227" y="83953"/>
                    <a:pt x="1470768" y="82859"/>
                    <a:pt x="1474813" y="80672"/>
                  </a:cubicBezTo>
                  <a:cubicBezTo>
                    <a:pt x="1478857" y="78484"/>
                    <a:pt x="1482015" y="75430"/>
                    <a:pt x="1484285" y="71509"/>
                  </a:cubicBezTo>
                  <a:cubicBezTo>
                    <a:pt x="1486555" y="67588"/>
                    <a:pt x="1487690" y="63109"/>
                    <a:pt x="1487690" y="58074"/>
                  </a:cubicBezTo>
                  <a:cubicBezTo>
                    <a:pt x="1487690" y="53038"/>
                    <a:pt x="1486555" y="48581"/>
                    <a:pt x="1484285" y="44701"/>
                  </a:cubicBezTo>
                  <a:cubicBezTo>
                    <a:pt x="1482015" y="40821"/>
                    <a:pt x="1478857" y="37787"/>
                    <a:pt x="1474813" y="35600"/>
                  </a:cubicBezTo>
                  <a:cubicBezTo>
                    <a:pt x="1470768" y="33412"/>
                    <a:pt x="1466227" y="32318"/>
                    <a:pt x="1461192" y="32318"/>
                  </a:cubicBezTo>
                  <a:close/>
                  <a:moveTo>
                    <a:pt x="1299267" y="32318"/>
                  </a:moveTo>
                  <a:cubicBezTo>
                    <a:pt x="1294231" y="32318"/>
                    <a:pt x="1289712" y="33412"/>
                    <a:pt x="1285708" y="35600"/>
                  </a:cubicBezTo>
                  <a:cubicBezTo>
                    <a:pt x="1281704" y="37787"/>
                    <a:pt x="1278567" y="40821"/>
                    <a:pt x="1276297" y="44701"/>
                  </a:cubicBezTo>
                  <a:cubicBezTo>
                    <a:pt x="1274027" y="48581"/>
                    <a:pt x="1272892" y="53038"/>
                    <a:pt x="1272892" y="58074"/>
                  </a:cubicBezTo>
                  <a:cubicBezTo>
                    <a:pt x="1272892" y="63109"/>
                    <a:pt x="1274027" y="67588"/>
                    <a:pt x="1276297" y="71509"/>
                  </a:cubicBezTo>
                  <a:cubicBezTo>
                    <a:pt x="1278567" y="75430"/>
                    <a:pt x="1281704" y="78484"/>
                    <a:pt x="1285708" y="80672"/>
                  </a:cubicBezTo>
                  <a:cubicBezTo>
                    <a:pt x="1289712" y="82859"/>
                    <a:pt x="1294231" y="83953"/>
                    <a:pt x="1299267" y="83953"/>
                  </a:cubicBezTo>
                  <a:cubicBezTo>
                    <a:pt x="1304302" y="83953"/>
                    <a:pt x="1308843" y="82859"/>
                    <a:pt x="1312888" y="80672"/>
                  </a:cubicBezTo>
                  <a:cubicBezTo>
                    <a:pt x="1316932" y="78484"/>
                    <a:pt x="1320090" y="75430"/>
                    <a:pt x="1322360" y="71509"/>
                  </a:cubicBezTo>
                  <a:cubicBezTo>
                    <a:pt x="1324630" y="67588"/>
                    <a:pt x="1325765" y="63109"/>
                    <a:pt x="1325765" y="58074"/>
                  </a:cubicBezTo>
                  <a:cubicBezTo>
                    <a:pt x="1325765" y="53038"/>
                    <a:pt x="1324630" y="48581"/>
                    <a:pt x="1322360" y="44701"/>
                  </a:cubicBezTo>
                  <a:cubicBezTo>
                    <a:pt x="1320090" y="40821"/>
                    <a:pt x="1316932" y="37787"/>
                    <a:pt x="1312888" y="35600"/>
                  </a:cubicBezTo>
                  <a:cubicBezTo>
                    <a:pt x="1308843" y="33412"/>
                    <a:pt x="1304302" y="32318"/>
                    <a:pt x="1299267" y="32318"/>
                  </a:cubicBezTo>
                  <a:close/>
                  <a:moveTo>
                    <a:pt x="1754733" y="32194"/>
                  </a:moveTo>
                  <a:cubicBezTo>
                    <a:pt x="1750193" y="32194"/>
                    <a:pt x="1746107" y="33206"/>
                    <a:pt x="1742475" y="35228"/>
                  </a:cubicBezTo>
                  <a:cubicBezTo>
                    <a:pt x="1738842" y="37251"/>
                    <a:pt x="1735932" y="40099"/>
                    <a:pt x="1733745" y="43772"/>
                  </a:cubicBezTo>
                  <a:cubicBezTo>
                    <a:pt x="1731557" y="47446"/>
                    <a:pt x="1730298" y="51594"/>
                    <a:pt x="1729968" y="56216"/>
                  </a:cubicBezTo>
                  <a:lnTo>
                    <a:pt x="1779498" y="56216"/>
                  </a:lnTo>
                  <a:cubicBezTo>
                    <a:pt x="1779251" y="51594"/>
                    <a:pt x="1778012" y="47466"/>
                    <a:pt x="1775784" y="43834"/>
                  </a:cubicBezTo>
                  <a:cubicBezTo>
                    <a:pt x="1773555" y="40202"/>
                    <a:pt x="1770624" y="37354"/>
                    <a:pt x="1766992" y="35290"/>
                  </a:cubicBezTo>
                  <a:cubicBezTo>
                    <a:pt x="1763360" y="33226"/>
                    <a:pt x="1759273" y="32194"/>
                    <a:pt x="1754733" y="32194"/>
                  </a:cubicBezTo>
                  <a:close/>
                  <a:moveTo>
                    <a:pt x="1545183" y="32194"/>
                  </a:moveTo>
                  <a:cubicBezTo>
                    <a:pt x="1540643" y="32194"/>
                    <a:pt x="1536557" y="33206"/>
                    <a:pt x="1532925" y="35228"/>
                  </a:cubicBezTo>
                  <a:cubicBezTo>
                    <a:pt x="1529292" y="37251"/>
                    <a:pt x="1526382" y="40099"/>
                    <a:pt x="1524195" y="43772"/>
                  </a:cubicBezTo>
                  <a:cubicBezTo>
                    <a:pt x="1522007" y="47446"/>
                    <a:pt x="1520748" y="51594"/>
                    <a:pt x="1520418" y="56216"/>
                  </a:cubicBezTo>
                  <a:lnTo>
                    <a:pt x="1569948" y="56216"/>
                  </a:lnTo>
                  <a:cubicBezTo>
                    <a:pt x="1569701" y="51594"/>
                    <a:pt x="1568462" y="47466"/>
                    <a:pt x="1566233" y="43834"/>
                  </a:cubicBezTo>
                  <a:cubicBezTo>
                    <a:pt x="1564005" y="40202"/>
                    <a:pt x="1561074" y="37354"/>
                    <a:pt x="1557442" y="35290"/>
                  </a:cubicBezTo>
                  <a:cubicBezTo>
                    <a:pt x="1553810" y="33226"/>
                    <a:pt x="1549723" y="32194"/>
                    <a:pt x="1545183" y="32194"/>
                  </a:cubicBezTo>
                  <a:close/>
                  <a:moveTo>
                    <a:pt x="973683" y="32194"/>
                  </a:moveTo>
                  <a:cubicBezTo>
                    <a:pt x="969143" y="32194"/>
                    <a:pt x="965057" y="33206"/>
                    <a:pt x="961425" y="35228"/>
                  </a:cubicBezTo>
                  <a:cubicBezTo>
                    <a:pt x="957792" y="37251"/>
                    <a:pt x="954883" y="40099"/>
                    <a:pt x="952695" y="43772"/>
                  </a:cubicBezTo>
                  <a:cubicBezTo>
                    <a:pt x="950507" y="47446"/>
                    <a:pt x="949248" y="51594"/>
                    <a:pt x="948918" y="56216"/>
                  </a:cubicBezTo>
                  <a:lnTo>
                    <a:pt x="998448" y="56216"/>
                  </a:lnTo>
                  <a:cubicBezTo>
                    <a:pt x="998201" y="51594"/>
                    <a:pt x="996962" y="47466"/>
                    <a:pt x="994734" y="43834"/>
                  </a:cubicBezTo>
                  <a:cubicBezTo>
                    <a:pt x="992505" y="40202"/>
                    <a:pt x="989574" y="37354"/>
                    <a:pt x="985942" y="35290"/>
                  </a:cubicBezTo>
                  <a:cubicBezTo>
                    <a:pt x="982310" y="33226"/>
                    <a:pt x="978224" y="32194"/>
                    <a:pt x="973683" y="32194"/>
                  </a:cubicBezTo>
                  <a:close/>
                  <a:moveTo>
                    <a:pt x="802233" y="32194"/>
                  </a:moveTo>
                  <a:cubicBezTo>
                    <a:pt x="797693" y="32194"/>
                    <a:pt x="793607" y="33206"/>
                    <a:pt x="789975" y="35228"/>
                  </a:cubicBezTo>
                  <a:cubicBezTo>
                    <a:pt x="786342" y="37251"/>
                    <a:pt x="783433" y="40099"/>
                    <a:pt x="781245" y="43772"/>
                  </a:cubicBezTo>
                  <a:cubicBezTo>
                    <a:pt x="779057" y="47446"/>
                    <a:pt x="777798" y="51594"/>
                    <a:pt x="777468" y="56216"/>
                  </a:cubicBezTo>
                  <a:lnTo>
                    <a:pt x="826998" y="56216"/>
                  </a:lnTo>
                  <a:cubicBezTo>
                    <a:pt x="826751" y="51594"/>
                    <a:pt x="825512" y="47466"/>
                    <a:pt x="823284" y="43834"/>
                  </a:cubicBezTo>
                  <a:cubicBezTo>
                    <a:pt x="821055" y="40202"/>
                    <a:pt x="818124" y="37354"/>
                    <a:pt x="814492" y="35290"/>
                  </a:cubicBezTo>
                  <a:cubicBezTo>
                    <a:pt x="810860" y="33226"/>
                    <a:pt x="806774" y="32194"/>
                    <a:pt x="802233" y="32194"/>
                  </a:cubicBezTo>
                  <a:close/>
                  <a:moveTo>
                    <a:pt x="592683" y="32194"/>
                  </a:moveTo>
                  <a:cubicBezTo>
                    <a:pt x="588143" y="32194"/>
                    <a:pt x="584057" y="33206"/>
                    <a:pt x="580425" y="35228"/>
                  </a:cubicBezTo>
                  <a:cubicBezTo>
                    <a:pt x="576792" y="37251"/>
                    <a:pt x="573883" y="40099"/>
                    <a:pt x="571695" y="43772"/>
                  </a:cubicBezTo>
                  <a:cubicBezTo>
                    <a:pt x="569507" y="47446"/>
                    <a:pt x="568249" y="51594"/>
                    <a:pt x="567918" y="56216"/>
                  </a:cubicBezTo>
                  <a:lnTo>
                    <a:pt x="617448" y="56216"/>
                  </a:lnTo>
                  <a:cubicBezTo>
                    <a:pt x="617201" y="51594"/>
                    <a:pt x="615962" y="47466"/>
                    <a:pt x="613733" y="43834"/>
                  </a:cubicBezTo>
                  <a:cubicBezTo>
                    <a:pt x="611505" y="40202"/>
                    <a:pt x="608574" y="37354"/>
                    <a:pt x="604942" y="35290"/>
                  </a:cubicBezTo>
                  <a:cubicBezTo>
                    <a:pt x="601310" y="33226"/>
                    <a:pt x="597224" y="32194"/>
                    <a:pt x="592683" y="32194"/>
                  </a:cubicBezTo>
                  <a:close/>
                  <a:moveTo>
                    <a:pt x="316458" y="32194"/>
                  </a:moveTo>
                  <a:cubicBezTo>
                    <a:pt x="311918" y="32194"/>
                    <a:pt x="307832" y="33206"/>
                    <a:pt x="304200" y="35228"/>
                  </a:cubicBezTo>
                  <a:cubicBezTo>
                    <a:pt x="300567" y="37251"/>
                    <a:pt x="297657" y="40099"/>
                    <a:pt x="295470" y="43772"/>
                  </a:cubicBezTo>
                  <a:cubicBezTo>
                    <a:pt x="293282" y="47446"/>
                    <a:pt x="292023" y="51594"/>
                    <a:pt x="291693" y="56216"/>
                  </a:cubicBezTo>
                  <a:lnTo>
                    <a:pt x="341223" y="56216"/>
                  </a:lnTo>
                  <a:cubicBezTo>
                    <a:pt x="340976" y="51594"/>
                    <a:pt x="339737" y="47466"/>
                    <a:pt x="337509" y="43834"/>
                  </a:cubicBezTo>
                  <a:cubicBezTo>
                    <a:pt x="335280" y="40202"/>
                    <a:pt x="332349" y="37354"/>
                    <a:pt x="328717" y="35290"/>
                  </a:cubicBezTo>
                  <a:cubicBezTo>
                    <a:pt x="325085" y="33226"/>
                    <a:pt x="320998" y="32194"/>
                    <a:pt x="316458" y="32194"/>
                  </a:cubicBezTo>
                  <a:close/>
                  <a:moveTo>
                    <a:pt x="540210" y="27241"/>
                  </a:moveTo>
                  <a:lnTo>
                    <a:pt x="546401" y="27241"/>
                  </a:lnTo>
                  <a:lnTo>
                    <a:pt x="546401" y="91878"/>
                  </a:lnTo>
                  <a:lnTo>
                    <a:pt x="540210" y="91878"/>
                  </a:lnTo>
                  <a:close/>
                  <a:moveTo>
                    <a:pt x="1829085" y="26746"/>
                  </a:moveTo>
                  <a:cubicBezTo>
                    <a:pt x="1837175" y="26746"/>
                    <a:pt x="1843573" y="29099"/>
                    <a:pt x="1848278" y="33804"/>
                  </a:cubicBezTo>
                  <a:cubicBezTo>
                    <a:pt x="1852984" y="38509"/>
                    <a:pt x="1855336" y="45279"/>
                    <a:pt x="1855336" y="54111"/>
                  </a:cubicBezTo>
                  <a:lnTo>
                    <a:pt x="1855336" y="91878"/>
                  </a:lnTo>
                  <a:lnTo>
                    <a:pt x="1849145" y="91878"/>
                  </a:lnTo>
                  <a:lnTo>
                    <a:pt x="1849145" y="54607"/>
                  </a:lnTo>
                  <a:cubicBezTo>
                    <a:pt x="1849145" y="47342"/>
                    <a:pt x="1847308" y="41812"/>
                    <a:pt x="1843635" y="38014"/>
                  </a:cubicBezTo>
                  <a:cubicBezTo>
                    <a:pt x="1839961" y="34217"/>
                    <a:pt x="1834823" y="32318"/>
                    <a:pt x="1828219" y="32318"/>
                  </a:cubicBezTo>
                  <a:cubicBezTo>
                    <a:pt x="1820624" y="32318"/>
                    <a:pt x="1814639" y="34588"/>
                    <a:pt x="1810264" y="39129"/>
                  </a:cubicBezTo>
                  <a:cubicBezTo>
                    <a:pt x="1805889" y="43669"/>
                    <a:pt x="1803701" y="49778"/>
                    <a:pt x="1803701" y="57455"/>
                  </a:cubicBezTo>
                  <a:lnTo>
                    <a:pt x="1803701" y="91878"/>
                  </a:lnTo>
                  <a:lnTo>
                    <a:pt x="1797510" y="91878"/>
                  </a:lnTo>
                  <a:lnTo>
                    <a:pt x="1797510" y="27241"/>
                  </a:lnTo>
                  <a:lnTo>
                    <a:pt x="1803454" y="27241"/>
                  </a:lnTo>
                  <a:lnTo>
                    <a:pt x="1803454" y="41234"/>
                  </a:lnTo>
                  <a:cubicBezTo>
                    <a:pt x="1805683" y="36693"/>
                    <a:pt x="1809005" y="33144"/>
                    <a:pt x="1813422" y="30585"/>
                  </a:cubicBezTo>
                  <a:cubicBezTo>
                    <a:pt x="1817838" y="28026"/>
                    <a:pt x="1823059" y="26746"/>
                    <a:pt x="1829085" y="26746"/>
                  </a:cubicBezTo>
                  <a:close/>
                  <a:moveTo>
                    <a:pt x="1754733" y="26746"/>
                  </a:moveTo>
                  <a:cubicBezTo>
                    <a:pt x="1760594" y="26746"/>
                    <a:pt x="1765857" y="28129"/>
                    <a:pt x="1770521" y="30894"/>
                  </a:cubicBezTo>
                  <a:cubicBezTo>
                    <a:pt x="1775185" y="33660"/>
                    <a:pt x="1778858" y="37519"/>
                    <a:pt x="1781541" y="42472"/>
                  </a:cubicBezTo>
                  <a:cubicBezTo>
                    <a:pt x="1784224" y="47425"/>
                    <a:pt x="1785566" y="53038"/>
                    <a:pt x="1785566" y="59312"/>
                  </a:cubicBezTo>
                  <a:lnTo>
                    <a:pt x="1785442" y="61046"/>
                  </a:lnTo>
                  <a:lnTo>
                    <a:pt x="1729844" y="61046"/>
                  </a:lnTo>
                  <a:cubicBezTo>
                    <a:pt x="1730010" y="66081"/>
                    <a:pt x="1731289" y="70560"/>
                    <a:pt x="1733683" y="74481"/>
                  </a:cubicBezTo>
                  <a:cubicBezTo>
                    <a:pt x="1736077" y="78402"/>
                    <a:pt x="1739317" y="81435"/>
                    <a:pt x="1743403" y="83582"/>
                  </a:cubicBezTo>
                  <a:cubicBezTo>
                    <a:pt x="1747490" y="85728"/>
                    <a:pt x="1752092" y="86801"/>
                    <a:pt x="1757210" y="86801"/>
                  </a:cubicBezTo>
                  <a:cubicBezTo>
                    <a:pt x="1761420" y="86801"/>
                    <a:pt x="1765320" y="86038"/>
                    <a:pt x="1768911" y="84510"/>
                  </a:cubicBezTo>
                  <a:cubicBezTo>
                    <a:pt x="1772502" y="82983"/>
                    <a:pt x="1775495" y="80734"/>
                    <a:pt x="1777889" y="77762"/>
                  </a:cubicBezTo>
                  <a:lnTo>
                    <a:pt x="1781480" y="81848"/>
                  </a:lnTo>
                  <a:cubicBezTo>
                    <a:pt x="1778673" y="85233"/>
                    <a:pt x="1775144" y="87833"/>
                    <a:pt x="1770893" y="89649"/>
                  </a:cubicBezTo>
                  <a:cubicBezTo>
                    <a:pt x="1766641" y="91465"/>
                    <a:pt x="1762039" y="92373"/>
                    <a:pt x="1757086" y="92373"/>
                  </a:cubicBezTo>
                  <a:cubicBezTo>
                    <a:pt x="1750647" y="92373"/>
                    <a:pt x="1744910" y="90970"/>
                    <a:pt x="1739874" y="88163"/>
                  </a:cubicBezTo>
                  <a:cubicBezTo>
                    <a:pt x="1734839" y="85357"/>
                    <a:pt x="1730897" y="81477"/>
                    <a:pt x="1728049" y="76524"/>
                  </a:cubicBezTo>
                  <a:cubicBezTo>
                    <a:pt x="1725201" y="71571"/>
                    <a:pt x="1723777" y="65916"/>
                    <a:pt x="1723777" y="59560"/>
                  </a:cubicBezTo>
                  <a:cubicBezTo>
                    <a:pt x="1723777" y="53286"/>
                    <a:pt x="1725118" y="47652"/>
                    <a:pt x="1727801" y="42658"/>
                  </a:cubicBezTo>
                  <a:cubicBezTo>
                    <a:pt x="1730484" y="37663"/>
                    <a:pt x="1734178" y="33763"/>
                    <a:pt x="1738884" y="30956"/>
                  </a:cubicBezTo>
                  <a:cubicBezTo>
                    <a:pt x="1743589" y="28149"/>
                    <a:pt x="1748872" y="26746"/>
                    <a:pt x="1754733" y="26746"/>
                  </a:cubicBezTo>
                  <a:close/>
                  <a:moveTo>
                    <a:pt x="1628194" y="26746"/>
                  </a:moveTo>
                  <a:cubicBezTo>
                    <a:pt x="1634055" y="26746"/>
                    <a:pt x="1639028" y="28067"/>
                    <a:pt x="1643114" y="30709"/>
                  </a:cubicBezTo>
                  <a:cubicBezTo>
                    <a:pt x="1647201" y="33350"/>
                    <a:pt x="1650111" y="37230"/>
                    <a:pt x="1651844" y="42348"/>
                  </a:cubicBezTo>
                  <a:cubicBezTo>
                    <a:pt x="1653990" y="37560"/>
                    <a:pt x="1657354" y="33763"/>
                    <a:pt x="1661936" y="30956"/>
                  </a:cubicBezTo>
                  <a:cubicBezTo>
                    <a:pt x="1666518" y="28149"/>
                    <a:pt x="1671863" y="26746"/>
                    <a:pt x="1677971" y="26746"/>
                  </a:cubicBezTo>
                  <a:cubicBezTo>
                    <a:pt x="1685979" y="26746"/>
                    <a:pt x="1692273" y="29099"/>
                    <a:pt x="1696855" y="33804"/>
                  </a:cubicBezTo>
                  <a:cubicBezTo>
                    <a:pt x="1701436" y="38509"/>
                    <a:pt x="1703727" y="45279"/>
                    <a:pt x="1703727" y="54111"/>
                  </a:cubicBezTo>
                  <a:lnTo>
                    <a:pt x="1703727" y="91878"/>
                  </a:lnTo>
                  <a:lnTo>
                    <a:pt x="1697536" y="91878"/>
                  </a:lnTo>
                  <a:lnTo>
                    <a:pt x="1697536" y="54607"/>
                  </a:lnTo>
                  <a:cubicBezTo>
                    <a:pt x="1697536" y="47342"/>
                    <a:pt x="1695761" y="41812"/>
                    <a:pt x="1692211" y="38014"/>
                  </a:cubicBezTo>
                  <a:cubicBezTo>
                    <a:pt x="1688662" y="34217"/>
                    <a:pt x="1683709" y="32318"/>
                    <a:pt x="1677352" y="32318"/>
                  </a:cubicBezTo>
                  <a:cubicBezTo>
                    <a:pt x="1670088" y="32318"/>
                    <a:pt x="1664330" y="34588"/>
                    <a:pt x="1660079" y="39129"/>
                  </a:cubicBezTo>
                  <a:cubicBezTo>
                    <a:pt x="1655827" y="43669"/>
                    <a:pt x="1653701" y="49778"/>
                    <a:pt x="1653702" y="57455"/>
                  </a:cubicBezTo>
                  <a:lnTo>
                    <a:pt x="1653702" y="91878"/>
                  </a:lnTo>
                  <a:lnTo>
                    <a:pt x="1647510" y="91878"/>
                  </a:lnTo>
                  <a:lnTo>
                    <a:pt x="1647510" y="54607"/>
                  </a:lnTo>
                  <a:cubicBezTo>
                    <a:pt x="1647510" y="47342"/>
                    <a:pt x="1645736" y="41812"/>
                    <a:pt x="1642186" y="38014"/>
                  </a:cubicBezTo>
                  <a:cubicBezTo>
                    <a:pt x="1638636" y="34217"/>
                    <a:pt x="1633683" y="32318"/>
                    <a:pt x="1627327" y="32318"/>
                  </a:cubicBezTo>
                  <a:cubicBezTo>
                    <a:pt x="1620062" y="32318"/>
                    <a:pt x="1614305" y="34588"/>
                    <a:pt x="1610053" y="39129"/>
                  </a:cubicBezTo>
                  <a:cubicBezTo>
                    <a:pt x="1605802" y="43669"/>
                    <a:pt x="1603676" y="49778"/>
                    <a:pt x="1603676" y="57455"/>
                  </a:cubicBezTo>
                  <a:lnTo>
                    <a:pt x="1603676" y="91878"/>
                  </a:lnTo>
                  <a:lnTo>
                    <a:pt x="1597485" y="91878"/>
                  </a:lnTo>
                  <a:lnTo>
                    <a:pt x="1597485" y="27241"/>
                  </a:lnTo>
                  <a:lnTo>
                    <a:pt x="1603429" y="27241"/>
                  </a:lnTo>
                  <a:lnTo>
                    <a:pt x="1603429" y="41110"/>
                  </a:lnTo>
                  <a:cubicBezTo>
                    <a:pt x="1605575" y="36570"/>
                    <a:pt x="1608774" y="33041"/>
                    <a:pt x="1613025" y="30523"/>
                  </a:cubicBezTo>
                  <a:cubicBezTo>
                    <a:pt x="1617276" y="28005"/>
                    <a:pt x="1622333" y="26746"/>
                    <a:pt x="1628194" y="26746"/>
                  </a:cubicBezTo>
                  <a:close/>
                  <a:moveTo>
                    <a:pt x="1545183" y="26746"/>
                  </a:moveTo>
                  <a:cubicBezTo>
                    <a:pt x="1551044" y="26746"/>
                    <a:pt x="1556307" y="28129"/>
                    <a:pt x="1560971" y="30894"/>
                  </a:cubicBezTo>
                  <a:cubicBezTo>
                    <a:pt x="1565635" y="33660"/>
                    <a:pt x="1569308" y="37519"/>
                    <a:pt x="1571991" y="42472"/>
                  </a:cubicBezTo>
                  <a:cubicBezTo>
                    <a:pt x="1574674" y="47425"/>
                    <a:pt x="1576016" y="53038"/>
                    <a:pt x="1576016" y="59312"/>
                  </a:cubicBezTo>
                  <a:lnTo>
                    <a:pt x="1575892" y="61046"/>
                  </a:lnTo>
                  <a:lnTo>
                    <a:pt x="1520294" y="61046"/>
                  </a:lnTo>
                  <a:cubicBezTo>
                    <a:pt x="1520459" y="66081"/>
                    <a:pt x="1521739" y="70560"/>
                    <a:pt x="1524133" y="74481"/>
                  </a:cubicBezTo>
                  <a:cubicBezTo>
                    <a:pt x="1526527" y="78402"/>
                    <a:pt x="1529767" y="81435"/>
                    <a:pt x="1533853" y="83582"/>
                  </a:cubicBezTo>
                  <a:cubicBezTo>
                    <a:pt x="1537939" y="85728"/>
                    <a:pt x="1542542" y="86801"/>
                    <a:pt x="1547660" y="86801"/>
                  </a:cubicBezTo>
                  <a:cubicBezTo>
                    <a:pt x="1551870" y="86801"/>
                    <a:pt x="1555770" y="86038"/>
                    <a:pt x="1559361" y="84510"/>
                  </a:cubicBezTo>
                  <a:cubicBezTo>
                    <a:pt x="1562952" y="82983"/>
                    <a:pt x="1565944" y="80734"/>
                    <a:pt x="1568338" y="77762"/>
                  </a:cubicBezTo>
                  <a:lnTo>
                    <a:pt x="1571929" y="81848"/>
                  </a:lnTo>
                  <a:cubicBezTo>
                    <a:pt x="1569123" y="85233"/>
                    <a:pt x="1565594" y="87833"/>
                    <a:pt x="1561342" y="89649"/>
                  </a:cubicBezTo>
                  <a:cubicBezTo>
                    <a:pt x="1557091" y="91465"/>
                    <a:pt x="1552489" y="92373"/>
                    <a:pt x="1547536" y="92373"/>
                  </a:cubicBezTo>
                  <a:cubicBezTo>
                    <a:pt x="1541097" y="92373"/>
                    <a:pt x="1535360" y="90970"/>
                    <a:pt x="1530324" y="88163"/>
                  </a:cubicBezTo>
                  <a:cubicBezTo>
                    <a:pt x="1525289" y="85357"/>
                    <a:pt x="1521347" y="81477"/>
                    <a:pt x="1518499" y="76524"/>
                  </a:cubicBezTo>
                  <a:cubicBezTo>
                    <a:pt x="1515651" y="71571"/>
                    <a:pt x="1514227" y="65916"/>
                    <a:pt x="1514227" y="59560"/>
                  </a:cubicBezTo>
                  <a:cubicBezTo>
                    <a:pt x="1514227" y="53286"/>
                    <a:pt x="1515568" y="47652"/>
                    <a:pt x="1518251" y="42658"/>
                  </a:cubicBezTo>
                  <a:cubicBezTo>
                    <a:pt x="1520934" y="37663"/>
                    <a:pt x="1524628" y="33763"/>
                    <a:pt x="1529334" y="30956"/>
                  </a:cubicBezTo>
                  <a:cubicBezTo>
                    <a:pt x="1534039" y="28149"/>
                    <a:pt x="1539322" y="26746"/>
                    <a:pt x="1545183" y="26746"/>
                  </a:cubicBezTo>
                  <a:close/>
                  <a:moveTo>
                    <a:pt x="1460697" y="26746"/>
                  </a:moveTo>
                  <a:cubicBezTo>
                    <a:pt x="1466640" y="26746"/>
                    <a:pt x="1472006" y="28067"/>
                    <a:pt x="1476794" y="30709"/>
                  </a:cubicBezTo>
                  <a:cubicBezTo>
                    <a:pt x="1481582" y="33350"/>
                    <a:pt x="1485255" y="37065"/>
                    <a:pt x="1487814" y="41853"/>
                  </a:cubicBezTo>
                  <a:lnTo>
                    <a:pt x="1487814" y="27241"/>
                  </a:lnTo>
                  <a:lnTo>
                    <a:pt x="1493758" y="27241"/>
                  </a:lnTo>
                  <a:lnTo>
                    <a:pt x="1493758" y="84944"/>
                  </a:lnTo>
                  <a:cubicBezTo>
                    <a:pt x="1493758" y="95675"/>
                    <a:pt x="1491157" y="103600"/>
                    <a:pt x="1485957" y="108718"/>
                  </a:cubicBezTo>
                  <a:cubicBezTo>
                    <a:pt x="1480756" y="113836"/>
                    <a:pt x="1472914" y="116395"/>
                    <a:pt x="1462430" y="116395"/>
                  </a:cubicBezTo>
                  <a:cubicBezTo>
                    <a:pt x="1456486" y="116395"/>
                    <a:pt x="1450873" y="115487"/>
                    <a:pt x="1445590" y="113671"/>
                  </a:cubicBezTo>
                  <a:cubicBezTo>
                    <a:pt x="1440307" y="111855"/>
                    <a:pt x="1436055" y="109337"/>
                    <a:pt x="1432836" y="106118"/>
                  </a:cubicBezTo>
                  <a:lnTo>
                    <a:pt x="1436179" y="101413"/>
                  </a:lnTo>
                  <a:cubicBezTo>
                    <a:pt x="1439399" y="104384"/>
                    <a:pt x="1443278" y="106696"/>
                    <a:pt x="1447819" y="108347"/>
                  </a:cubicBezTo>
                  <a:cubicBezTo>
                    <a:pt x="1452359" y="109998"/>
                    <a:pt x="1457188" y="110823"/>
                    <a:pt x="1462306" y="110823"/>
                  </a:cubicBezTo>
                  <a:cubicBezTo>
                    <a:pt x="1470891" y="110823"/>
                    <a:pt x="1477248" y="108780"/>
                    <a:pt x="1481375" y="104694"/>
                  </a:cubicBezTo>
                  <a:cubicBezTo>
                    <a:pt x="1485503" y="100608"/>
                    <a:pt x="1487567" y="94272"/>
                    <a:pt x="1487567" y="85687"/>
                  </a:cubicBezTo>
                  <a:lnTo>
                    <a:pt x="1487567" y="74790"/>
                  </a:lnTo>
                  <a:cubicBezTo>
                    <a:pt x="1484925" y="79496"/>
                    <a:pt x="1481251" y="83128"/>
                    <a:pt x="1476546" y="85687"/>
                  </a:cubicBezTo>
                  <a:cubicBezTo>
                    <a:pt x="1471841" y="88246"/>
                    <a:pt x="1466557" y="89525"/>
                    <a:pt x="1460697" y="89525"/>
                  </a:cubicBezTo>
                  <a:cubicBezTo>
                    <a:pt x="1454670" y="89525"/>
                    <a:pt x="1449201" y="88184"/>
                    <a:pt x="1444290" y="85501"/>
                  </a:cubicBezTo>
                  <a:cubicBezTo>
                    <a:pt x="1439378" y="82818"/>
                    <a:pt x="1435519" y="79083"/>
                    <a:pt x="1432712" y="74295"/>
                  </a:cubicBezTo>
                  <a:cubicBezTo>
                    <a:pt x="1429905" y="69507"/>
                    <a:pt x="1428502" y="64100"/>
                    <a:pt x="1428502" y="58074"/>
                  </a:cubicBezTo>
                  <a:cubicBezTo>
                    <a:pt x="1428502" y="52048"/>
                    <a:pt x="1429905" y="46641"/>
                    <a:pt x="1432712" y="41853"/>
                  </a:cubicBezTo>
                  <a:cubicBezTo>
                    <a:pt x="1435519" y="37065"/>
                    <a:pt x="1439378" y="33350"/>
                    <a:pt x="1444290" y="30709"/>
                  </a:cubicBezTo>
                  <a:cubicBezTo>
                    <a:pt x="1449201" y="28067"/>
                    <a:pt x="1454670" y="26746"/>
                    <a:pt x="1460697" y="26746"/>
                  </a:cubicBezTo>
                  <a:close/>
                  <a:moveTo>
                    <a:pt x="1381153" y="26746"/>
                  </a:moveTo>
                  <a:cubicBezTo>
                    <a:pt x="1389160" y="26746"/>
                    <a:pt x="1395311" y="28789"/>
                    <a:pt x="1399603" y="32875"/>
                  </a:cubicBezTo>
                  <a:cubicBezTo>
                    <a:pt x="1403896" y="36962"/>
                    <a:pt x="1406042" y="42967"/>
                    <a:pt x="1406042" y="50892"/>
                  </a:cubicBezTo>
                  <a:lnTo>
                    <a:pt x="1406042" y="91878"/>
                  </a:lnTo>
                  <a:lnTo>
                    <a:pt x="1400098" y="91878"/>
                  </a:lnTo>
                  <a:lnTo>
                    <a:pt x="1400098" y="80362"/>
                  </a:lnTo>
                  <a:cubicBezTo>
                    <a:pt x="1398035" y="84160"/>
                    <a:pt x="1395022" y="87111"/>
                    <a:pt x="1391059" y="89216"/>
                  </a:cubicBezTo>
                  <a:cubicBezTo>
                    <a:pt x="1387097" y="91321"/>
                    <a:pt x="1382350" y="92373"/>
                    <a:pt x="1376819" y="92373"/>
                  </a:cubicBezTo>
                  <a:cubicBezTo>
                    <a:pt x="1369637" y="92373"/>
                    <a:pt x="1363962" y="90681"/>
                    <a:pt x="1359793" y="87297"/>
                  </a:cubicBezTo>
                  <a:cubicBezTo>
                    <a:pt x="1355625" y="83912"/>
                    <a:pt x="1353540" y="79454"/>
                    <a:pt x="1353540" y="73923"/>
                  </a:cubicBezTo>
                  <a:cubicBezTo>
                    <a:pt x="1353540" y="68558"/>
                    <a:pt x="1355459" y="64203"/>
                    <a:pt x="1359298" y="60860"/>
                  </a:cubicBezTo>
                  <a:cubicBezTo>
                    <a:pt x="1363137" y="57517"/>
                    <a:pt x="1369266" y="55845"/>
                    <a:pt x="1377686" y="55845"/>
                  </a:cubicBezTo>
                  <a:lnTo>
                    <a:pt x="1399851" y="55845"/>
                  </a:lnTo>
                  <a:lnTo>
                    <a:pt x="1399851" y="50644"/>
                  </a:lnTo>
                  <a:cubicBezTo>
                    <a:pt x="1399851" y="44618"/>
                    <a:pt x="1398220" y="40037"/>
                    <a:pt x="1394960" y="36900"/>
                  </a:cubicBezTo>
                  <a:cubicBezTo>
                    <a:pt x="1391699" y="33763"/>
                    <a:pt x="1386932" y="32194"/>
                    <a:pt x="1380658" y="32194"/>
                  </a:cubicBezTo>
                  <a:cubicBezTo>
                    <a:pt x="1376365" y="32194"/>
                    <a:pt x="1372258" y="32937"/>
                    <a:pt x="1368337" y="34423"/>
                  </a:cubicBezTo>
                  <a:cubicBezTo>
                    <a:pt x="1364416" y="35909"/>
                    <a:pt x="1361094" y="37890"/>
                    <a:pt x="1358369" y="40367"/>
                  </a:cubicBezTo>
                  <a:lnTo>
                    <a:pt x="1355274" y="35909"/>
                  </a:lnTo>
                  <a:cubicBezTo>
                    <a:pt x="1358493" y="33020"/>
                    <a:pt x="1362373" y="30770"/>
                    <a:pt x="1366913" y="29161"/>
                  </a:cubicBezTo>
                  <a:cubicBezTo>
                    <a:pt x="1371454" y="27551"/>
                    <a:pt x="1376200" y="26746"/>
                    <a:pt x="1381153" y="26746"/>
                  </a:cubicBezTo>
                  <a:close/>
                  <a:moveTo>
                    <a:pt x="1298772" y="26746"/>
                  </a:moveTo>
                  <a:cubicBezTo>
                    <a:pt x="1304715" y="26746"/>
                    <a:pt x="1310081" y="28067"/>
                    <a:pt x="1314869" y="30709"/>
                  </a:cubicBezTo>
                  <a:cubicBezTo>
                    <a:pt x="1319657" y="33350"/>
                    <a:pt x="1323330" y="37065"/>
                    <a:pt x="1325889" y="41853"/>
                  </a:cubicBezTo>
                  <a:lnTo>
                    <a:pt x="1325889" y="27241"/>
                  </a:lnTo>
                  <a:lnTo>
                    <a:pt x="1331833" y="27241"/>
                  </a:lnTo>
                  <a:lnTo>
                    <a:pt x="1331833" y="84944"/>
                  </a:lnTo>
                  <a:cubicBezTo>
                    <a:pt x="1331833" y="95675"/>
                    <a:pt x="1329232" y="103600"/>
                    <a:pt x="1324032" y="108718"/>
                  </a:cubicBezTo>
                  <a:cubicBezTo>
                    <a:pt x="1318831" y="113836"/>
                    <a:pt x="1310989" y="116395"/>
                    <a:pt x="1300505" y="116395"/>
                  </a:cubicBezTo>
                  <a:cubicBezTo>
                    <a:pt x="1294561" y="116395"/>
                    <a:pt x="1288948" y="115487"/>
                    <a:pt x="1283665" y="113671"/>
                  </a:cubicBezTo>
                  <a:cubicBezTo>
                    <a:pt x="1278382" y="111855"/>
                    <a:pt x="1274130" y="109337"/>
                    <a:pt x="1270911" y="106118"/>
                  </a:cubicBezTo>
                  <a:lnTo>
                    <a:pt x="1274254" y="101413"/>
                  </a:lnTo>
                  <a:cubicBezTo>
                    <a:pt x="1277474" y="104384"/>
                    <a:pt x="1281353" y="106696"/>
                    <a:pt x="1285894" y="108347"/>
                  </a:cubicBezTo>
                  <a:cubicBezTo>
                    <a:pt x="1290434" y="109998"/>
                    <a:pt x="1295263" y="110823"/>
                    <a:pt x="1300381" y="110823"/>
                  </a:cubicBezTo>
                  <a:cubicBezTo>
                    <a:pt x="1308966" y="110823"/>
                    <a:pt x="1315323" y="108780"/>
                    <a:pt x="1319450" y="104694"/>
                  </a:cubicBezTo>
                  <a:cubicBezTo>
                    <a:pt x="1323578" y="100608"/>
                    <a:pt x="1325642" y="94272"/>
                    <a:pt x="1325642" y="85687"/>
                  </a:cubicBezTo>
                  <a:lnTo>
                    <a:pt x="1325642" y="74790"/>
                  </a:lnTo>
                  <a:cubicBezTo>
                    <a:pt x="1323000" y="79496"/>
                    <a:pt x="1319326" y="83128"/>
                    <a:pt x="1314621" y="85687"/>
                  </a:cubicBezTo>
                  <a:cubicBezTo>
                    <a:pt x="1309916" y="88246"/>
                    <a:pt x="1304632" y="89525"/>
                    <a:pt x="1298772" y="89525"/>
                  </a:cubicBezTo>
                  <a:cubicBezTo>
                    <a:pt x="1292745" y="89525"/>
                    <a:pt x="1287276" y="88184"/>
                    <a:pt x="1282365" y="85501"/>
                  </a:cubicBezTo>
                  <a:cubicBezTo>
                    <a:pt x="1277453" y="82818"/>
                    <a:pt x="1273594" y="79083"/>
                    <a:pt x="1270787" y="74295"/>
                  </a:cubicBezTo>
                  <a:cubicBezTo>
                    <a:pt x="1267980" y="69507"/>
                    <a:pt x="1266577" y="64100"/>
                    <a:pt x="1266577" y="58074"/>
                  </a:cubicBezTo>
                  <a:cubicBezTo>
                    <a:pt x="1266577" y="52048"/>
                    <a:pt x="1267980" y="46641"/>
                    <a:pt x="1270787" y="41853"/>
                  </a:cubicBezTo>
                  <a:cubicBezTo>
                    <a:pt x="1273594" y="37065"/>
                    <a:pt x="1277453" y="33350"/>
                    <a:pt x="1282365" y="30709"/>
                  </a:cubicBezTo>
                  <a:cubicBezTo>
                    <a:pt x="1287276" y="28067"/>
                    <a:pt x="1292745" y="26746"/>
                    <a:pt x="1298772" y="26746"/>
                  </a:cubicBezTo>
                  <a:close/>
                  <a:moveTo>
                    <a:pt x="1219485" y="26746"/>
                  </a:moveTo>
                  <a:cubicBezTo>
                    <a:pt x="1227575" y="26746"/>
                    <a:pt x="1233973" y="29099"/>
                    <a:pt x="1238678" y="33804"/>
                  </a:cubicBezTo>
                  <a:cubicBezTo>
                    <a:pt x="1243384" y="38509"/>
                    <a:pt x="1245736" y="45279"/>
                    <a:pt x="1245736" y="54111"/>
                  </a:cubicBezTo>
                  <a:lnTo>
                    <a:pt x="1245736" y="91878"/>
                  </a:lnTo>
                  <a:lnTo>
                    <a:pt x="1239545" y="91878"/>
                  </a:lnTo>
                  <a:lnTo>
                    <a:pt x="1239545" y="54607"/>
                  </a:lnTo>
                  <a:cubicBezTo>
                    <a:pt x="1239545" y="47342"/>
                    <a:pt x="1237708" y="41812"/>
                    <a:pt x="1234035" y="38014"/>
                  </a:cubicBezTo>
                  <a:cubicBezTo>
                    <a:pt x="1230361" y="34217"/>
                    <a:pt x="1225223" y="32318"/>
                    <a:pt x="1218619" y="32318"/>
                  </a:cubicBezTo>
                  <a:cubicBezTo>
                    <a:pt x="1211024" y="32318"/>
                    <a:pt x="1205039" y="34588"/>
                    <a:pt x="1200664" y="39129"/>
                  </a:cubicBezTo>
                  <a:cubicBezTo>
                    <a:pt x="1196289" y="43669"/>
                    <a:pt x="1194101" y="49778"/>
                    <a:pt x="1194101" y="57455"/>
                  </a:cubicBezTo>
                  <a:lnTo>
                    <a:pt x="1194101" y="91878"/>
                  </a:lnTo>
                  <a:lnTo>
                    <a:pt x="1187910" y="91878"/>
                  </a:lnTo>
                  <a:lnTo>
                    <a:pt x="1187910" y="27241"/>
                  </a:lnTo>
                  <a:lnTo>
                    <a:pt x="1193854" y="27241"/>
                  </a:lnTo>
                  <a:lnTo>
                    <a:pt x="1193854" y="41234"/>
                  </a:lnTo>
                  <a:cubicBezTo>
                    <a:pt x="1196082" y="36693"/>
                    <a:pt x="1199405" y="33144"/>
                    <a:pt x="1203822" y="30585"/>
                  </a:cubicBezTo>
                  <a:cubicBezTo>
                    <a:pt x="1208238" y="28026"/>
                    <a:pt x="1213459" y="26746"/>
                    <a:pt x="1219485" y="26746"/>
                  </a:cubicBezTo>
                  <a:close/>
                  <a:moveTo>
                    <a:pt x="973683" y="26746"/>
                  </a:moveTo>
                  <a:cubicBezTo>
                    <a:pt x="979544" y="26746"/>
                    <a:pt x="984807" y="28129"/>
                    <a:pt x="989471" y="30894"/>
                  </a:cubicBezTo>
                  <a:cubicBezTo>
                    <a:pt x="994135" y="33660"/>
                    <a:pt x="997809" y="37519"/>
                    <a:pt x="1000491" y="42472"/>
                  </a:cubicBezTo>
                  <a:cubicBezTo>
                    <a:pt x="1003174" y="47425"/>
                    <a:pt x="1004516" y="53038"/>
                    <a:pt x="1004516" y="59312"/>
                  </a:cubicBezTo>
                  <a:lnTo>
                    <a:pt x="1004392" y="61046"/>
                  </a:lnTo>
                  <a:lnTo>
                    <a:pt x="948794" y="61046"/>
                  </a:lnTo>
                  <a:cubicBezTo>
                    <a:pt x="948960" y="66081"/>
                    <a:pt x="950239" y="70560"/>
                    <a:pt x="952633" y="74481"/>
                  </a:cubicBezTo>
                  <a:cubicBezTo>
                    <a:pt x="955027" y="78402"/>
                    <a:pt x="958267" y="81435"/>
                    <a:pt x="962353" y="83582"/>
                  </a:cubicBezTo>
                  <a:cubicBezTo>
                    <a:pt x="966440" y="85728"/>
                    <a:pt x="971042" y="86801"/>
                    <a:pt x="976160" y="86801"/>
                  </a:cubicBezTo>
                  <a:cubicBezTo>
                    <a:pt x="980370" y="86801"/>
                    <a:pt x="984270" y="86038"/>
                    <a:pt x="987861" y="84510"/>
                  </a:cubicBezTo>
                  <a:cubicBezTo>
                    <a:pt x="991452" y="82983"/>
                    <a:pt x="994445" y="80734"/>
                    <a:pt x="996839" y="77762"/>
                  </a:cubicBezTo>
                  <a:lnTo>
                    <a:pt x="1000430" y="81848"/>
                  </a:lnTo>
                  <a:cubicBezTo>
                    <a:pt x="997623" y="85233"/>
                    <a:pt x="994094" y="87833"/>
                    <a:pt x="989842" y="89649"/>
                  </a:cubicBezTo>
                  <a:cubicBezTo>
                    <a:pt x="985591" y="91465"/>
                    <a:pt x="980989" y="92373"/>
                    <a:pt x="976036" y="92373"/>
                  </a:cubicBezTo>
                  <a:cubicBezTo>
                    <a:pt x="969597" y="92373"/>
                    <a:pt x="963860" y="90970"/>
                    <a:pt x="958824" y="88163"/>
                  </a:cubicBezTo>
                  <a:cubicBezTo>
                    <a:pt x="953789" y="85357"/>
                    <a:pt x="949847" y="81477"/>
                    <a:pt x="946999" y="76524"/>
                  </a:cubicBezTo>
                  <a:cubicBezTo>
                    <a:pt x="944151" y="71571"/>
                    <a:pt x="942727" y="65916"/>
                    <a:pt x="942727" y="59560"/>
                  </a:cubicBezTo>
                  <a:cubicBezTo>
                    <a:pt x="942727" y="53286"/>
                    <a:pt x="944068" y="47652"/>
                    <a:pt x="946751" y="42658"/>
                  </a:cubicBezTo>
                  <a:cubicBezTo>
                    <a:pt x="949434" y="37663"/>
                    <a:pt x="953128" y="33763"/>
                    <a:pt x="957834" y="30956"/>
                  </a:cubicBezTo>
                  <a:cubicBezTo>
                    <a:pt x="962539" y="28149"/>
                    <a:pt x="967822" y="26746"/>
                    <a:pt x="973683" y="26746"/>
                  </a:cubicBezTo>
                  <a:close/>
                  <a:moveTo>
                    <a:pt x="932745" y="26746"/>
                  </a:moveTo>
                  <a:lnTo>
                    <a:pt x="932745" y="32814"/>
                  </a:lnTo>
                  <a:lnTo>
                    <a:pt x="931259" y="32690"/>
                  </a:lnTo>
                  <a:cubicBezTo>
                    <a:pt x="924077" y="32690"/>
                    <a:pt x="918464" y="34939"/>
                    <a:pt x="914419" y="39438"/>
                  </a:cubicBezTo>
                  <a:cubicBezTo>
                    <a:pt x="910374" y="43937"/>
                    <a:pt x="908351" y="50190"/>
                    <a:pt x="908351" y="58198"/>
                  </a:cubicBezTo>
                  <a:lnTo>
                    <a:pt x="908351" y="91878"/>
                  </a:lnTo>
                  <a:lnTo>
                    <a:pt x="902160" y="91878"/>
                  </a:lnTo>
                  <a:lnTo>
                    <a:pt x="902160" y="27241"/>
                  </a:lnTo>
                  <a:lnTo>
                    <a:pt x="908104" y="27241"/>
                  </a:lnTo>
                  <a:lnTo>
                    <a:pt x="908104" y="41357"/>
                  </a:lnTo>
                  <a:cubicBezTo>
                    <a:pt x="910085" y="36652"/>
                    <a:pt x="913180" y="33041"/>
                    <a:pt x="917391" y="30523"/>
                  </a:cubicBezTo>
                  <a:cubicBezTo>
                    <a:pt x="921601" y="28005"/>
                    <a:pt x="926719" y="26746"/>
                    <a:pt x="932745" y="26746"/>
                  </a:cubicBezTo>
                  <a:close/>
                  <a:moveTo>
                    <a:pt x="802233" y="26746"/>
                  </a:moveTo>
                  <a:cubicBezTo>
                    <a:pt x="808094" y="26746"/>
                    <a:pt x="813357" y="28129"/>
                    <a:pt x="818021" y="30894"/>
                  </a:cubicBezTo>
                  <a:cubicBezTo>
                    <a:pt x="822685" y="33660"/>
                    <a:pt x="826359" y="37519"/>
                    <a:pt x="829041" y="42472"/>
                  </a:cubicBezTo>
                  <a:cubicBezTo>
                    <a:pt x="831724" y="47425"/>
                    <a:pt x="833066" y="53038"/>
                    <a:pt x="833066" y="59312"/>
                  </a:cubicBezTo>
                  <a:lnTo>
                    <a:pt x="832942" y="61046"/>
                  </a:lnTo>
                  <a:lnTo>
                    <a:pt x="777344" y="61046"/>
                  </a:lnTo>
                  <a:cubicBezTo>
                    <a:pt x="777510" y="66081"/>
                    <a:pt x="778789" y="70560"/>
                    <a:pt x="781183" y="74481"/>
                  </a:cubicBezTo>
                  <a:cubicBezTo>
                    <a:pt x="783577" y="78402"/>
                    <a:pt x="786817" y="81435"/>
                    <a:pt x="790903" y="83582"/>
                  </a:cubicBezTo>
                  <a:cubicBezTo>
                    <a:pt x="794990" y="85728"/>
                    <a:pt x="799592" y="86801"/>
                    <a:pt x="804710" y="86801"/>
                  </a:cubicBezTo>
                  <a:cubicBezTo>
                    <a:pt x="808920" y="86801"/>
                    <a:pt x="812820" y="86038"/>
                    <a:pt x="816411" y="84510"/>
                  </a:cubicBezTo>
                  <a:cubicBezTo>
                    <a:pt x="820002" y="82983"/>
                    <a:pt x="822995" y="80734"/>
                    <a:pt x="825389" y="77762"/>
                  </a:cubicBezTo>
                  <a:lnTo>
                    <a:pt x="828980" y="81848"/>
                  </a:lnTo>
                  <a:cubicBezTo>
                    <a:pt x="826173" y="85233"/>
                    <a:pt x="822644" y="87833"/>
                    <a:pt x="818392" y="89649"/>
                  </a:cubicBezTo>
                  <a:cubicBezTo>
                    <a:pt x="814141" y="91465"/>
                    <a:pt x="809539" y="92373"/>
                    <a:pt x="804586" y="92373"/>
                  </a:cubicBezTo>
                  <a:cubicBezTo>
                    <a:pt x="798147" y="92373"/>
                    <a:pt x="792410" y="90970"/>
                    <a:pt x="787374" y="88163"/>
                  </a:cubicBezTo>
                  <a:cubicBezTo>
                    <a:pt x="782339" y="85357"/>
                    <a:pt x="778397" y="81477"/>
                    <a:pt x="775549" y="76524"/>
                  </a:cubicBezTo>
                  <a:cubicBezTo>
                    <a:pt x="772701" y="71571"/>
                    <a:pt x="771277" y="65916"/>
                    <a:pt x="771277" y="59560"/>
                  </a:cubicBezTo>
                  <a:cubicBezTo>
                    <a:pt x="771277" y="53286"/>
                    <a:pt x="772618" y="47652"/>
                    <a:pt x="775301" y="42658"/>
                  </a:cubicBezTo>
                  <a:cubicBezTo>
                    <a:pt x="777984" y="37663"/>
                    <a:pt x="781678" y="33763"/>
                    <a:pt x="786384" y="30956"/>
                  </a:cubicBezTo>
                  <a:cubicBezTo>
                    <a:pt x="791089" y="28149"/>
                    <a:pt x="796372" y="26746"/>
                    <a:pt x="802233" y="26746"/>
                  </a:cubicBezTo>
                  <a:close/>
                  <a:moveTo>
                    <a:pt x="676560" y="26746"/>
                  </a:moveTo>
                  <a:cubicBezTo>
                    <a:pt x="684650" y="26746"/>
                    <a:pt x="691048" y="29099"/>
                    <a:pt x="695753" y="33804"/>
                  </a:cubicBezTo>
                  <a:cubicBezTo>
                    <a:pt x="700459" y="38509"/>
                    <a:pt x="702811" y="45279"/>
                    <a:pt x="702811" y="54111"/>
                  </a:cubicBezTo>
                  <a:lnTo>
                    <a:pt x="702811" y="91878"/>
                  </a:lnTo>
                  <a:lnTo>
                    <a:pt x="696620" y="91878"/>
                  </a:lnTo>
                  <a:lnTo>
                    <a:pt x="696620" y="54607"/>
                  </a:lnTo>
                  <a:cubicBezTo>
                    <a:pt x="696620" y="47342"/>
                    <a:pt x="694783" y="41811"/>
                    <a:pt x="691110" y="38014"/>
                  </a:cubicBezTo>
                  <a:cubicBezTo>
                    <a:pt x="687436" y="34217"/>
                    <a:pt x="682298" y="32318"/>
                    <a:pt x="675694" y="32318"/>
                  </a:cubicBezTo>
                  <a:cubicBezTo>
                    <a:pt x="668099" y="32318"/>
                    <a:pt x="662114" y="34588"/>
                    <a:pt x="657739" y="39129"/>
                  </a:cubicBezTo>
                  <a:cubicBezTo>
                    <a:pt x="653364" y="43669"/>
                    <a:pt x="651176" y="49778"/>
                    <a:pt x="651176" y="57455"/>
                  </a:cubicBezTo>
                  <a:lnTo>
                    <a:pt x="651176" y="91878"/>
                  </a:lnTo>
                  <a:lnTo>
                    <a:pt x="644985" y="91878"/>
                  </a:lnTo>
                  <a:lnTo>
                    <a:pt x="644985" y="27241"/>
                  </a:lnTo>
                  <a:lnTo>
                    <a:pt x="650929" y="27241"/>
                  </a:lnTo>
                  <a:lnTo>
                    <a:pt x="650929" y="41234"/>
                  </a:lnTo>
                  <a:cubicBezTo>
                    <a:pt x="653157" y="36693"/>
                    <a:pt x="656480" y="33144"/>
                    <a:pt x="660897" y="30585"/>
                  </a:cubicBezTo>
                  <a:cubicBezTo>
                    <a:pt x="665313" y="28026"/>
                    <a:pt x="670534" y="26746"/>
                    <a:pt x="676560" y="26746"/>
                  </a:cubicBezTo>
                  <a:close/>
                  <a:moveTo>
                    <a:pt x="592683" y="26746"/>
                  </a:moveTo>
                  <a:cubicBezTo>
                    <a:pt x="598544" y="26746"/>
                    <a:pt x="603807" y="28129"/>
                    <a:pt x="608471" y="30894"/>
                  </a:cubicBezTo>
                  <a:cubicBezTo>
                    <a:pt x="613135" y="33660"/>
                    <a:pt x="616808" y="37519"/>
                    <a:pt x="619491" y="42472"/>
                  </a:cubicBezTo>
                  <a:cubicBezTo>
                    <a:pt x="622174" y="47425"/>
                    <a:pt x="623516" y="53038"/>
                    <a:pt x="623516" y="59312"/>
                  </a:cubicBezTo>
                  <a:lnTo>
                    <a:pt x="623392" y="61046"/>
                  </a:lnTo>
                  <a:lnTo>
                    <a:pt x="567794" y="61046"/>
                  </a:lnTo>
                  <a:cubicBezTo>
                    <a:pt x="567960" y="66081"/>
                    <a:pt x="569239" y="70560"/>
                    <a:pt x="571633" y="74481"/>
                  </a:cubicBezTo>
                  <a:cubicBezTo>
                    <a:pt x="574027" y="78402"/>
                    <a:pt x="577267" y="81435"/>
                    <a:pt x="581353" y="83582"/>
                  </a:cubicBezTo>
                  <a:cubicBezTo>
                    <a:pt x="585440" y="85728"/>
                    <a:pt x="590042" y="86801"/>
                    <a:pt x="595160" y="86801"/>
                  </a:cubicBezTo>
                  <a:cubicBezTo>
                    <a:pt x="599370" y="86801"/>
                    <a:pt x="603270" y="86038"/>
                    <a:pt x="606861" y="84510"/>
                  </a:cubicBezTo>
                  <a:cubicBezTo>
                    <a:pt x="610452" y="82983"/>
                    <a:pt x="613445" y="80734"/>
                    <a:pt x="615839" y="77762"/>
                  </a:cubicBezTo>
                  <a:lnTo>
                    <a:pt x="619429" y="81848"/>
                  </a:lnTo>
                  <a:cubicBezTo>
                    <a:pt x="616623" y="85233"/>
                    <a:pt x="613094" y="87833"/>
                    <a:pt x="608842" y="89649"/>
                  </a:cubicBezTo>
                  <a:cubicBezTo>
                    <a:pt x="604591" y="91465"/>
                    <a:pt x="599989" y="92373"/>
                    <a:pt x="595036" y="92373"/>
                  </a:cubicBezTo>
                  <a:cubicBezTo>
                    <a:pt x="588597" y="92373"/>
                    <a:pt x="582860" y="90970"/>
                    <a:pt x="577824" y="88163"/>
                  </a:cubicBezTo>
                  <a:cubicBezTo>
                    <a:pt x="572789" y="85357"/>
                    <a:pt x="568847" y="81477"/>
                    <a:pt x="565999" y="76524"/>
                  </a:cubicBezTo>
                  <a:cubicBezTo>
                    <a:pt x="563151" y="71571"/>
                    <a:pt x="561727" y="65916"/>
                    <a:pt x="561727" y="59560"/>
                  </a:cubicBezTo>
                  <a:cubicBezTo>
                    <a:pt x="561727" y="53286"/>
                    <a:pt x="563069" y="47652"/>
                    <a:pt x="565751" y="42658"/>
                  </a:cubicBezTo>
                  <a:cubicBezTo>
                    <a:pt x="568434" y="37663"/>
                    <a:pt x="572128" y="33763"/>
                    <a:pt x="576834" y="30956"/>
                  </a:cubicBezTo>
                  <a:cubicBezTo>
                    <a:pt x="581539" y="28149"/>
                    <a:pt x="586822" y="26746"/>
                    <a:pt x="592683" y="26746"/>
                  </a:cubicBezTo>
                  <a:close/>
                  <a:moveTo>
                    <a:pt x="316458" y="26746"/>
                  </a:moveTo>
                  <a:cubicBezTo>
                    <a:pt x="322319" y="26746"/>
                    <a:pt x="327582" y="28129"/>
                    <a:pt x="332246" y="30894"/>
                  </a:cubicBezTo>
                  <a:cubicBezTo>
                    <a:pt x="336910" y="33660"/>
                    <a:pt x="340583" y="37519"/>
                    <a:pt x="343266" y="42472"/>
                  </a:cubicBezTo>
                  <a:cubicBezTo>
                    <a:pt x="345949" y="47425"/>
                    <a:pt x="347291" y="53038"/>
                    <a:pt x="347291" y="59312"/>
                  </a:cubicBezTo>
                  <a:lnTo>
                    <a:pt x="347167" y="61046"/>
                  </a:lnTo>
                  <a:lnTo>
                    <a:pt x="291569" y="61046"/>
                  </a:lnTo>
                  <a:cubicBezTo>
                    <a:pt x="291735" y="66081"/>
                    <a:pt x="293014" y="70560"/>
                    <a:pt x="295408" y="74481"/>
                  </a:cubicBezTo>
                  <a:cubicBezTo>
                    <a:pt x="297802" y="78402"/>
                    <a:pt x="301042" y="81435"/>
                    <a:pt x="305128" y="83582"/>
                  </a:cubicBezTo>
                  <a:cubicBezTo>
                    <a:pt x="309214" y="85728"/>
                    <a:pt x="313817" y="86801"/>
                    <a:pt x="318935" y="86801"/>
                  </a:cubicBezTo>
                  <a:cubicBezTo>
                    <a:pt x="323145" y="86801"/>
                    <a:pt x="327045" y="86038"/>
                    <a:pt x="330636" y="84510"/>
                  </a:cubicBezTo>
                  <a:cubicBezTo>
                    <a:pt x="334227" y="82983"/>
                    <a:pt x="337220" y="80734"/>
                    <a:pt x="339614" y="77762"/>
                  </a:cubicBezTo>
                  <a:lnTo>
                    <a:pt x="343205" y="81848"/>
                  </a:lnTo>
                  <a:cubicBezTo>
                    <a:pt x="340398" y="85233"/>
                    <a:pt x="336869" y="87833"/>
                    <a:pt x="332617" y="89649"/>
                  </a:cubicBezTo>
                  <a:cubicBezTo>
                    <a:pt x="328366" y="91465"/>
                    <a:pt x="323764" y="92373"/>
                    <a:pt x="318811" y="92373"/>
                  </a:cubicBezTo>
                  <a:cubicBezTo>
                    <a:pt x="312372" y="92373"/>
                    <a:pt x="306635" y="90970"/>
                    <a:pt x="301599" y="88163"/>
                  </a:cubicBezTo>
                  <a:cubicBezTo>
                    <a:pt x="296564" y="85357"/>
                    <a:pt x="292622" y="81477"/>
                    <a:pt x="289774" y="76524"/>
                  </a:cubicBezTo>
                  <a:cubicBezTo>
                    <a:pt x="286926" y="71571"/>
                    <a:pt x="285502" y="65916"/>
                    <a:pt x="285502" y="59560"/>
                  </a:cubicBezTo>
                  <a:cubicBezTo>
                    <a:pt x="285502" y="53286"/>
                    <a:pt x="286843" y="47652"/>
                    <a:pt x="289526" y="42658"/>
                  </a:cubicBezTo>
                  <a:cubicBezTo>
                    <a:pt x="292209" y="37663"/>
                    <a:pt x="295903" y="33763"/>
                    <a:pt x="300609" y="30956"/>
                  </a:cubicBezTo>
                  <a:cubicBezTo>
                    <a:pt x="305314" y="28149"/>
                    <a:pt x="310597" y="26746"/>
                    <a:pt x="316458" y="26746"/>
                  </a:cubicBezTo>
                  <a:close/>
                  <a:moveTo>
                    <a:pt x="190785" y="26746"/>
                  </a:moveTo>
                  <a:cubicBezTo>
                    <a:pt x="198875" y="26746"/>
                    <a:pt x="205273" y="29099"/>
                    <a:pt x="209978" y="33804"/>
                  </a:cubicBezTo>
                  <a:cubicBezTo>
                    <a:pt x="214684" y="38509"/>
                    <a:pt x="217036" y="45279"/>
                    <a:pt x="217036" y="54111"/>
                  </a:cubicBezTo>
                  <a:lnTo>
                    <a:pt x="217036" y="91878"/>
                  </a:lnTo>
                  <a:lnTo>
                    <a:pt x="210845" y="91878"/>
                  </a:lnTo>
                  <a:lnTo>
                    <a:pt x="210845" y="54607"/>
                  </a:lnTo>
                  <a:cubicBezTo>
                    <a:pt x="210845" y="47342"/>
                    <a:pt x="209008" y="41811"/>
                    <a:pt x="205335" y="38014"/>
                  </a:cubicBezTo>
                  <a:cubicBezTo>
                    <a:pt x="201661" y="34217"/>
                    <a:pt x="196523" y="32318"/>
                    <a:pt x="189919" y="32318"/>
                  </a:cubicBezTo>
                  <a:cubicBezTo>
                    <a:pt x="182324" y="32318"/>
                    <a:pt x="176339" y="34588"/>
                    <a:pt x="171964" y="39129"/>
                  </a:cubicBezTo>
                  <a:cubicBezTo>
                    <a:pt x="167589" y="43669"/>
                    <a:pt x="165401" y="49778"/>
                    <a:pt x="165401" y="57455"/>
                  </a:cubicBezTo>
                  <a:lnTo>
                    <a:pt x="165401" y="91878"/>
                  </a:lnTo>
                  <a:lnTo>
                    <a:pt x="159210" y="91878"/>
                  </a:lnTo>
                  <a:lnTo>
                    <a:pt x="159210" y="27241"/>
                  </a:lnTo>
                  <a:lnTo>
                    <a:pt x="165154" y="27241"/>
                  </a:lnTo>
                  <a:lnTo>
                    <a:pt x="165154" y="41234"/>
                  </a:lnTo>
                  <a:cubicBezTo>
                    <a:pt x="167382" y="36693"/>
                    <a:pt x="170705" y="33144"/>
                    <a:pt x="175122" y="30585"/>
                  </a:cubicBezTo>
                  <a:cubicBezTo>
                    <a:pt x="179538" y="28026"/>
                    <a:pt x="184759" y="26746"/>
                    <a:pt x="190785" y="26746"/>
                  </a:cubicBezTo>
                  <a:close/>
                  <a:moveTo>
                    <a:pt x="104803" y="26746"/>
                  </a:moveTo>
                  <a:cubicBezTo>
                    <a:pt x="112811" y="26746"/>
                    <a:pt x="118961" y="28789"/>
                    <a:pt x="123253" y="32875"/>
                  </a:cubicBezTo>
                  <a:cubicBezTo>
                    <a:pt x="127546" y="36962"/>
                    <a:pt x="129692" y="42967"/>
                    <a:pt x="129692" y="50892"/>
                  </a:cubicBezTo>
                  <a:lnTo>
                    <a:pt x="129692" y="91878"/>
                  </a:lnTo>
                  <a:lnTo>
                    <a:pt x="123748" y="91878"/>
                  </a:lnTo>
                  <a:lnTo>
                    <a:pt x="123748" y="80362"/>
                  </a:lnTo>
                  <a:cubicBezTo>
                    <a:pt x="121685" y="84160"/>
                    <a:pt x="118672" y="87111"/>
                    <a:pt x="114709" y="89216"/>
                  </a:cubicBezTo>
                  <a:cubicBezTo>
                    <a:pt x="110747" y="91321"/>
                    <a:pt x="106000" y="92373"/>
                    <a:pt x="100469" y="92373"/>
                  </a:cubicBezTo>
                  <a:cubicBezTo>
                    <a:pt x="93287" y="92373"/>
                    <a:pt x="87612" y="90681"/>
                    <a:pt x="83443" y="87297"/>
                  </a:cubicBezTo>
                  <a:cubicBezTo>
                    <a:pt x="79275" y="83912"/>
                    <a:pt x="77190" y="79454"/>
                    <a:pt x="77190" y="73923"/>
                  </a:cubicBezTo>
                  <a:cubicBezTo>
                    <a:pt x="77190" y="68558"/>
                    <a:pt x="79110" y="64203"/>
                    <a:pt x="82948" y="60860"/>
                  </a:cubicBezTo>
                  <a:cubicBezTo>
                    <a:pt x="86787" y="57517"/>
                    <a:pt x="92916" y="55845"/>
                    <a:pt x="101336" y="55845"/>
                  </a:cubicBezTo>
                  <a:lnTo>
                    <a:pt x="123501" y="55845"/>
                  </a:lnTo>
                  <a:lnTo>
                    <a:pt x="123501" y="50644"/>
                  </a:lnTo>
                  <a:cubicBezTo>
                    <a:pt x="123501" y="44618"/>
                    <a:pt x="121871" y="40037"/>
                    <a:pt x="118610" y="36900"/>
                  </a:cubicBezTo>
                  <a:cubicBezTo>
                    <a:pt x="115349" y="33763"/>
                    <a:pt x="110582" y="32194"/>
                    <a:pt x="104308" y="32194"/>
                  </a:cubicBezTo>
                  <a:cubicBezTo>
                    <a:pt x="100015" y="32194"/>
                    <a:pt x="95908" y="32937"/>
                    <a:pt x="91987" y="34423"/>
                  </a:cubicBezTo>
                  <a:cubicBezTo>
                    <a:pt x="88066" y="35909"/>
                    <a:pt x="84744" y="37890"/>
                    <a:pt x="82019" y="40367"/>
                  </a:cubicBezTo>
                  <a:lnTo>
                    <a:pt x="78924" y="35909"/>
                  </a:lnTo>
                  <a:cubicBezTo>
                    <a:pt x="82143" y="33020"/>
                    <a:pt x="86023" y="30770"/>
                    <a:pt x="90563" y="29161"/>
                  </a:cubicBezTo>
                  <a:cubicBezTo>
                    <a:pt x="95104" y="27551"/>
                    <a:pt x="99850" y="26746"/>
                    <a:pt x="104803" y="26746"/>
                  </a:cubicBezTo>
                  <a:close/>
                  <a:moveTo>
                    <a:pt x="1884473" y="13125"/>
                  </a:moveTo>
                  <a:lnTo>
                    <a:pt x="1890665" y="13125"/>
                  </a:lnTo>
                  <a:lnTo>
                    <a:pt x="1890665" y="27241"/>
                  </a:lnTo>
                  <a:lnTo>
                    <a:pt x="1911220" y="27241"/>
                  </a:lnTo>
                  <a:lnTo>
                    <a:pt x="1911220" y="32566"/>
                  </a:lnTo>
                  <a:lnTo>
                    <a:pt x="1890665" y="32566"/>
                  </a:lnTo>
                  <a:lnTo>
                    <a:pt x="1890665" y="74171"/>
                  </a:lnTo>
                  <a:cubicBezTo>
                    <a:pt x="1890664" y="78381"/>
                    <a:pt x="1891676" y="81580"/>
                    <a:pt x="1893698" y="83768"/>
                  </a:cubicBezTo>
                  <a:cubicBezTo>
                    <a:pt x="1895721" y="85955"/>
                    <a:pt x="1898713" y="87049"/>
                    <a:pt x="1902676" y="87049"/>
                  </a:cubicBezTo>
                  <a:cubicBezTo>
                    <a:pt x="1906721" y="87049"/>
                    <a:pt x="1910064" y="85852"/>
                    <a:pt x="1912706" y="83458"/>
                  </a:cubicBezTo>
                  <a:lnTo>
                    <a:pt x="1913113" y="84137"/>
                  </a:lnTo>
                  <a:lnTo>
                    <a:pt x="1913113" y="89061"/>
                  </a:lnTo>
                  <a:lnTo>
                    <a:pt x="1909424" y="91197"/>
                  </a:lnTo>
                  <a:cubicBezTo>
                    <a:pt x="1907071" y="91981"/>
                    <a:pt x="1904615" y="92373"/>
                    <a:pt x="1902056" y="92373"/>
                  </a:cubicBezTo>
                  <a:cubicBezTo>
                    <a:pt x="1896443" y="92373"/>
                    <a:pt x="1892109" y="90826"/>
                    <a:pt x="1889055" y="87730"/>
                  </a:cubicBezTo>
                  <a:cubicBezTo>
                    <a:pt x="1886000" y="84634"/>
                    <a:pt x="1884473" y="80321"/>
                    <a:pt x="1884473" y="74790"/>
                  </a:cubicBezTo>
                  <a:lnTo>
                    <a:pt x="1884473" y="32566"/>
                  </a:lnTo>
                  <a:lnTo>
                    <a:pt x="1872586" y="32566"/>
                  </a:lnTo>
                  <a:lnTo>
                    <a:pt x="1872586" y="27241"/>
                  </a:lnTo>
                  <a:lnTo>
                    <a:pt x="1884473" y="27241"/>
                  </a:lnTo>
                  <a:close/>
                  <a:moveTo>
                    <a:pt x="855773" y="13125"/>
                  </a:moveTo>
                  <a:lnTo>
                    <a:pt x="861965" y="13125"/>
                  </a:lnTo>
                  <a:lnTo>
                    <a:pt x="861965" y="27241"/>
                  </a:lnTo>
                  <a:lnTo>
                    <a:pt x="882519" y="27241"/>
                  </a:lnTo>
                  <a:lnTo>
                    <a:pt x="882519" y="32566"/>
                  </a:lnTo>
                  <a:lnTo>
                    <a:pt x="861965" y="32566"/>
                  </a:lnTo>
                  <a:lnTo>
                    <a:pt x="861965" y="74171"/>
                  </a:lnTo>
                  <a:cubicBezTo>
                    <a:pt x="861965" y="78381"/>
                    <a:pt x="862976" y="81580"/>
                    <a:pt x="864998" y="83768"/>
                  </a:cubicBezTo>
                  <a:cubicBezTo>
                    <a:pt x="867021" y="85955"/>
                    <a:pt x="870013" y="87049"/>
                    <a:pt x="873976" y="87049"/>
                  </a:cubicBezTo>
                  <a:cubicBezTo>
                    <a:pt x="878021" y="87049"/>
                    <a:pt x="881364" y="85852"/>
                    <a:pt x="884005" y="83458"/>
                  </a:cubicBezTo>
                  <a:lnTo>
                    <a:pt x="886606" y="87792"/>
                  </a:lnTo>
                  <a:cubicBezTo>
                    <a:pt x="885037" y="89278"/>
                    <a:pt x="883077" y="90413"/>
                    <a:pt x="880724" y="91197"/>
                  </a:cubicBezTo>
                  <a:cubicBezTo>
                    <a:pt x="878371" y="91981"/>
                    <a:pt x="875916" y="92373"/>
                    <a:pt x="873356" y="92373"/>
                  </a:cubicBezTo>
                  <a:cubicBezTo>
                    <a:pt x="867743" y="92373"/>
                    <a:pt x="863409" y="90826"/>
                    <a:pt x="860355" y="87730"/>
                  </a:cubicBezTo>
                  <a:cubicBezTo>
                    <a:pt x="857300" y="84634"/>
                    <a:pt x="855773" y="80321"/>
                    <a:pt x="855773" y="74790"/>
                  </a:cubicBezTo>
                  <a:lnTo>
                    <a:pt x="855773" y="32566"/>
                  </a:lnTo>
                  <a:lnTo>
                    <a:pt x="843886" y="32566"/>
                  </a:lnTo>
                  <a:lnTo>
                    <a:pt x="843886" y="27241"/>
                  </a:lnTo>
                  <a:lnTo>
                    <a:pt x="855773" y="27241"/>
                  </a:lnTo>
                  <a:close/>
                  <a:moveTo>
                    <a:pt x="246173" y="13125"/>
                  </a:moveTo>
                  <a:lnTo>
                    <a:pt x="252365" y="13125"/>
                  </a:lnTo>
                  <a:lnTo>
                    <a:pt x="252365" y="27241"/>
                  </a:lnTo>
                  <a:lnTo>
                    <a:pt x="272920" y="27241"/>
                  </a:lnTo>
                  <a:lnTo>
                    <a:pt x="272920" y="32566"/>
                  </a:lnTo>
                  <a:lnTo>
                    <a:pt x="252365" y="32566"/>
                  </a:lnTo>
                  <a:lnTo>
                    <a:pt x="252365" y="74171"/>
                  </a:lnTo>
                  <a:cubicBezTo>
                    <a:pt x="252365" y="78381"/>
                    <a:pt x="253376" y="81580"/>
                    <a:pt x="255398" y="83768"/>
                  </a:cubicBezTo>
                  <a:cubicBezTo>
                    <a:pt x="257421" y="85955"/>
                    <a:pt x="260413" y="87049"/>
                    <a:pt x="264376" y="87049"/>
                  </a:cubicBezTo>
                  <a:cubicBezTo>
                    <a:pt x="268421" y="87049"/>
                    <a:pt x="271764" y="85852"/>
                    <a:pt x="274405" y="83458"/>
                  </a:cubicBezTo>
                  <a:lnTo>
                    <a:pt x="277006" y="87792"/>
                  </a:lnTo>
                  <a:cubicBezTo>
                    <a:pt x="275437" y="89278"/>
                    <a:pt x="273477" y="90413"/>
                    <a:pt x="271124" y="91197"/>
                  </a:cubicBezTo>
                  <a:cubicBezTo>
                    <a:pt x="268771" y="91981"/>
                    <a:pt x="266315" y="92373"/>
                    <a:pt x="263756" y="92373"/>
                  </a:cubicBezTo>
                  <a:cubicBezTo>
                    <a:pt x="258143" y="92373"/>
                    <a:pt x="253809" y="90826"/>
                    <a:pt x="250755" y="87730"/>
                  </a:cubicBezTo>
                  <a:cubicBezTo>
                    <a:pt x="247700" y="84634"/>
                    <a:pt x="246173" y="80321"/>
                    <a:pt x="246173" y="74790"/>
                  </a:cubicBezTo>
                  <a:lnTo>
                    <a:pt x="246173" y="32566"/>
                  </a:lnTo>
                  <a:lnTo>
                    <a:pt x="234286" y="32566"/>
                  </a:lnTo>
                  <a:lnTo>
                    <a:pt x="234286" y="27241"/>
                  </a:lnTo>
                  <a:lnTo>
                    <a:pt x="246173" y="27241"/>
                  </a:lnTo>
                  <a:close/>
                  <a:moveTo>
                    <a:pt x="453256" y="10649"/>
                  </a:moveTo>
                  <a:lnTo>
                    <a:pt x="453256" y="45196"/>
                  </a:lnTo>
                  <a:lnTo>
                    <a:pt x="482850" y="45196"/>
                  </a:lnTo>
                  <a:cubicBezTo>
                    <a:pt x="490445" y="45196"/>
                    <a:pt x="496285" y="43731"/>
                    <a:pt x="500372" y="40800"/>
                  </a:cubicBezTo>
                  <a:cubicBezTo>
                    <a:pt x="504458" y="37870"/>
                    <a:pt x="506501" y="33557"/>
                    <a:pt x="506501" y="27861"/>
                  </a:cubicBezTo>
                  <a:cubicBezTo>
                    <a:pt x="506501" y="22247"/>
                    <a:pt x="504458" y="17975"/>
                    <a:pt x="500372" y="15045"/>
                  </a:cubicBezTo>
                  <a:cubicBezTo>
                    <a:pt x="496285" y="12114"/>
                    <a:pt x="490445" y="10649"/>
                    <a:pt x="482850" y="10649"/>
                  </a:cubicBezTo>
                  <a:close/>
                  <a:moveTo>
                    <a:pt x="1104166" y="5201"/>
                  </a:moveTo>
                  <a:lnTo>
                    <a:pt x="1162116" y="5201"/>
                  </a:lnTo>
                  <a:lnTo>
                    <a:pt x="1162116" y="10897"/>
                  </a:lnTo>
                  <a:lnTo>
                    <a:pt x="1110481" y="10897"/>
                  </a:lnTo>
                  <a:lnTo>
                    <a:pt x="1110481" y="45072"/>
                  </a:lnTo>
                  <a:lnTo>
                    <a:pt x="1156668" y="45072"/>
                  </a:lnTo>
                  <a:lnTo>
                    <a:pt x="1156668" y="50644"/>
                  </a:lnTo>
                  <a:lnTo>
                    <a:pt x="1110481" y="50644"/>
                  </a:lnTo>
                  <a:lnTo>
                    <a:pt x="1110481" y="86182"/>
                  </a:lnTo>
                  <a:lnTo>
                    <a:pt x="1163974" y="86182"/>
                  </a:lnTo>
                  <a:lnTo>
                    <a:pt x="1163974" y="91878"/>
                  </a:lnTo>
                  <a:lnTo>
                    <a:pt x="1104166" y="91878"/>
                  </a:lnTo>
                  <a:close/>
                  <a:moveTo>
                    <a:pt x="446941" y="5201"/>
                  </a:moveTo>
                  <a:lnTo>
                    <a:pt x="483098" y="5201"/>
                  </a:lnTo>
                  <a:cubicBezTo>
                    <a:pt x="492509" y="5201"/>
                    <a:pt x="499835" y="7120"/>
                    <a:pt x="505077" y="10958"/>
                  </a:cubicBezTo>
                  <a:cubicBezTo>
                    <a:pt x="510319" y="14797"/>
                    <a:pt x="512940" y="20266"/>
                    <a:pt x="512940" y="27365"/>
                  </a:cubicBezTo>
                  <a:cubicBezTo>
                    <a:pt x="512940" y="32318"/>
                    <a:pt x="511640" y="36487"/>
                    <a:pt x="509039" y="39872"/>
                  </a:cubicBezTo>
                  <a:cubicBezTo>
                    <a:pt x="506439" y="43256"/>
                    <a:pt x="502910" y="45691"/>
                    <a:pt x="498453" y="47177"/>
                  </a:cubicBezTo>
                  <a:cubicBezTo>
                    <a:pt x="504644" y="48333"/>
                    <a:pt x="509370" y="50768"/>
                    <a:pt x="512630" y="54483"/>
                  </a:cubicBezTo>
                  <a:cubicBezTo>
                    <a:pt x="515891" y="58198"/>
                    <a:pt x="517522" y="63027"/>
                    <a:pt x="517522" y="68970"/>
                  </a:cubicBezTo>
                  <a:cubicBezTo>
                    <a:pt x="517522" y="76317"/>
                    <a:pt x="514839" y="81972"/>
                    <a:pt x="509473" y="85934"/>
                  </a:cubicBezTo>
                  <a:cubicBezTo>
                    <a:pt x="504107" y="89897"/>
                    <a:pt x="496141" y="91878"/>
                    <a:pt x="485575" y="91878"/>
                  </a:cubicBezTo>
                  <a:lnTo>
                    <a:pt x="446941" y="91878"/>
                  </a:lnTo>
                  <a:close/>
                  <a:moveTo>
                    <a:pt x="33061" y="4581"/>
                  </a:moveTo>
                  <a:cubicBezTo>
                    <a:pt x="37849" y="4581"/>
                    <a:pt x="42554" y="5283"/>
                    <a:pt x="47177" y="6686"/>
                  </a:cubicBezTo>
                  <a:cubicBezTo>
                    <a:pt x="51800" y="8090"/>
                    <a:pt x="55803" y="9988"/>
                    <a:pt x="59188" y="12382"/>
                  </a:cubicBezTo>
                  <a:lnTo>
                    <a:pt x="56835" y="17459"/>
                  </a:lnTo>
                  <a:cubicBezTo>
                    <a:pt x="53368" y="15065"/>
                    <a:pt x="49550" y="13249"/>
                    <a:pt x="45382" y="12011"/>
                  </a:cubicBezTo>
                  <a:cubicBezTo>
                    <a:pt x="41213" y="10773"/>
                    <a:pt x="37106" y="10154"/>
                    <a:pt x="33061" y="10154"/>
                  </a:cubicBezTo>
                  <a:cubicBezTo>
                    <a:pt x="25054" y="10154"/>
                    <a:pt x="18986" y="11763"/>
                    <a:pt x="14859" y="14983"/>
                  </a:cubicBezTo>
                  <a:cubicBezTo>
                    <a:pt x="10731" y="18202"/>
                    <a:pt x="8667" y="22371"/>
                    <a:pt x="8667" y="27489"/>
                  </a:cubicBezTo>
                  <a:cubicBezTo>
                    <a:pt x="8667" y="31369"/>
                    <a:pt x="9782" y="34465"/>
                    <a:pt x="12011" y="36776"/>
                  </a:cubicBezTo>
                  <a:cubicBezTo>
                    <a:pt x="14240" y="39087"/>
                    <a:pt x="17005" y="40862"/>
                    <a:pt x="20307" y="42100"/>
                  </a:cubicBezTo>
                  <a:cubicBezTo>
                    <a:pt x="23609" y="43339"/>
                    <a:pt x="28108" y="44659"/>
                    <a:pt x="33804" y="46063"/>
                  </a:cubicBezTo>
                  <a:cubicBezTo>
                    <a:pt x="40160" y="47631"/>
                    <a:pt x="45237" y="49158"/>
                    <a:pt x="49034" y="50644"/>
                  </a:cubicBezTo>
                  <a:cubicBezTo>
                    <a:pt x="52832" y="52130"/>
                    <a:pt x="56072" y="54380"/>
                    <a:pt x="58755" y="57393"/>
                  </a:cubicBezTo>
                  <a:cubicBezTo>
                    <a:pt x="61437" y="60406"/>
                    <a:pt x="62779" y="64471"/>
                    <a:pt x="62779" y="69590"/>
                  </a:cubicBezTo>
                  <a:cubicBezTo>
                    <a:pt x="62779" y="73800"/>
                    <a:pt x="61644" y="77638"/>
                    <a:pt x="59374" y="81105"/>
                  </a:cubicBezTo>
                  <a:cubicBezTo>
                    <a:pt x="57104" y="84572"/>
                    <a:pt x="53616" y="87338"/>
                    <a:pt x="48911" y="89402"/>
                  </a:cubicBezTo>
                  <a:cubicBezTo>
                    <a:pt x="44205" y="91465"/>
                    <a:pt x="38427" y="92497"/>
                    <a:pt x="31575" y="92497"/>
                  </a:cubicBezTo>
                  <a:cubicBezTo>
                    <a:pt x="25219" y="92497"/>
                    <a:pt x="19172" y="91403"/>
                    <a:pt x="13435" y="89216"/>
                  </a:cubicBezTo>
                  <a:cubicBezTo>
                    <a:pt x="7697" y="87028"/>
                    <a:pt x="3219" y="84201"/>
                    <a:pt x="0" y="80734"/>
                  </a:cubicBezTo>
                  <a:lnTo>
                    <a:pt x="2848" y="76028"/>
                  </a:lnTo>
                  <a:cubicBezTo>
                    <a:pt x="5902" y="79248"/>
                    <a:pt x="10009" y="81869"/>
                    <a:pt x="15168" y="83891"/>
                  </a:cubicBezTo>
                  <a:cubicBezTo>
                    <a:pt x="20328" y="85914"/>
                    <a:pt x="25755" y="86925"/>
                    <a:pt x="31451" y="86925"/>
                  </a:cubicBezTo>
                  <a:cubicBezTo>
                    <a:pt x="39706" y="86925"/>
                    <a:pt x="45939" y="85357"/>
                    <a:pt x="50149" y="82220"/>
                  </a:cubicBezTo>
                  <a:cubicBezTo>
                    <a:pt x="54359" y="79083"/>
                    <a:pt x="56464" y="74997"/>
                    <a:pt x="56464" y="69961"/>
                  </a:cubicBezTo>
                  <a:cubicBezTo>
                    <a:pt x="56464" y="66081"/>
                    <a:pt x="55349" y="62986"/>
                    <a:pt x="53121" y="60674"/>
                  </a:cubicBezTo>
                  <a:cubicBezTo>
                    <a:pt x="50892" y="58363"/>
                    <a:pt x="48126" y="56588"/>
                    <a:pt x="44824" y="55350"/>
                  </a:cubicBezTo>
                  <a:cubicBezTo>
                    <a:pt x="41522" y="54111"/>
                    <a:pt x="37065" y="52832"/>
                    <a:pt x="31451" y="51511"/>
                  </a:cubicBezTo>
                  <a:cubicBezTo>
                    <a:pt x="25095" y="49943"/>
                    <a:pt x="19997" y="48415"/>
                    <a:pt x="16159" y="46930"/>
                  </a:cubicBezTo>
                  <a:cubicBezTo>
                    <a:pt x="12320" y="45444"/>
                    <a:pt x="9060" y="43153"/>
                    <a:pt x="6377" y="40057"/>
                  </a:cubicBezTo>
                  <a:cubicBezTo>
                    <a:pt x="3694" y="36962"/>
                    <a:pt x="2352" y="32814"/>
                    <a:pt x="2352" y="27613"/>
                  </a:cubicBezTo>
                  <a:cubicBezTo>
                    <a:pt x="2352" y="23403"/>
                    <a:pt x="3467" y="19544"/>
                    <a:pt x="5696" y="16035"/>
                  </a:cubicBezTo>
                  <a:cubicBezTo>
                    <a:pt x="7924" y="12527"/>
                    <a:pt x="11330" y="9741"/>
                    <a:pt x="15911" y="7677"/>
                  </a:cubicBezTo>
                  <a:cubicBezTo>
                    <a:pt x="20493" y="5613"/>
                    <a:pt x="26209" y="4581"/>
                    <a:pt x="33061" y="4581"/>
                  </a:cubicBezTo>
                  <a:close/>
                  <a:moveTo>
                    <a:pt x="798766" y="2105"/>
                  </a:moveTo>
                  <a:lnTo>
                    <a:pt x="805700" y="2105"/>
                  </a:lnTo>
                  <a:lnTo>
                    <a:pt x="821302" y="16716"/>
                  </a:lnTo>
                  <a:lnTo>
                    <a:pt x="815111" y="16716"/>
                  </a:lnTo>
                  <a:lnTo>
                    <a:pt x="802233" y="5944"/>
                  </a:lnTo>
                  <a:lnTo>
                    <a:pt x="789355" y="16716"/>
                  </a:lnTo>
                  <a:lnTo>
                    <a:pt x="783164" y="16716"/>
                  </a:lnTo>
                  <a:close/>
                  <a:moveTo>
                    <a:pt x="326612" y="2105"/>
                  </a:moveTo>
                  <a:lnTo>
                    <a:pt x="335527" y="2105"/>
                  </a:lnTo>
                  <a:lnTo>
                    <a:pt x="316087" y="16716"/>
                  </a:lnTo>
                  <a:lnTo>
                    <a:pt x="309400" y="16716"/>
                  </a:lnTo>
                  <a:close/>
                  <a:moveTo>
                    <a:pt x="543306" y="1486"/>
                  </a:moveTo>
                  <a:cubicBezTo>
                    <a:pt x="544709" y="1486"/>
                    <a:pt x="545906" y="1960"/>
                    <a:pt x="546897" y="2910"/>
                  </a:cubicBezTo>
                  <a:cubicBezTo>
                    <a:pt x="547887" y="3859"/>
                    <a:pt x="548382" y="5035"/>
                    <a:pt x="548382" y="6439"/>
                  </a:cubicBezTo>
                  <a:cubicBezTo>
                    <a:pt x="548382" y="7842"/>
                    <a:pt x="547887" y="9039"/>
                    <a:pt x="546897" y="10030"/>
                  </a:cubicBezTo>
                  <a:cubicBezTo>
                    <a:pt x="545906" y="11020"/>
                    <a:pt x="544709" y="11516"/>
                    <a:pt x="543306" y="11516"/>
                  </a:cubicBezTo>
                  <a:cubicBezTo>
                    <a:pt x="541902" y="11516"/>
                    <a:pt x="540705" y="11041"/>
                    <a:pt x="539715" y="10092"/>
                  </a:cubicBezTo>
                  <a:cubicBezTo>
                    <a:pt x="538724" y="9142"/>
                    <a:pt x="538229" y="7966"/>
                    <a:pt x="538229" y="6563"/>
                  </a:cubicBezTo>
                  <a:cubicBezTo>
                    <a:pt x="538229" y="5159"/>
                    <a:pt x="538724" y="3962"/>
                    <a:pt x="539715" y="2972"/>
                  </a:cubicBezTo>
                  <a:cubicBezTo>
                    <a:pt x="540705" y="1981"/>
                    <a:pt x="541902" y="1486"/>
                    <a:pt x="543306" y="1486"/>
                  </a:cubicBezTo>
                  <a:close/>
                  <a:moveTo>
                    <a:pt x="1047016" y="0"/>
                  </a:moveTo>
                  <a:lnTo>
                    <a:pt x="1052836" y="0"/>
                  </a:lnTo>
                  <a:lnTo>
                    <a:pt x="1052836" y="115900"/>
                  </a:lnTo>
                  <a:lnTo>
                    <a:pt x="1047016" y="115900"/>
                  </a:lnTo>
                  <a:close/>
                  <a:moveTo>
                    <a:pt x="389791" y="0"/>
                  </a:moveTo>
                  <a:lnTo>
                    <a:pt x="395611" y="0"/>
                  </a:lnTo>
                  <a:lnTo>
                    <a:pt x="395611" y="115900"/>
                  </a:lnTo>
                  <a:lnTo>
                    <a:pt x="389791" y="11590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solidFill>
                  <a:schemeClr val="bg1"/>
                </a:solidFill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815240F7-465F-3749-B53F-3B19F676B208}"/>
              </a:ext>
            </a:extLst>
          </p:cNvPr>
          <p:cNvSpPr/>
          <p:nvPr userDrawn="1"/>
        </p:nvSpPr>
        <p:spPr>
          <a:xfrm>
            <a:off x="5562807" y="4900513"/>
            <a:ext cx="1444080" cy="227351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spc="-31" dirty="0">
              <a:solidFill>
                <a:schemeClr val="bg1"/>
              </a:solidFill>
              <a:latin typeface="Montserrat" panose="02000505000000020004" pitchFamily="2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27253C-C77F-9C44-A05C-20D82EA79F7A}"/>
              </a:ext>
            </a:extLst>
          </p:cNvPr>
          <p:cNvSpPr/>
          <p:nvPr userDrawn="1"/>
        </p:nvSpPr>
        <p:spPr>
          <a:xfrm>
            <a:off x="10934701" y="0"/>
            <a:ext cx="1257299" cy="49005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cxnSp>
        <p:nvCxnSpPr>
          <p:cNvPr id="10" name="Connecteur droit 18">
            <a:extLst>
              <a:ext uri="{FF2B5EF4-FFF2-40B4-BE49-F238E27FC236}">
                <a16:creationId xmlns:a16="http://schemas.microsoft.com/office/drawing/2014/main" id="{B33488F5-3D29-7A49-844B-67B650750A1A}"/>
              </a:ext>
            </a:extLst>
          </p:cNvPr>
          <p:cNvCxnSpPr>
            <a:cxnSpLocks/>
          </p:cNvCxnSpPr>
          <p:nvPr userDrawn="1"/>
        </p:nvCxnSpPr>
        <p:spPr>
          <a:xfrm>
            <a:off x="11563351" y="1515878"/>
            <a:ext cx="0" cy="3093445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raphique 17">
            <a:extLst>
              <a:ext uri="{FF2B5EF4-FFF2-40B4-BE49-F238E27FC236}">
                <a16:creationId xmlns:a16="http://schemas.microsoft.com/office/drawing/2014/main" id="{0320C423-78E7-8A42-A36D-96AC97D57F13}"/>
              </a:ext>
            </a:extLst>
          </p:cNvPr>
          <p:cNvSpPr/>
          <p:nvPr userDrawn="1"/>
        </p:nvSpPr>
        <p:spPr>
          <a:xfrm>
            <a:off x="11478959" y="6611661"/>
            <a:ext cx="168784" cy="104083"/>
          </a:xfrm>
          <a:custGeom>
            <a:avLst/>
            <a:gdLst>
              <a:gd name="connsiteX0" fmla="*/ 149093 w 168784"/>
              <a:gd name="connsiteY0" fmla="*/ 0 h 104083"/>
              <a:gd name="connsiteX1" fmla="*/ 84392 w 168784"/>
              <a:gd name="connsiteY1" fmla="*/ 64701 h 104083"/>
              <a:gd name="connsiteX2" fmla="*/ 19691 w 168784"/>
              <a:gd name="connsiteY2" fmla="*/ 0 h 104083"/>
              <a:gd name="connsiteX3" fmla="*/ 0 w 168784"/>
              <a:gd name="connsiteY3" fmla="*/ 19691 h 104083"/>
              <a:gd name="connsiteX4" fmla="*/ 84392 w 168784"/>
              <a:gd name="connsiteY4" fmla="*/ 104083 h 104083"/>
              <a:gd name="connsiteX5" fmla="*/ 168784 w 168784"/>
              <a:gd name="connsiteY5" fmla="*/ 19691 h 10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784" h="104083">
                <a:moveTo>
                  <a:pt x="149093" y="0"/>
                </a:moveTo>
                <a:lnTo>
                  <a:pt x="84392" y="64701"/>
                </a:lnTo>
                <a:lnTo>
                  <a:pt x="19691" y="0"/>
                </a:lnTo>
                <a:lnTo>
                  <a:pt x="0" y="19691"/>
                </a:lnTo>
                <a:lnTo>
                  <a:pt x="84392" y="104083"/>
                </a:lnTo>
                <a:lnTo>
                  <a:pt x="168784" y="19691"/>
                </a:lnTo>
                <a:close/>
              </a:path>
            </a:pathLst>
          </a:custGeom>
          <a:solidFill>
            <a:schemeClr val="accent1"/>
          </a:solidFill>
          <a:ln w="529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40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1A311A3-A2E0-874A-B097-59113943F4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62807" y="1957490"/>
            <a:ext cx="4082400" cy="2943023"/>
          </a:xfrm>
          <a:solidFill>
            <a:schemeClr val="bg1"/>
          </a:solidFill>
        </p:spPr>
        <p:txBody>
          <a:bodyPr wrap="square" lIns="360000" tIns="360000" rIns="360000" bIns="360000" rtlCol="0"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lang="fr-FR" sz="3600" spc="-151" dirty="0">
                <a:latin typeface="Montserrat" panose="02000505000000020004" pitchFamily="2" charset="77"/>
              </a:defRPr>
            </a:lvl1pPr>
          </a:lstStyle>
          <a:p>
            <a:pPr marL="0" lvl="0"/>
            <a:r>
              <a:rPr lang="fr-FR"/>
              <a:t>Cliquez pour modifier les styles du texte du masque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C84BCE7-09E6-224C-8C46-1F5C254465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 rot="16200000">
            <a:off x="10913192" y="527691"/>
            <a:ext cx="1293035" cy="237648"/>
          </a:xfrm>
        </p:spPr>
        <p:txBody>
          <a:bodyPr>
            <a:normAutofit/>
          </a:bodyPr>
          <a:lstStyle>
            <a:lvl1pPr marL="0" indent="0">
              <a:buNone/>
              <a:defRPr sz="9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08987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jaun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9ADB5AF-5AD3-B54A-BBC8-8D778C17196A}"/>
              </a:ext>
            </a:extLst>
          </p:cNvPr>
          <p:cNvSpPr/>
          <p:nvPr userDrawn="1"/>
        </p:nvSpPr>
        <p:spPr>
          <a:xfrm rot="16200000">
            <a:off x="-2959702" y="2959704"/>
            <a:ext cx="6864287" cy="9448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9" name="Forme libre 13">
            <a:extLst>
              <a:ext uri="{FF2B5EF4-FFF2-40B4-BE49-F238E27FC236}">
                <a16:creationId xmlns:a16="http://schemas.microsoft.com/office/drawing/2014/main" id="{5AF5CA9B-439E-CA42-AF7B-62FF32E0D632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8751910" y="2643057"/>
            <a:ext cx="5837049" cy="1029387"/>
          </a:xfrm>
          <a:custGeom>
            <a:avLst/>
            <a:gdLst>
              <a:gd name="connsiteX0" fmla="*/ 3115860 w 3475660"/>
              <a:gd name="connsiteY0" fmla="*/ 357959 h 612701"/>
              <a:gd name="connsiteX1" fmla="*/ 3064542 w 3475660"/>
              <a:gd name="connsiteY1" fmla="*/ 391703 h 612701"/>
              <a:gd name="connsiteX2" fmla="*/ 3076290 w 3475660"/>
              <a:gd name="connsiteY2" fmla="*/ 416256 h 612701"/>
              <a:gd name="connsiteX3" fmla="*/ 3108439 w 3475660"/>
              <a:gd name="connsiteY3" fmla="*/ 425473 h 612701"/>
              <a:gd name="connsiteX4" fmla="*/ 3144285 w 3475660"/>
              <a:gd name="connsiteY4" fmla="*/ 415656 h 612701"/>
              <a:gd name="connsiteX5" fmla="*/ 3166548 w 3475660"/>
              <a:gd name="connsiteY5" fmla="*/ 386807 h 612701"/>
              <a:gd name="connsiteX6" fmla="*/ 3166548 w 3475660"/>
              <a:gd name="connsiteY6" fmla="*/ 357959 h 612701"/>
              <a:gd name="connsiteX7" fmla="*/ 1024432 w 3475660"/>
              <a:gd name="connsiteY7" fmla="*/ 357958 h 612701"/>
              <a:gd name="connsiteX8" fmla="*/ 973127 w 3475660"/>
              <a:gd name="connsiteY8" fmla="*/ 391702 h 612701"/>
              <a:gd name="connsiteX9" fmla="*/ 984862 w 3475660"/>
              <a:gd name="connsiteY9" fmla="*/ 416256 h 612701"/>
              <a:gd name="connsiteX10" fmla="*/ 1017010 w 3475660"/>
              <a:gd name="connsiteY10" fmla="*/ 425472 h 612701"/>
              <a:gd name="connsiteX11" fmla="*/ 1052870 w 3475660"/>
              <a:gd name="connsiteY11" fmla="*/ 415655 h 612701"/>
              <a:gd name="connsiteX12" fmla="*/ 1052870 w 3475660"/>
              <a:gd name="connsiteY12" fmla="*/ 415655 h 612701"/>
              <a:gd name="connsiteX13" fmla="*/ 1075133 w 3475660"/>
              <a:gd name="connsiteY13" fmla="*/ 386806 h 612701"/>
              <a:gd name="connsiteX14" fmla="*/ 1075133 w 3475660"/>
              <a:gd name="connsiteY14" fmla="*/ 357958 h 612701"/>
              <a:gd name="connsiteX15" fmla="*/ 189955 w 3475660"/>
              <a:gd name="connsiteY15" fmla="*/ 248088 h 612701"/>
              <a:gd name="connsiteX16" fmla="*/ 139565 w 3475660"/>
              <a:gd name="connsiteY16" fmla="*/ 268208 h 612701"/>
              <a:gd name="connsiteX17" fmla="*/ 138526 w 3475660"/>
              <a:gd name="connsiteY17" fmla="*/ 269239 h 612701"/>
              <a:gd name="connsiteX18" fmla="*/ 118741 w 3475660"/>
              <a:gd name="connsiteY18" fmla="*/ 327262 h 612701"/>
              <a:gd name="connsiteX19" fmla="*/ 138526 w 3475660"/>
              <a:gd name="connsiteY19" fmla="*/ 385258 h 612701"/>
              <a:gd name="connsiteX20" fmla="*/ 238792 w 3475660"/>
              <a:gd name="connsiteY20" fmla="*/ 386374 h 612701"/>
              <a:gd name="connsiteX21" fmla="*/ 239915 w 3475660"/>
              <a:gd name="connsiteY21" fmla="*/ 385258 h 612701"/>
              <a:gd name="connsiteX22" fmla="*/ 259700 w 3475660"/>
              <a:gd name="connsiteY22" fmla="*/ 327262 h 612701"/>
              <a:gd name="connsiteX23" fmla="*/ 239915 w 3475660"/>
              <a:gd name="connsiteY23" fmla="*/ 269239 h 612701"/>
              <a:gd name="connsiteX24" fmla="*/ 189955 w 3475660"/>
              <a:gd name="connsiteY24" fmla="*/ 248088 h 612701"/>
              <a:gd name="connsiteX25" fmla="*/ 2160117 w 3475660"/>
              <a:gd name="connsiteY25" fmla="*/ 248083 h 612701"/>
              <a:gd name="connsiteX26" fmla="*/ 2109437 w 3475660"/>
              <a:gd name="connsiteY26" fmla="*/ 268909 h 612701"/>
              <a:gd name="connsiteX27" fmla="*/ 2109406 w 3475660"/>
              <a:gd name="connsiteY27" fmla="*/ 268939 h 612701"/>
              <a:gd name="connsiteX28" fmla="*/ 2089608 w 3475660"/>
              <a:gd name="connsiteY28" fmla="*/ 326637 h 612701"/>
              <a:gd name="connsiteX29" fmla="*/ 2109406 w 3475660"/>
              <a:gd name="connsiteY29" fmla="*/ 385258 h 612701"/>
              <a:gd name="connsiteX30" fmla="*/ 2209651 w 3475660"/>
              <a:gd name="connsiteY30" fmla="*/ 386383 h 612701"/>
              <a:gd name="connsiteX31" fmla="*/ 2210783 w 3475660"/>
              <a:gd name="connsiteY31" fmla="*/ 385258 h 612701"/>
              <a:gd name="connsiteX32" fmla="*/ 2230581 w 3475660"/>
              <a:gd name="connsiteY32" fmla="*/ 326637 h 612701"/>
              <a:gd name="connsiteX33" fmla="*/ 2210783 w 3475660"/>
              <a:gd name="connsiteY33" fmla="*/ 268939 h 612701"/>
              <a:gd name="connsiteX34" fmla="*/ 2160117 w 3475660"/>
              <a:gd name="connsiteY34" fmla="*/ 248083 h 612701"/>
              <a:gd name="connsiteX35" fmla="*/ 2776459 w 3475660"/>
              <a:gd name="connsiteY35" fmla="*/ 160913 h 612701"/>
              <a:gd name="connsiteX36" fmla="*/ 2893911 w 3475660"/>
              <a:gd name="connsiteY36" fmla="*/ 160913 h 612701"/>
              <a:gd name="connsiteX37" fmla="*/ 2893911 w 3475660"/>
              <a:gd name="connsiteY37" fmla="*/ 493610 h 612701"/>
              <a:gd name="connsiteX38" fmla="*/ 2776459 w 3475660"/>
              <a:gd name="connsiteY38" fmla="*/ 493610 h 612701"/>
              <a:gd name="connsiteX39" fmla="*/ 449487 w 3475660"/>
              <a:gd name="connsiteY39" fmla="*/ 160913 h 612701"/>
              <a:gd name="connsiteX40" fmla="*/ 566950 w 3475660"/>
              <a:gd name="connsiteY40" fmla="*/ 160913 h 612701"/>
              <a:gd name="connsiteX41" fmla="*/ 566950 w 3475660"/>
              <a:gd name="connsiteY41" fmla="*/ 327861 h 612701"/>
              <a:gd name="connsiteX42" fmla="*/ 581163 w 3475660"/>
              <a:gd name="connsiteY42" fmla="*/ 382511 h 612701"/>
              <a:gd name="connsiteX43" fmla="*/ 622594 w 3475660"/>
              <a:gd name="connsiteY43" fmla="*/ 399696 h 612701"/>
              <a:gd name="connsiteX44" fmla="*/ 668025 w 3475660"/>
              <a:gd name="connsiteY44" fmla="*/ 380364 h 612701"/>
              <a:gd name="connsiteX45" fmla="*/ 685647 w 3475660"/>
              <a:gd name="connsiteY45" fmla="*/ 321117 h 612701"/>
              <a:gd name="connsiteX46" fmla="*/ 685647 w 3475660"/>
              <a:gd name="connsiteY46" fmla="*/ 160913 h 612701"/>
              <a:gd name="connsiteX47" fmla="*/ 803111 w 3475660"/>
              <a:gd name="connsiteY47" fmla="*/ 160913 h 612701"/>
              <a:gd name="connsiteX48" fmla="*/ 803111 w 3475660"/>
              <a:gd name="connsiteY48" fmla="*/ 493610 h 612701"/>
              <a:gd name="connsiteX49" fmla="*/ 691207 w 3475660"/>
              <a:gd name="connsiteY49" fmla="*/ 493610 h 612701"/>
              <a:gd name="connsiteX50" fmla="*/ 691207 w 3475660"/>
              <a:gd name="connsiteY50" fmla="*/ 458018 h 612701"/>
              <a:gd name="connsiteX51" fmla="*/ 646694 w 3475660"/>
              <a:gd name="connsiteY51" fmla="*/ 488690 h 612701"/>
              <a:gd name="connsiteX52" fmla="*/ 591679 w 3475660"/>
              <a:gd name="connsiteY52" fmla="*/ 499130 h 612701"/>
              <a:gd name="connsiteX53" fmla="*/ 488126 w 3475660"/>
              <a:gd name="connsiteY53" fmla="*/ 461065 h 612701"/>
              <a:gd name="connsiteX54" fmla="*/ 449487 w 3475660"/>
              <a:gd name="connsiteY54" fmla="*/ 346894 h 612701"/>
              <a:gd name="connsiteX55" fmla="*/ 1460265 w 3475660"/>
              <a:gd name="connsiteY55" fmla="*/ 160913 h 612701"/>
              <a:gd name="connsiteX56" fmla="*/ 1577729 w 3475660"/>
              <a:gd name="connsiteY56" fmla="*/ 160913 h 612701"/>
              <a:gd name="connsiteX57" fmla="*/ 1577729 w 3475660"/>
              <a:gd name="connsiteY57" fmla="*/ 493610 h 612701"/>
              <a:gd name="connsiteX58" fmla="*/ 1460265 w 3475660"/>
              <a:gd name="connsiteY58" fmla="*/ 493610 h 612701"/>
              <a:gd name="connsiteX59" fmla="*/ 1797198 w 3475660"/>
              <a:gd name="connsiteY59" fmla="*/ 155395 h 612701"/>
              <a:gd name="connsiteX60" fmla="*/ 1869521 w 3475660"/>
              <a:gd name="connsiteY60" fmla="*/ 162763 h 612701"/>
              <a:gd name="connsiteX61" fmla="*/ 1929492 w 3475660"/>
              <a:gd name="connsiteY61" fmla="*/ 183619 h 612701"/>
              <a:gd name="connsiteX62" fmla="*/ 1894249 w 3475660"/>
              <a:gd name="connsiteY62" fmla="*/ 262797 h 612701"/>
              <a:gd name="connsiteX63" fmla="*/ 1797815 w 3475660"/>
              <a:gd name="connsiteY63" fmla="*/ 238243 h 612701"/>
              <a:gd name="connsiteX64" fmla="*/ 1757012 w 3475660"/>
              <a:gd name="connsiteY64" fmla="*/ 244689 h 612701"/>
              <a:gd name="connsiteX65" fmla="*/ 1744019 w 3475660"/>
              <a:gd name="connsiteY65" fmla="*/ 261573 h 612701"/>
              <a:gd name="connsiteX66" fmla="*/ 1758244 w 3475660"/>
              <a:gd name="connsiteY66" fmla="*/ 277859 h 612701"/>
              <a:gd name="connsiteX67" fmla="*/ 1805235 w 3475660"/>
              <a:gd name="connsiteY67" fmla="*/ 287350 h 612701"/>
              <a:gd name="connsiteX68" fmla="*/ 1873848 w 3475660"/>
              <a:gd name="connsiteY68" fmla="*/ 301487 h 612701"/>
              <a:gd name="connsiteX69" fmla="*/ 1921153 w 3475660"/>
              <a:gd name="connsiteY69" fmla="*/ 330635 h 612701"/>
              <a:gd name="connsiteX70" fmla="*/ 1941240 w 3475660"/>
              <a:gd name="connsiteY70" fmla="*/ 389881 h 612701"/>
              <a:gd name="connsiteX71" fmla="*/ 1922071 w 3475660"/>
              <a:gd name="connsiteY71" fmla="*/ 446030 h 612701"/>
              <a:gd name="connsiteX72" fmla="*/ 1865509 w 3475660"/>
              <a:gd name="connsiteY72" fmla="*/ 485019 h 612701"/>
              <a:gd name="connsiteX73" fmla="*/ 1775552 w 3475660"/>
              <a:gd name="connsiteY73" fmla="*/ 499131 h 612701"/>
              <a:gd name="connsiteX74" fmla="*/ 1692716 w 3475660"/>
              <a:gd name="connsiteY74" fmla="*/ 489614 h 612701"/>
              <a:gd name="connsiteX75" fmla="*/ 1692716 w 3475660"/>
              <a:gd name="connsiteY75" fmla="*/ 489614 h 612701"/>
              <a:gd name="connsiteX76" fmla="*/ 1627185 w 3475660"/>
              <a:gd name="connsiteY76" fmla="*/ 464762 h 612701"/>
              <a:gd name="connsiteX77" fmla="*/ 1662416 w 3475660"/>
              <a:gd name="connsiteY77" fmla="*/ 384960 h 612701"/>
              <a:gd name="connsiteX78" fmla="*/ 1716827 w 3475660"/>
              <a:gd name="connsiteY78" fmla="*/ 407365 h 612701"/>
              <a:gd name="connsiteX79" fmla="*/ 1779264 w 3475660"/>
              <a:gd name="connsiteY79" fmla="*/ 415657 h 612701"/>
              <a:gd name="connsiteX80" fmla="*/ 1819765 w 3475660"/>
              <a:gd name="connsiteY80" fmla="*/ 409813 h 612701"/>
              <a:gd name="connsiteX81" fmla="*/ 1831814 w 3475660"/>
              <a:gd name="connsiteY81" fmla="*/ 392953 h 612701"/>
              <a:gd name="connsiteX82" fmla="*/ 1817286 w 3475660"/>
              <a:gd name="connsiteY82" fmla="*/ 377292 h 612701"/>
              <a:gd name="connsiteX83" fmla="*/ 1771226 w 3475660"/>
              <a:gd name="connsiteY83" fmla="*/ 368375 h 612701"/>
              <a:gd name="connsiteX84" fmla="*/ 1702915 w 3475660"/>
              <a:gd name="connsiteY84" fmla="*/ 355487 h 612701"/>
              <a:gd name="connsiteX85" fmla="*/ 1654377 w 3475660"/>
              <a:gd name="connsiteY85" fmla="*/ 326039 h 612701"/>
              <a:gd name="connsiteX86" fmla="*/ 1633976 w 3475660"/>
              <a:gd name="connsiteY86" fmla="*/ 265869 h 612701"/>
              <a:gd name="connsiteX87" fmla="*/ 1653145 w 3475660"/>
              <a:gd name="connsiteY87" fmla="*/ 209096 h 612701"/>
              <a:gd name="connsiteX88" fmla="*/ 1709091 w 3475660"/>
              <a:gd name="connsiteY88" fmla="*/ 169807 h 612701"/>
              <a:gd name="connsiteX89" fmla="*/ 1797198 w 3475660"/>
              <a:gd name="connsiteY89" fmla="*/ 155395 h 612701"/>
              <a:gd name="connsiteX90" fmla="*/ 164498 w 3475660"/>
              <a:gd name="connsiteY90" fmla="*/ 155394 h 612701"/>
              <a:gd name="connsiteX91" fmla="*/ 263410 w 3475660"/>
              <a:gd name="connsiteY91" fmla="*/ 194059 h 612701"/>
              <a:gd name="connsiteX92" fmla="*/ 263410 w 3475660"/>
              <a:gd name="connsiteY92" fmla="*/ 160913 h 612701"/>
              <a:gd name="connsiteX93" fmla="*/ 375302 w 3475660"/>
              <a:gd name="connsiteY93" fmla="*/ 160913 h 612701"/>
              <a:gd name="connsiteX94" fmla="*/ 375302 w 3475660"/>
              <a:gd name="connsiteY94" fmla="*/ 612701 h 612701"/>
              <a:gd name="connsiteX95" fmla="*/ 257838 w 3475660"/>
              <a:gd name="connsiteY95" fmla="*/ 612701 h 612701"/>
              <a:gd name="connsiteX96" fmla="*/ 257838 w 3475660"/>
              <a:gd name="connsiteY96" fmla="*/ 464137 h 612701"/>
              <a:gd name="connsiteX97" fmla="*/ 164498 w 3475660"/>
              <a:gd name="connsiteY97" fmla="*/ 499129 h 612701"/>
              <a:gd name="connsiteX98" fmla="*/ 81347 w 3475660"/>
              <a:gd name="connsiteY98" fmla="*/ 477949 h 612701"/>
              <a:gd name="connsiteX99" fmla="*/ 21992 w 3475660"/>
              <a:gd name="connsiteY99" fmla="*/ 417803 h 612701"/>
              <a:gd name="connsiteX100" fmla="*/ 45 w 3475660"/>
              <a:gd name="connsiteY100" fmla="*/ 327262 h 612701"/>
              <a:gd name="connsiteX101" fmla="*/ 21992 w 3475660"/>
              <a:gd name="connsiteY101" fmla="*/ 236720 h 612701"/>
              <a:gd name="connsiteX102" fmla="*/ 81347 w 3475660"/>
              <a:gd name="connsiteY102" fmla="*/ 176550 h 612701"/>
              <a:gd name="connsiteX103" fmla="*/ 164498 w 3475660"/>
              <a:gd name="connsiteY103" fmla="*/ 155394 h 612701"/>
              <a:gd name="connsiteX104" fmla="*/ 3112765 w 3475660"/>
              <a:gd name="connsiteY104" fmla="*/ 155393 h 612701"/>
              <a:gd name="connsiteX105" fmla="*/ 3240129 w 3475660"/>
              <a:gd name="connsiteY105" fmla="*/ 193134 h 612701"/>
              <a:gd name="connsiteX106" fmla="*/ 3284000 w 3475660"/>
              <a:gd name="connsiteY106" fmla="*/ 308853 h 612701"/>
              <a:gd name="connsiteX107" fmla="*/ 3284000 w 3475660"/>
              <a:gd name="connsiteY107" fmla="*/ 493610 h 612701"/>
              <a:gd name="connsiteX108" fmla="*/ 3174598 w 3475660"/>
              <a:gd name="connsiteY108" fmla="*/ 493610 h 612701"/>
              <a:gd name="connsiteX109" fmla="*/ 3174598 w 3475660"/>
              <a:gd name="connsiteY109" fmla="*/ 450649 h 612701"/>
              <a:gd name="connsiteX110" fmla="*/ 3075661 w 3475660"/>
              <a:gd name="connsiteY110" fmla="*/ 499130 h 612701"/>
              <a:gd name="connsiteX111" fmla="*/ 3008294 w 3475660"/>
              <a:gd name="connsiteY111" fmla="*/ 485642 h 612701"/>
              <a:gd name="connsiteX112" fmla="*/ 2965327 w 3475660"/>
              <a:gd name="connsiteY112" fmla="*/ 449100 h 612701"/>
              <a:gd name="connsiteX113" fmla="*/ 2950787 w 3475660"/>
              <a:gd name="connsiteY113" fmla="*/ 396623 h 612701"/>
              <a:gd name="connsiteX114" fmla="*/ 2987262 w 3475660"/>
              <a:gd name="connsiteY114" fmla="*/ 323265 h 612701"/>
              <a:gd name="connsiteX115" fmla="*/ 3099783 w 3475660"/>
              <a:gd name="connsiteY115" fmla="*/ 297189 h 612701"/>
              <a:gd name="connsiteX116" fmla="*/ 3166547 w 3475660"/>
              <a:gd name="connsiteY116" fmla="*/ 297189 h 612701"/>
              <a:gd name="connsiteX117" fmla="*/ 3095457 w 3475660"/>
              <a:gd name="connsiteY117" fmla="*/ 244387 h 612701"/>
              <a:gd name="connsiteX118" fmla="*/ 3046605 w 3475660"/>
              <a:gd name="connsiteY118" fmla="*/ 252055 h 612701"/>
              <a:gd name="connsiteX119" fmla="*/ 3004570 w 3475660"/>
              <a:gd name="connsiteY119" fmla="*/ 273236 h 612701"/>
              <a:gd name="connsiteX120" fmla="*/ 2965000 w 3475660"/>
              <a:gd name="connsiteY120" fmla="*/ 194058 h 612701"/>
              <a:gd name="connsiteX121" fmla="*/ 3032694 w 3475660"/>
              <a:gd name="connsiteY121" fmla="*/ 165509 h 612701"/>
              <a:gd name="connsiteX122" fmla="*/ 3112765 w 3475660"/>
              <a:gd name="connsiteY122" fmla="*/ 155393 h 612701"/>
              <a:gd name="connsiteX123" fmla="*/ 2574912 w 3475660"/>
              <a:gd name="connsiteY123" fmla="*/ 155393 h 612701"/>
              <a:gd name="connsiteX124" fmla="*/ 2673221 w 3475660"/>
              <a:gd name="connsiteY124" fmla="*/ 179621 h 612701"/>
              <a:gd name="connsiteX125" fmla="*/ 2731934 w 3475660"/>
              <a:gd name="connsiteY125" fmla="*/ 246835 h 612701"/>
              <a:gd name="connsiteX126" fmla="*/ 2641072 w 3475660"/>
              <a:gd name="connsiteY126" fmla="*/ 292893 h 612701"/>
              <a:gd name="connsiteX127" fmla="*/ 2574283 w 3475660"/>
              <a:gd name="connsiteY127" fmla="*/ 248082 h 612701"/>
              <a:gd name="connsiteX128" fmla="*/ 2522060 w 3475660"/>
              <a:gd name="connsiteY128" fmla="*/ 268938 h 612701"/>
              <a:gd name="connsiteX129" fmla="*/ 2501332 w 3475660"/>
              <a:gd name="connsiteY129" fmla="*/ 326636 h 612701"/>
              <a:gd name="connsiteX130" fmla="*/ 2522060 w 3475660"/>
              <a:gd name="connsiteY130" fmla="*/ 385257 h 612701"/>
              <a:gd name="connsiteX131" fmla="*/ 2574283 w 3475660"/>
              <a:gd name="connsiteY131" fmla="*/ 406438 h 612701"/>
              <a:gd name="connsiteX132" fmla="*/ 2641072 w 3475660"/>
              <a:gd name="connsiteY132" fmla="*/ 361629 h 612701"/>
              <a:gd name="connsiteX133" fmla="*/ 2731934 w 3475660"/>
              <a:gd name="connsiteY133" fmla="*/ 407662 h 612701"/>
              <a:gd name="connsiteX134" fmla="*/ 2673221 w 3475660"/>
              <a:gd name="connsiteY134" fmla="*/ 474876 h 612701"/>
              <a:gd name="connsiteX135" fmla="*/ 2574913 w 3475660"/>
              <a:gd name="connsiteY135" fmla="*/ 499129 h 612701"/>
              <a:gd name="connsiteX136" fmla="*/ 2475371 w 3475660"/>
              <a:gd name="connsiteY136" fmla="*/ 477025 h 612701"/>
              <a:gd name="connsiteX137" fmla="*/ 2475371 w 3475660"/>
              <a:gd name="connsiteY137" fmla="*/ 477025 h 612701"/>
              <a:gd name="connsiteX138" fmla="*/ 2398115 w 3475660"/>
              <a:gd name="connsiteY138" fmla="*/ 253881 h 612701"/>
              <a:gd name="connsiteX139" fmla="*/ 2475371 w 3475660"/>
              <a:gd name="connsiteY139" fmla="*/ 177173 h 612701"/>
              <a:gd name="connsiteX140" fmla="*/ 2574912 w 3475660"/>
              <a:gd name="connsiteY140" fmla="*/ 155393 h 612701"/>
              <a:gd name="connsiteX141" fmla="*/ 2160246 w 3475660"/>
              <a:gd name="connsiteY141" fmla="*/ 155393 h 612701"/>
              <a:gd name="connsiteX142" fmla="*/ 2257774 w 3475660"/>
              <a:gd name="connsiteY142" fmla="*/ 177173 h 612701"/>
              <a:gd name="connsiteX143" fmla="*/ 2325166 w 3475660"/>
              <a:gd name="connsiteY143" fmla="*/ 237943 h 612701"/>
              <a:gd name="connsiteX144" fmla="*/ 2270543 w 3475660"/>
              <a:gd name="connsiteY144" fmla="*/ 469892 h 612701"/>
              <a:gd name="connsiteX145" fmla="*/ 2257774 w 3475660"/>
              <a:gd name="connsiteY145" fmla="*/ 477025 h 612701"/>
              <a:gd name="connsiteX146" fmla="*/ 2063044 w 3475660"/>
              <a:gd name="connsiteY146" fmla="*/ 477025 h 612701"/>
              <a:gd name="connsiteX147" fmla="*/ 2063044 w 3475660"/>
              <a:gd name="connsiteY147" fmla="*/ 477025 h 612701"/>
              <a:gd name="connsiteX148" fmla="*/ 1970924 w 3475660"/>
              <a:gd name="connsiteY148" fmla="*/ 326637 h 612701"/>
              <a:gd name="connsiteX149" fmla="*/ 2062717 w 3475660"/>
              <a:gd name="connsiteY149" fmla="*/ 177173 h 612701"/>
              <a:gd name="connsiteX150" fmla="*/ 2160246 w 3475660"/>
              <a:gd name="connsiteY150" fmla="*/ 155393 h 612701"/>
              <a:gd name="connsiteX151" fmla="*/ 1021335 w 3475660"/>
              <a:gd name="connsiteY151" fmla="*/ 155392 h 612701"/>
              <a:gd name="connsiteX152" fmla="*/ 1148701 w 3475660"/>
              <a:gd name="connsiteY152" fmla="*/ 193133 h 612701"/>
              <a:gd name="connsiteX153" fmla="*/ 1192584 w 3475660"/>
              <a:gd name="connsiteY153" fmla="*/ 308853 h 612701"/>
              <a:gd name="connsiteX154" fmla="*/ 1192584 w 3475660"/>
              <a:gd name="connsiteY154" fmla="*/ 493609 h 612701"/>
              <a:gd name="connsiteX155" fmla="*/ 1083170 w 3475660"/>
              <a:gd name="connsiteY155" fmla="*/ 493609 h 612701"/>
              <a:gd name="connsiteX156" fmla="*/ 1083170 w 3475660"/>
              <a:gd name="connsiteY156" fmla="*/ 450648 h 612701"/>
              <a:gd name="connsiteX157" fmla="*/ 984245 w 3475660"/>
              <a:gd name="connsiteY157" fmla="*/ 499128 h 612701"/>
              <a:gd name="connsiteX158" fmla="*/ 916866 w 3475660"/>
              <a:gd name="connsiteY158" fmla="*/ 485641 h 612701"/>
              <a:gd name="connsiteX159" fmla="*/ 873899 w 3475660"/>
              <a:gd name="connsiteY159" fmla="*/ 449099 h 612701"/>
              <a:gd name="connsiteX160" fmla="*/ 859371 w 3475660"/>
              <a:gd name="connsiteY160" fmla="*/ 396622 h 612701"/>
              <a:gd name="connsiteX161" fmla="*/ 895846 w 3475660"/>
              <a:gd name="connsiteY161" fmla="*/ 323264 h 612701"/>
              <a:gd name="connsiteX162" fmla="*/ 1008355 w 3475660"/>
              <a:gd name="connsiteY162" fmla="*/ 297187 h 612701"/>
              <a:gd name="connsiteX163" fmla="*/ 1075131 w 3475660"/>
              <a:gd name="connsiteY163" fmla="*/ 297187 h 612701"/>
              <a:gd name="connsiteX164" fmla="*/ 1004028 w 3475660"/>
              <a:gd name="connsiteY164" fmla="*/ 244385 h 612701"/>
              <a:gd name="connsiteX165" fmla="*/ 955188 w 3475660"/>
              <a:gd name="connsiteY165" fmla="*/ 252054 h 612701"/>
              <a:gd name="connsiteX166" fmla="*/ 913154 w 3475660"/>
              <a:gd name="connsiteY166" fmla="*/ 273234 h 612701"/>
              <a:gd name="connsiteX167" fmla="*/ 873584 w 3475660"/>
              <a:gd name="connsiteY167" fmla="*/ 194057 h 612701"/>
              <a:gd name="connsiteX168" fmla="*/ 941277 w 3475660"/>
              <a:gd name="connsiteY168" fmla="*/ 165508 h 612701"/>
              <a:gd name="connsiteX169" fmla="*/ 1021335 w 3475660"/>
              <a:gd name="connsiteY169" fmla="*/ 155392 h 612701"/>
              <a:gd name="connsiteX170" fmla="*/ 3358183 w 3475660"/>
              <a:gd name="connsiteY170" fmla="*/ 38150 h 612701"/>
              <a:gd name="connsiteX171" fmla="*/ 3475660 w 3475660"/>
              <a:gd name="connsiteY171" fmla="*/ 38150 h 612701"/>
              <a:gd name="connsiteX172" fmla="*/ 3475660 w 3475660"/>
              <a:gd name="connsiteY172" fmla="*/ 493610 h 612701"/>
              <a:gd name="connsiteX173" fmla="*/ 3358183 w 3475660"/>
              <a:gd name="connsiteY173" fmla="*/ 493610 h 612701"/>
              <a:gd name="connsiteX174" fmla="*/ 1266767 w 3475660"/>
              <a:gd name="connsiteY174" fmla="*/ 38150 h 612701"/>
              <a:gd name="connsiteX175" fmla="*/ 1384231 w 3475660"/>
              <a:gd name="connsiteY175" fmla="*/ 38150 h 612701"/>
              <a:gd name="connsiteX176" fmla="*/ 1384231 w 3475660"/>
              <a:gd name="connsiteY176" fmla="*/ 493610 h 612701"/>
              <a:gd name="connsiteX177" fmla="*/ 1266767 w 3475660"/>
              <a:gd name="connsiteY177" fmla="*/ 493610 h 612701"/>
              <a:gd name="connsiteX178" fmla="*/ 2835198 w 3475660"/>
              <a:gd name="connsiteY178" fmla="*/ 84 h 612701"/>
              <a:gd name="connsiteX179" fmla="*/ 2887119 w 3475660"/>
              <a:gd name="connsiteY179" fmla="*/ 16969 h 612701"/>
              <a:gd name="connsiteX180" fmla="*/ 2906891 w 3475660"/>
              <a:gd name="connsiteY180" fmla="*/ 60230 h 612701"/>
              <a:gd name="connsiteX181" fmla="*/ 2887119 w 3475660"/>
              <a:gd name="connsiteY181" fmla="*/ 105963 h 612701"/>
              <a:gd name="connsiteX182" fmla="*/ 2835198 w 3475660"/>
              <a:gd name="connsiteY182" fmla="*/ 124071 h 612701"/>
              <a:gd name="connsiteX183" fmla="*/ 2783251 w 3475660"/>
              <a:gd name="connsiteY183" fmla="*/ 106288 h 612701"/>
              <a:gd name="connsiteX184" fmla="*/ 2778957 w 3475660"/>
              <a:gd name="connsiteY184" fmla="*/ 22157 h 612701"/>
              <a:gd name="connsiteX185" fmla="*/ 2783251 w 3475660"/>
              <a:gd name="connsiteY185" fmla="*/ 17893 h 612701"/>
              <a:gd name="connsiteX186" fmla="*/ 2835198 w 3475660"/>
              <a:gd name="connsiteY186" fmla="*/ 84 h 612701"/>
              <a:gd name="connsiteX187" fmla="*/ 1519003 w 3475660"/>
              <a:gd name="connsiteY187" fmla="*/ 84 h 612701"/>
              <a:gd name="connsiteX188" fmla="*/ 1570924 w 3475660"/>
              <a:gd name="connsiteY188" fmla="*/ 16969 h 612701"/>
              <a:gd name="connsiteX189" fmla="*/ 1590709 w 3475660"/>
              <a:gd name="connsiteY189" fmla="*/ 60229 h 612701"/>
              <a:gd name="connsiteX190" fmla="*/ 1570924 w 3475660"/>
              <a:gd name="connsiteY190" fmla="*/ 105964 h 612701"/>
              <a:gd name="connsiteX191" fmla="*/ 1519003 w 3475660"/>
              <a:gd name="connsiteY191" fmla="*/ 124072 h 612701"/>
              <a:gd name="connsiteX192" fmla="*/ 1467069 w 3475660"/>
              <a:gd name="connsiteY192" fmla="*/ 106288 h 612701"/>
              <a:gd name="connsiteX193" fmla="*/ 1462738 w 3475660"/>
              <a:gd name="connsiteY193" fmla="*/ 22193 h 612701"/>
              <a:gd name="connsiteX194" fmla="*/ 1467069 w 3475660"/>
              <a:gd name="connsiteY194" fmla="*/ 17893 h 612701"/>
              <a:gd name="connsiteX195" fmla="*/ 1519003 w 3475660"/>
              <a:gd name="connsiteY195" fmla="*/ 84 h 61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3475660" h="612701">
                <a:moveTo>
                  <a:pt x="3115860" y="357959"/>
                </a:moveTo>
                <a:cubicBezTo>
                  <a:pt x="3081648" y="357959"/>
                  <a:pt x="3064542" y="369207"/>
                  <a:pt x="3064542" y="391703"/>
                </a:cubicBezTo>
                <a:cubicBezTo>
                  <a:pt x="3064231" y="401292"/>
                  <a:pt x="3068607" y="410438"/>
                  <a:pt x="3076290" y="416256"/>
                </a:cubicBezTo>
                <a:cubicBezTo>
                  <a:pt x="3085640" y="422867"/>
                  <a:pt x="3096979" y="426118"/>
                  <a:pt x="3108439" y="425473"/>
                </a:cubicBezTo>
                <a:cubicBezTo>
                  <a:pt x="3121096" y="425737"/>
                  <a:pt x="3133554" y="422325"/>
                  <a:pt x="3144285" y="415656"/>
                </a:cubicBezTo>
                <a:cubicBezTo>
                  <a:pt x="3154808" y="408847"/>
                  <a:pt x="3162664" y="398666"/>
                  <a:pt x="3166548" y="386807"/>
                </a:cubicBezTo>
                <a:lnTo>
                  <a:pt x="3166548" y="357959"/>
                </a:lnTo>
                <a:close/>
                <a:moveTo>
                  <a:pt x="1024432" y="357958"/>
                </a:moveTo>
                <a:cubicBezTo>
                  <a:pt x="990220" y="357958"/>
                  <a:pt x="973118" y="369206"/>
                  <a:pt x="973127" y="391702"/>
                </a:cubicBezTo>
                <a:cubicBezTo>
                  <a:pt x="972811" y="401289"/>
                  <a:pt x="977183" y="410436"/>
                  <a:pt x="984862" y="416256"/>
                </a:cubicBezTo>
                <a:cubicBezTo>
                  <a:pt x="994212" y="422864"/>
                  <a:pt x="1005550" y="426114"/>
                  <a:pt x="1017010" y="425472"/>
                </a:cubicBezTo>
                <a:cubicBezTo>
                  <a:pt x="1029670" y="425734"/>
                  <a:pt x="1042133" y="422322"/>
                  <a:pt x="1052870" y="415655"/>
                </a:cubicBezTo>
                <a:lnTo>
                  <a:pt x="1052870" y="415655"/>
                </a:lnTo>
                <a:cubicBezTo>
                  <a:pt x="1063385" y="408839"/>
                  <a:pt x="1071240" y="398661"/>
                  <a:pt x="1075133" y="386806"/>
                </a:cubicBezTo>
                <a:lnTo>
                  <a:pt x="1075133" y="357958"/>
                </a:lnTo>
                <a:close/>
                <a:moveTo>
                  <a:pt x="189955" y="248088"/>
                </a:moveTo>
                <a:cubicBezTo>
                  <a:pt x="171795" y="247901"/>
                  <a:pt x="153564" y="254593"/>
                  <a:pt x="139565" y="268208"/>
                </a:cubicBezTo>
                <a:cubicBezTo>
                  <a:pt x="139215" y="268548"/>
                  <a:pt x="138868" y="268892"/>
                  <a:pt x="138526" y="269239"/>
                </a:cubicBezTo>
                <a:cubicBezTo>
                  <a:pt x="124631" y="285317"/>
                  <a:pt x="117541" y="306110"/>
                  <a:pt x="118741" y="327262"/>
                </a:cubicBezTo>
                <a:cubicBezTo>
                  <a:pt x="117537" y="348407"/>
                  <a:pt x="124628" y="369193"/>
                  <a:pt x="138526" y="385258"/>
                </a:cubicBezTo>
                <a:cubicBezTo>
                  <a:pt x="165903" y="413058"/>
                  <a:pt x="210794" y="413557"/>
                  <a:pt x="238792" y="386374"/>
                </a:cubicBezTo>
                <a:cubicBezTo>
                  <a:pt x="239170" y="386006"/>
                  <a:pt x="239544" y="385634"/>
                  <a:pt x="239915" y="385258"/>
                </a:cubicBezTo>
                <a:cubicBezTo>
                  <a:pt x="253807" y="369190"/>
                  <a:pt x="260898" y="348406"/>
                  <a:pt x="259700" y="327262"/>
                </a:cubicBezTo>
                <a:cubicBezTo>
                  <a:pt x="260893" y="306110"/>
                  <a:pt x="253803" y="285320"/>
                  <a:pt x="239915" y="269239"/>
                </a:cubicBezTo>
                <a:cubicBezTo>
                  <a:pt x="226203" y="255340"/>
                  <a:pt x="208114" y="248274"/>
                  <a:pt x="189955" y="248088"/>
                </a:cubicBezTo>
                <a:close/>
                <a:moveTo>
                  <a:pt x="2160117" y="248083"/>
                </a:moveTo>
                <a:cubicBezTo>
                  <a:pt x="2141777" y="248078"/>
                  <a:pt x="2123434" y="255019"/>
                  <a:pt x="2109437" y="268909"/>
                </a:cubicBezTo>
                <a:cubicBezTo>
                  <a:pt x="2109427" y="268919"/>
                  <a:pt x="2109416" y="268929"/>
                  <a:pt x="2109406" y="268939"/>
                </a:cubicBezTo>
                <a:cubicBezTo>
                  <a:pt x="2095470" y="284866"/>
                  <a:pt x="2088365" y="305575"/>
                  <a:pt x="2089608" y="326637"/>
                </a:cubicBezTo>
                <a:cubicBezTo>
                  <a:pt x="2088334" y="347983"/>
                  <a:pt x="2095429" y="368990"/>
                  <a:pt x="2109406" y="385258"/>
                </a:cubicBezTo>
                <a:cubicBezTo>
                  <a:pt x="2136776" y="413054"/>
                  <a:pt x="2181657" y="413558"/>
                  <a:pt x="2209651" y="386383"/>
                </a:cubicBezTo>
                <a:cubicBezTo>
                  <a:pt x="2210033" y="386012"/>
                  <a:pt x="2210410" y="385637"/>
                  <a:pt x="2210783" y="385258"/>
                </a:cubicBezTo>
                <a:cubicBezTo>
                  <a:pt x="2224750" y="368984"/>
                  <a:pt x="2231843" y="347981"/>
                  <a:pt x="2230581" y="326637"/>
                </a:cubicBezTo>
                <a:cubicBezTo>
                  <a:pt x="2231813" y="305577"/>
                  <a:pt x="2224709" y="284872"/>
                  <a:pt x="2210783" y="268939"/>
                </a:cubicBezTo>
                <a:cubicBezTo>
                  <a:pt x="2196795" y="255041"/>
                  <a:pt x="2178457" y="248089"/>
                  <a:pt x="2160117" y="248083"/>
                </a:cubicBezTo>
                <a:close/>
                <a:moveTo>
                  <a:pt x="2776459" y="160913"/>
                </a:moveTo>
                <a:lnTo>
                  <a:pt x="2893911" y="160913"/>
                </a:lnTo>
                <a:lnTo>
                  <a:pt x="2893911" y="493610"/>
                </a:lnTo>
                <a:lnTo>
                  <a:pt x="2776459" y="493610"/>
                </a:lnTo>
                <a:close/>
                <a:moveTo>
                  <a:pt x="449487" y="160913"/>
                </a:moveTo>
                <a:lnTo>
                  <a:pt x="566950" y="160913"/>
                </a:lnTo>
                <a:lnTo>
                  <a:pt x="566950" y="327861"/>
                </a:lnTo>
                <a:cubicBezTo>
                  <a:pt x="565336" y="347149"/>
                  <a:pt x="570346" y="366411"/>
                  <a:pt x="581163" y="382511"/>
                </a:cubicBezTo>
                <a:cubicBezTo>
                  <a:pt x="591507" y="394357"/>
                  <a:pt x="606837" y="400715"/>
                  <a:pt x="622594" y="399696"/>
                </a:cubicBezTo>
                <a:cubicBezTo>
                  <a:pt x="639871" y="400235"/>
                  <a:pt x="656504" y="393158"/>
                  <a:pt x="668025" y="380364"/>
                </a:cubicBezTo>
                <a:cubicBezTo>
                  <a:pt x="681077" y="363459"/>
                  <a:pt x="687356" y="342350"/>
                  <a:pt x="685647" y="321117"/>
                </a:cubicBezTo>
                <a:lnTo>
                  <a:pt x="685647" y="160913"/>
                </a:lnTo>
                <a:lnTo>
                  <a:pt x="803111" y="160913"/>
                </a:lnTo>
                <a:lnTo>
                  <a:pt x="803111" y="493610"/>
                </a:lnTo>
                <a:lnTo>
                  <a:pt x="691207" y="493610"/>
                </a:lnTo>
                <a:lnTo>
                  <a:pt x="691207" y="458018"/>
                </a:lnTo>
                <a:cubicBezTo>
                  <a:pt x="678911" y="471470"/>
                  <a:pt x="663688" y="481960"/>
                  <a:pt x="646694" y="488690"/>
                </a:cubicBezTo>
                <a:cubicBezTo>
                  <a:pt x="629214" y="495688"/>
                  <a:pt x="610526" y="499234"/>
                  <a:pt x="591679" y="499130"/>
                </a:cubicBezTo>
                <a:cubicBezTo>
                  <a:pt x="553374" y="501014"/>
                  <a:pt x="515961" y="487261"/>
                  <a:pt x="488126" y="461065"/>
                </a:cubicBezTo>
                <a:cubicBezTo>
                  <a:pt x="460196" y="429780"/>
                  <a:pt x="446252" y="388577"/>
                  <a:pt x="449487" y="346894"/>
                </a:cubicBezTo>
                <a:close/>
                <a:moveTo>
                  <a:pt x="1460265" y="160913"/>
                </a:moveTo>
                <a:lnTo>
                  <a:pt x="1577729" y="160913"/>
                </a:lnTo>
                <a:lnTo>
                  <a:pt x="1577729" y="493610"/>
                </a:lnTo>
                <a:lnTo>
                  <a:pt x="1460265" y="493610"/>
                </a:lnTo>
                <a:close/>
                <a:moveTo>
                  <a:pt x="1797198" y="155395"/>
                </a:moveTo>
                <a:cubicBezTo>
                  <a:pt x="1821496" y="155389"/>
                  <a:pt x="1845731" y="157858"/>
                  <a:pt x="1869521" y="162763"/>
                </a:cubicBezTo>
                <a:cubicBezTo>
                  <a:pt x="1890469" y="166623"/>
                  <a:pt x="1910696" y="173657"/>
                  <a:pt x="1929492" y="183619"/>
                </a:cubicBezTo>
                <a:lnTo>
                  <a:pt x="1894249" y="262797"/>
                </a:lnTo>
                <a:cubicBezTo>
                  <a:pt x="1864778" y="246484"/>
                  <a:pt x="1831556" y="238024"/>
                  <a:pt x="1797815" y="238243"/>
                </a:cubicBezTo>
                <a:cubicBezTo>
                  <a:pt x="1783904" y="237430"/>
                  <a:pt x="1769982" y="239629"/>
                  <a:pt x="1757012" y="244689"/>
                </a:cubicBezTo>
                <a:cubicBezTo>
                  <a:pt x="1749661" y="247218"/>
                  <a:pt x="1744544" y="253866"/>
                  <a:pt x="1744019" y="261573"/>
                </a:cubicBezTo>
                <a:cubicBezTo>
                  <a:pt x="1744019" y="269366"/>
                  <a:pt x="1748761" y="274794"/>
                  <a:pt x="1758244" y="277859"/>
                </a:cubicBezTo>
                <a:cubicBezTo>
                  <a:pt x="1773652" y="282165"/>
                  <a:pt x="1789358" y="285337"/>
                  <a:pt x="1805235" y="287350"/>
                </a:cubicBezTo>
                <a:cubicBezTo>
                  <a:pt x="1828401" y="290522"/>
                  <a:pt x="1851324" y="295245"/>
                  <a:pt x="1873848" y="301487"/>
                </a:cubicBezTo>
                <a:cubicBezTo>
                  <a:pt x="1891970" y="306800"/>
                  <a:pt x="1908313" y="316870"/>
                  <a:pt x="1921153" y="330635"/>
                </a:cubicBezTo>
                <a:cubicBezTo>
                  <a:pt x="1935368" y="347030"/>
                  <a:pt x="1942576" y="368288"/>
                  <a:pt x="1941240" y="389881"/>
                </a:cubicBezTo>
                <a:cubicBezTo>
                  <a:pt x="1941423" y="410210"/>
                  <a:pt x="1934666" y="430001"/>
                  <a:pt x="1922071" y="446030"/>
                </a:cubicBezTo>
                <a:cubicBezTo>
                  <a:pt x="1907271" y="464035"/>
                  <a:pt x="1887671" y="477545"/>
                  <a:pt x="1865509" y="485019"/>
                </a:cubicBezTo>
                <a:cubicBezTo>
                  <a:pt x="1836627" y="495076"/>
                  <a:pt x="1806149" y="499858"/>
                  <a:pt x="1775552" y="499131"/>
                </a:cubicBezTo>
                <a:cubicBezTo>
                  <a:pt x="1747662" y="499147"/>
                  <a:pt x="1719865" y="495953"/>
                  <a:pt x="1692716" y="489614"/>
                </a:cubicBezTo>
                <a:lnTo>
                  <a:pt x="1692716" y="489614"/>
                </a:lnTo>
                <a:cubicBezTo>
                  <a:pt x="1669667" y="484889"/>
                  <a:pt x="1647537" y="476497"/>
                  <a:pt x="1627185" y="464762"/>
                </a:cubicBezTo>
                <a:lnTo>
                  <a:pt x="1662416" y="384960"/>
                </a:lnTo>
                <a:cubicBezTo>
                  <a:pt x="1679332" y="395069"/>
                  <a:pt x="1697670" y="402621"/>
                  <a:pt x="1716827" y="407365"/>
                </a:cubicBezTo>
                <a:cubicBezTo>
                  <a:pt x="1737190" y="412803"/>
                  <a:pt x="1758178" y="415590"/>
                  <a:pt x="1779264" y="415657"/>
                </a:cubicBezTo>
                <a:cubicBezTo>
                  <a:pt x="1793026" y="416506"/>
                  <a:pt x="1806815" y="414516"/>
                  <a:pt x="1819765" y="409813"/>
                </a:cubicBezTo>
                <a:cubicBezTo>
                  <a:pt x="1826906" y="407208"/>
                  <a:pt x="1831695" y="400506"/>
                  <a:pt x="1831814" y="392953"/>
                </a:cubicBezTo>
                <a:cubicBezTo>
                  <a:pt x="1831814" y="385585"/>
                  <a:pt x="1826971" y="380365"/>
                  <a:pt x="1817286" y="377292"/>
                </a:cubicBezTo>
                <a:cubicBezTo>
                  <a:pt x="1802190" y="373134"/>
                  <a:pt x="1786789" y="370153"/>
                  <a:pt x="1771226" y="368375"/>
                </a:cubicBezTo>
                <a:cubicBezTo>
                  <a:pt x="1748154" y="365842"/>
                  <a:pt x="1725315" y="361533"/>
                  <a:pt x="1702915" y="355487"/>
                </a:cubicBezTo>
                <a:cubicBezTo>
                  <a:pt x="1684321" y="350279"/>
                  <a:pt x="1667529" y="340091"/>
                  <a:pt x="1654377" y="326039"/>
                </a:cubicBezTo>
                <a:cubicBezTo>
                  <a:pt x="1639943" y="309387"/>
                  <a:pt x="1632623" y="287799"/>
                  <a:pt x="1633976" y="265869"/>
                </a:cubicBezTo>
                <a:cubicBezTo>
                  <a:pt x="1633729" y="245339"/>
                  <a:pt x="1640485" y="225330"/>
                  <a:pt x="1653145" y="209096"/>
                </a:cubicBezTo>
                <a:cubicBezTo>
                  <a:pt x="1667812" y="191154"/>
                  <a:pt x="1687167" y="177562"/>
                  <a:pt x="1709091" y="169807"/>
                </a:cubicBezTo>
                <a:cubicBezTo>
                  <a:pt x="1737292" y="159568"/>
                  <a:pt x="1767179" y="154678"/>
                  <a:pt x="1797198" y="155395"/>
                </a:cubicBezTo>
                <a:close/>
                <a:moveTo>
                  <a:pt x="164498" y="155394"/>
                </a:moveTo>
                <a:cubicBezTo>
                  <a:pt x="201687" y="152594"/>
                  <a:pt x="238124" y="166838"/>
                  <a:pt x="263410" y="194059"/>
                </a:cubicBezTo>
                <a:lnTo>
                  <a:pt x="263410" y="160913"/>
                </a:lnTo>
                <a:lnTo>
                  <a:pt x="375302" y="160913"/>
                </a:lnTo>
                <a:lnTo>
                  <a:pt x="375302" y="612701"/>
                </a:lnTo>
                <a:lnTo>
                  <a:pt x="257838" y="612701"/>
                </a:lnTo>
                <a:lnTo>
                  <a:pt x="257838" y="464137"/>
                </a:lnTo>
                <a:cubicBezTo>
                  <a:pt x="233057" y="488303"/>
                  <a:pt x="199181" y="501003"/>
                  <a:pt x="164498" y="499129"/>
                </a:cubicBezTo>
                <a:cubicBezTo>
                  <a:pt x="135382" y="499494"/>
                  <a:pt x="106690" y="492186"/>
                  <a:pt x="81347" y="477949"/>
                </a:cubicBezTo>
                <a:cubicBezTo>
                  <a:pt x="56321" y="463761"/>
                  <a:pt x="35768" y="442935"/>
                  <a:pt x="21992" y="417803"/>
                </a:cubicBezTo>
                <a:cubicBezTo>
                  <a:pt x="6907" y="390017"/>
                  <a:pt x="-655" y="358820"/>
                  <a:pt x="45" y="327262"/>
                </a:cubicBezTo>
                <a:cubicBezTo>
                  <a:pt x="-652" y="295704"/>
                  <a:pt x="6910" y="264507"/>
                  <a:pt x="21992" y="236720"/>
                </a:cubicBezTo>
                <a:cubicBezTo>
                  <a:pt x="35782" y="211592"/>
                  <a:pt x="56330" y="190761"/>
                  <a:pt x="81347" y="176550"/>
                </a:cubicBezTo>
                <a:cubicBezTo>
                  <a:pt x="106696" y="162332"/>
                  <a:pt x="135386" y="155033"/>
                  <a:pt x="164498" y="155394"/>
                </a:cubicBezTo>
                <a:close/>
                <a:moveTo>
                  <a:pt x="3112765" y="155393"/>
                </a:moveTo>
                <a:cubicBezTo>
                  <a:pt x="3158420" y="152260"/>
                  <a:pt x="3203670" y="165669"/>
                  <a:pt x="3240129" y="193134"/>
                </a:cubicBezTo>
                <a:cubicBezTo>
                  <a:pt x="3271416" y="223271"/>
                  <a:pt x="3287507" y="265712"/>
                  <a:pt x="3284000" y="308853"/>
                </a:cubicBezTo>
                <a:lnTo>
                  <a:pt x="3284000" y="493610"/>
                </a:lnTo>
                <a:lnTo>
                  <a:pt x="3174598" y="493610"/>
                </a:lnTo>
                <a:lnTo>
                  <a:pt x="3174598" y="450649"/>
                </a:lnTo>
                <a:cubicBezTo>
                  <a:pt x="3157693" y="482970"/>
                  <a:pt x="3124714" y="499130"/>
                  <a:pt x="3075661" y="499130"/>
                </a:cubicBezTo>
                <a:cubicBezTo>
                  <a:pt x="3052471" y="499701"/>
                  <a:pt x="3029448" y="495092"/>
                  <a:pt x="3008294" y="485642"/>
                </a:cubicBezTo>
                <a:cubicBezTo>
                  <a:pt x="2990719" y="477836"/>
                  <a:pt x="2975796" y="465145"/>
                  <a:pt x="2965327" y="449100"/>
                </a:cubicBezTo>
                <a:cubicBezTo>
                  <a:pt x="2955511" y="433355"/>
                  <a:pt x="2950464" y="415138"/>
                  <a:pt x="2950787" y="396623"/>
                </a:cubicBezTo>
                <a:cubicBezTo>
                  <a:pt x="2949551" y="367595"/>
                  <a:pt x="2963300" y="339942"/>
                  <a:pt x="2987262" y="323265"/>
                </a:cubicBezTo>
                <a:cubicBezTo>
                  <a:pt x="3021226" y="303415"/>
                  <a:pt x="3060478" y="294319"/>
                  <a:pt x="3099783" y="297189"/>
                </a:cubicBezTo>
                <a:lnTo>
                  <a:pt x="3166547" y="297189"/>
                </a:lnTo>
                <a:cubicBezTo>
                  <a:pt x="3164484" y="261995"/>
                  <a:pt x="3140788" y="244395"/>
                  <a:pt x="3095457" y="244387"/>
                </a:cubicBezTo>
                <a:cubicBezTo>
                  <a:pt x="3078876" y="244473"/>
                  <a:pt x="3062404" y="247058"/>
                  <a:pt x="3046605" y="252055"/>
                </a:cubicBezTo>
                <a:cubicBezTo>
                  <a:pt x="3031415" y="256525"/>
                  <a:pt x="3017171" y="263703"/>
                  <a:pt x="3004570" y="273236"/>
                </a:cubicBezTo>
                <a:lnTo>
                  <a:pt x="2965000" y="194058"/>
                </a:lnTo>
                <a:cubicBezTo>
                  <a:pt x="2985782" y="180821"/>
                  <a:pt x="3008670" y="171169"/>
                  <a:pt x="3032694" y="165509"/>
                </a:cubicBezTo>
                <a:cubicBezTo>
                  <a:pt x="3058852" y="158820"/>
                  <a:pt x="3085753" y="155421"/>
                  <a:pt x="3112765" y="155393"/>
                </a:cubicBezTo>
                <a:close/>
                <a:moveTo>
                  <a:pt x="2574912" y="155393"/>
                </a:moveTo>
                <a:cubicBezTo>
                  <a:pt x="2609285" y="154497"/>
                  <a:pt x="2643259" y="162870"/>
                  <a:pt x="2673221" y="179621"/>
                </a:cubicBezTo>
                <a:cubicBezTo>
                  <a:pt x="2699905" y="194762"/>
                  <a:pt x="2720610" y="218465"/>
                  <a:pt x="2731934" y="246835"/>
                </a:cubicBezTo>
                <a:lnTo>
                  <a:pt x="2641072" y="292893"/>
                </a:lnTo>
                <a:cubicBezTo>
                  <a:pt x="2630078" y="265845"/>
                  <a:pt x="2603660" y="248120"/>
                  <a:pt x="2574283" y="248082"/>
                </a:cubicBezTo>
                <a:cubicBezTo>
                  <a:pt x="2554708" y="247499"/>
                  <a:pt x="2535777" y="255060"/>
                  <a:pt x="2522060" y="268938"/>
                </a:cubicBezTo>
                <a:cubicBezTo>
                  <a:pt x="2507580" y="284598"/>
                  <a:pt x="2500103" y="305412"/>
                  <a:pt x="2501332" y="326636"/>
                </a:cubicBezTo>
                <a:cubicBezTo>
                  <a:pt x="2500070" y="348142"/>
                  <a:pt x="2507535" y="369254"/>
                  <a:pt x="2522060" y="385257"/>
                </a:cubicBezTo>
                <a:cubicBezTo>
                  <a:pt x="2535679" y="399316"/>
                  <a:pt x="2554646" y="407009"/>
                  <a:pt x="2574283" y="406438"/>
                </a:cubicBezTo>
                <a:cubicBezTo>
                  <a:pt x="2603659" y="406401"/>
                  <a:pt x="2630077" y="388677"/>
                  <a:pt x="2641072" y="361629"/>
                </a:cubicBezTo>
                <a:lnTo>
                  <a:pt x="2731934" y="407662"/>
                </a:lnTo>
                <a:cubicBezTo>
                  <a:pt x="2720625" y="436041"/>
                  <a:pt x="2699916" y="459747"/>
                  <a:pt x="2673221" y="474876"/>
                </a:cubicBezTo>
                <a:cubicBezTo>
                  <a:pt x="2643266" y="491646"/>
                  <a:pt x="2609289" y="500028"/>
                  <a:pt x="2574913" y="499129"/>
                </a:cubicBezTo>
                <a:cubicBezTo>
                  <a:pt x="2540434" y="499721"/>
                  <a:pt x="2506311" y="492143"/>
                  <a:pt x="2475371" y="477025"/>
                </a:cubicBezTo>
                <a:lnTo>
                  <a:pt x="2475371" y="477025"/>
                </a:lnTo>
                <a:cubicBezTo>
                  <a:pt x="2391978" y="436588"/>
                  <a:pt x="2357389" y="336683"/>
                  <a:pt x="2398115" y="253881"/>
                </a:cubicBezTo>
                <a:cubicBezTo>
                  <a:pt x="2414543" y="220481"/>
                  <a:pt x="2441733" y="193484"/>
                  <a:pt x="2475371" y="177173"/>
                </a:cubicBezTo>
                <a:cubicBezTo>
                  <a:pt x="2506374" y="162266"/>
                  <a:pt x="2540471" y="154805"/>
                  <a:pt x="2574912" y="155393"/>
                </a:cubicBezTo>
                <a:close/>
                <a:moveTo>
                  <a:pt x="2160246" y="155393"/>
                </a:moveTo>
                <a:cubicBezTo>
                  <a:pt x="2193577" y="155393"/>
                  <a:pt x="2226909" y="162653"/>
                  <a:pt x="2257774" y="177173"/>
                </a:cubicBezTo>
                <a:cubicBezTo>
                  <a:pt x="2285547" y="190734"/>
                  <a:pt x="2308905" y="211797"/>
                  <a:pt x="2325166" y="237943"/>
                </a:cubicBezTo>
                <a:cubicBezTo>
                  <a:pt x="2374590" y="316971"/>
                  <a:pt x="2350135" y="420818"/>
                  <a:pt x="2270543" y="469892"/>
                </a:cubicBezTo>
                <a:cubicBezTo>
                  <a:pt x="2266392" y="472451"/>
                  <a:pt x="2262132" y="474831"/>
                  <a:pt x="2257774" y="477025"/>
                </a:cubicBezTo>
                <a:cubicBezTo>
                  <a:pt x="2196258" y="506499"/>
                  <a:pt x="2124560" y="506499"/>
                  <a:pt x="2063044" y="477025"/>
                </a:cubicBezTo>
                <a:lnTo>
                  <a:pt x="2063044" y="477025"/>
                </a:lnTo>
                <a:cubicBezTo>
                  <a:pt x="2005623" y="448810"/>
                  <a:pt x="1969746" y="390239"/>
                  <a:pt x="1970924" y="326637"/>
                </a:cubicBezTo>
                <a:cubicBezTo>
                  <a:pt x="1969939" y="263410"/>
                  <a:pt x="2005655" y="205254"/>
                  <a:pt x="2062717" y="177173"/>
                </a:cubicBezTo>
                <a:cubicBezTo>
                  <a:pt x="2093582" y="162653"/>
                  <a:pt x="2126914" y="155393"/>
                  <a:pt x="2160246" y="155393"/>
                </a:cubicBezTo>
                <a:close/>
                <a:moveTo>
                  <a:pt x="1021335" y="155392"/>
                </a:moveTo>
                <a:cubicBezTo>
                  <a:pt x="1066991" y="152257"/>
                  <a:pt x="1112243" y="165666"/>
                  <a:pt x="1148701" y="193133"/>
                </a:cubicBezTo>
                <a:cubicBezTo>
                  <a:pt x="1179992" y="223268"/>
                  <a:pt x="1196087" y="265709"/>
                  <a:pt x="1192584" y="308853"/>
                </a:cubicBezTo>
                <a:lnTo>
                  <a:pt x="1192584" y="493609"/>
                </a:lnTo>
                <a:lnTo>
                  <a:pt x="1083170" y="493609"/>
                </a:lnTo>
                <a:lnTo>
                  <a:pt x="1083170" y="450648"/>
                </a:lnTo>
                <a:cubicBezTo>
                  <a:pt x="1066265" y="482968"/>
                  <a:pt x="1033291" y="499128"/>
                  <a:pt x="984245" y="499128"/>
                </a:cubicBezTo>
                <a:cubicBezTo>
                  <a:pt x="961052" y="499698"/>
                  <a:pt x="938025" y="495089"/>
                  <a:pt x="916866" y="485641"/>
                </a:cubicBezTo>
                <a:cubicBezTo>
                  <a:pt x="899293" y="477831"/>
                  <a:pt x="884371" y="465140"/>
                  <a:pt x="873899" y="449099"/>
                </a:cubicBezTo>
                <a:cubicBezTo>
                  <a:pt x="864093" y="433350"/>
                  <a:pt x="859050" y="415135"/>
                  <a:pt x="859371" y="396622"/>
                </a:cubicBezTo>
                <a:cubicBezTo>
                  <a:pt x="858135" y="367593"/>
                  <a:pt x="871885" y="339941"/>
                  <a:pt x="895846" y="323264"/>
                </a:cubicBezTo>
                <a:cubicBezTo>
                  <a:pt x="929805" y="303412"/>
                  <a:pt x="969054" y="294315"/>
                  <a:pt x="1008355" y="297187"/>
                </a:cubicBezTo>
                <a:lnTo>
                  <a:pt x="1075131" y="297187"/>
                </a:lnTo>
                <a:cubicBezTo>
                  <a:pt x="1073055" y="261994"/>
                  <a:pt x="1049354" y="244393"/>
                  <a:pt x="1004028" y="244385"/>
                </a:cubicBezTo>
                <a:cubicBezTo>
                  <a:pt x="987451" y="244471"/>
                  <a:pt x="970983" y="247057"/>
                  <a:pt x="955188" y="252054"/>
                </a:cubicBezTo>
                <a:cubicBezTo>
                  <a:pt x="939997" y="256519"/>
                  <a:pt x="925752" y="263696"/>
                  <a:pt x="913154" y="273234"/>
                </a:cubicBezTo>
                <a:lnTo>
                  <a:pt x="873584" y="194057"/>
                </a:lnTo>
                <a:cubicBezTo>
                  <a:pt x="894364" y="180816"/>
                  <a:pt x="917252" y="171163"/>
                  <a:pt x="941277" y="165508"/>
                </a:cubicBezTo>
                <a:cubicBezTo>
                  <a:pt x="967431" y="158818"/>
                  <a:pt x="994328" y="155420"/>
                  <a:pt x="1021335" y="155392"/>
                </a:cubicBezTo>
                <a:close/>
                <a:moveTo>
                  <a:pt x="3358183" y="38150"/>
                </a:moveTo>
                <a:lnTo>
                  <a:pt x="3475660" y="38150"/>
                </a:lnTo>
                <a:lnTo>
                  <a:pt x="3475660" y="493610"/>
                </a:lnTo>
                <a:lnTo>
                  <a:pt x="3358183" y="493610"/>
                </a:lnTo>
                <a:close/>
                <a:moveTo>
                  <a:pt x="1266767" y="38150"/>
                </a:moveTo>
                <a:lnTo>
                  <a:pt x="1384231" y="38150"/>
                </a:lnTo>
                <a:lnTo>
                  <a:pt x="1384231" y="493610"/>
                </a:lnTo>
                <a:lnTo>
                  <a:pt x="1266767" y="493610"/>
                </a:lnTo>
                <a:close/>
                <a:moveTo>
                  <a:pt x="2835198" y="84"/>
                </a:moveTo>
                <a:cubicBezTo>
                  <a:pt x="2854003" y="-789"/>
                  <a:pt x="2872477" y="5219"/>
                  <a:pt x="2887119" y="16969"/>
                </a:cubicBezTo>
                <a:cubicBezTo>
                  <a:pt x="2900026" y="27628"/>
                  <a:pt x="2907310" y="43566"/>
                  <a:pt x="2906891" y="60230"/>
                </a:cubicBezTo>
                <a:cubicBezTo>
                  <a:pt x="2907345" y="77610"/>
                  <a:pt x="2900121" y="94318"/>
                  <a:pt x="2887119" y="105963"/>
                </a:cubicBezTo>
                <a:cubicBezTo>
                  <a:pt x="2872823" y="118442"/>
                  <a:pt x="2854212" y="124933"/>
                  <a:pt x="2835198" y="124071"/>
                </a:cubicBezTo>
                <a:cubicBezTo>
                  <a:pt x="2816231" y="124943"/>
                  <a:pt x="2797647" y="118580"/>
                  <a:pt x="2783251" y="106288"/>
                </a:cubicBezTo>
                <a:cubicBezTo>
                  <a:pt x="2758667" y="84233"/>
                  <a:pt x="2756745" y="46566"/>
                  <a:pt x="2778957" y="22157"/>
                </a:cubicBezTo>
                <a:cubicBezTo>
                  <a:pt x="2780315" y="20664"/>
                  <a:pt x="2781748" y="19241"/>
                  <a:pt x="2783251" y="17893"/>
                </a:cubicBezTo>
                <a:cubicBezTo>
                  <a:pt x="2797643" y="5592"/>
                  <a:pt x="2816228" y="-779"/>
                  <a:pt x="2835198" y="84"/>
                </a:cubicBezTo>
                <a:close/>
                <a:moveTo>
                  <a:pt x="1519003" y="84"/>
                </a:moveTo>
                <a:cubicBezTo>
                  <a:pt x="1537809" y="-794"/>
                  <a:pt x="1556285" y="5215"/>
                  <a:pt x="1570924" y="16969"/>
                </a:cubicBezTo>
                <a:cubicBezTo>
                  <a:pt x="1583839" y="27623"/>
                  <a:pt x="1591129" y="43563"/>
                  <a:pt x="1590709" y="60229"/>
                </a:cubicBezTo>
                <a:cubicBezTo>
                  <a:pt x="1591165" y="77613"/>
                  <a:pt x="1583936" y="94324"/>
                  <a:pt x="1570924" y="105964"/>
                </a:cubicBezTo>
                <a:cubicBezTo>
                  <a:pt x="1556631" y="118446"/>
                  <a:pt x="1538018" y="124938"/>
                  <a:pt x="1519003" y="124072"/>
                </a:cubicBezTo>
                <a:cubicBezTo>
                  <a:pt x="1500040" y="124943"/>
                  <a:pt x="1481460" y="118580"/>
                  <a:pt x="1467069" y="106288"/>
                </a:cubicBezTo>
                <a:cubicBezTo>
                  <a:pt x="1442485" y="84253"/>
                  <a:pt x="1440546" y="46603"/>
                  <a:pt x="1462738" y="22193"/>
                </a:cubicBezTo>
                <a:cubicBezTo>
                  <a:pt x="1464107" y="20688"/>
                  <a:pt x="1465553" y="19252"/>
                  <a:pt x="1467069" y="17893"/>
                </a:cubicBezTo>
                <a:cubicBezTo>
                  <a:pt x="1481457" y="5592"/>
                  <a:pt x="1500037" y="-779"/>
                  <a:pt x="1519003" y="84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118527" cap="flat">
            <a:noFill/>
            <a:prstDash val="solid"/>
            <a:miter/>
          </a:ln>
        </p:spPr>
        <p:txBody>
          <a:bodyPr lIns="0"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A0581120-516B-084B-8A5C-0A641098208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13388" y="2827608"/>
            <a:ext cx="1273125" cy="1273125"/>
          </a:xfrm>
          <a:ln w="38100">
            <a:solidFill>
              <a:schemeClr val="bg1"/>
            </a:solidFill>
          </a:ln>
        </p:spPr>
        <p:txBody>
          <a:bodyPr wrap="none" lIns="108000" tIns="108000" rIns="108000" bIns="108000" anchor="ctr" anchorCtr="0">
            <a:noAutofit/>
          </a:bodyPr>
          <a:lstStyle>
            <a:lvl1pPr marL="0" indent="0" algn="ctr">
              <a:buNone/>
              <a:defRPr sz="80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15F3A5BC-4A84-404C-9581-4C3615814C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61742" y="2181322"/>
            <a:ext cx="7211343" cy="2565693"/>
          </a:xfrm>
          <a:noFill/>
        </p:spPr>
        <p:txBody>
          <a:bodyPr wrap="square" lIns="0" tIns="36000" rIns="0" bIns="36000" rtlCol="0" anchor="ctr" anchorCtr="0">
            <a:spAutoFit/>
          </a:bodyPr>
          <a:lstStyle>
            <a:lvl1pPr marL="0" indent="0">
              <a:lnSpc>
                <a:spcPct val="100000"/>
              </a:lnSpc>
              <a:buNone/>
              <a:defRPr lang="fr-FR" sz="5400" b="1" spc="-151" dirty="0">
                <a:solidFill>
                  <a:schemeClr val="bg1"/>
                </a:solidFill>
                <a:latin typeface="Montserrat" panose="02000505000000020004" pitchFamily="2" charset="77"/>
              </a:defRPr>
            </a:lvl1pPr>
          </a:lstStyle>
          <a:p>
            <a:pPr marL="0" lvl="0"/>
            <a:r>
              <a:rPr lang="fr-FR"/>
              <a:t>Cliquez pour modifier les styles du texte du masque</a:t>
            </a:r>
          </a:p>
        </p:txBody>
      </p:sp>
      <p:sp>
        <p:nvSpPr>
          <p:cNvPr id="13" name="Graphique 19">
            <a:extLst>
              <a:ext uri="{FF2B5EF4-FFF2-40B4-BE49-F238E27FC236}">
                <a16:creationId xmlns:a16="http://schemas.microsoft.com/office/drawing/2014/main" id="{8AA85E52-E54E-D144-BBBB-E7F06F3F824E}"/>
              </a:ext>
            </a:extLst>
          </p:cNvPr>
          <p:cNvSpPr/>
          <p:nvPr userDrawn="1"/>
        </p:nvSpPr>
        <p:spPr>
          <a:xfrm rot="16200000">
            <a:off x="11905623" y="6561853"/>
            <a:ext cx="168784" cy="104083"/>
          </a:xfrm>
          <a:custGeom>
            <a:avLst/>
            <a:gdLst>
              <a:gd name="connsiteX0" fmla="*/ 149093 w 168784"/>
              <a:gd name="connsiteY0" fmla="*/ 0 h 104083"/>
              <a:gd name="connsiteX1" fmla="*/ 84392 w 168784"/>
              <a:gd name="connsiteY1" fmla="*/ 64701 h 104083"/>
              <a:gd name="connsiteX2" fmla="*/ 19691 w 168784"/>
              <a:gd name="connsiteY2" fmla="*/ 0 h 104083"/>
              <a:gd name="connsiteX3" fmla="*/ 0 w 168784"/>
              <a:gd name="connsiteY3" fmla="*/ 19691 h 104083"/>
              <a:gd name="connsiteX4" fmla="*/ 84392 w 168784"/>
              <a:gd name="connsiteY4" fmla="*/ 104083 h 104083"/>
              <a:gd name="connsiteX5" fmla="*/ 168784 w 168784"/>
              <a:gd name="connsiteY5" fmla="*/ 19691 h 10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784" h="104083">
                <a:moveTo>
                  <a:pt x="149093" y="0"/>
                </a:moveTo>
                <a:lnTo>
                  <a:pt x="84392" y="64701"/>
                </a:lnTo>
                <a:lnTo>
                  <a:pt x="19691" y="0"/>
                </a:lnTo>
                <a:lnTo>
                  <a:pt x="0" y="19691"/>
                </a:lnTo>
                <a:lnTo>
                  <a:pt x="84392" y="104083"/>
                </a:lnTo>
                <a:lnTo>
                  <a:pt x="168784" y="19691"/>
                </a:lnTo>
                <a:close/>
              </a:path>
            </a:pathLst>
          </a:custGeom>
          <a:solidFill>
            <a:schemeClr val="bg1"/>
          </a:solidFill>
          <a:ln w="529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400"/>
          </a:p>
        </p:txBody>
      </p:sp>
      <p:sp>
        <p:nvSpPr>
          <p:cNvPr id="14" name="Forme libre 35">
            <a:extLst>
              <a:ext uri="{FF2B5EF4-FFF2-40B4-BE49-F238E27FC236}">
                <a16:creationId xmlns:a16="http://schemas.microsoft.com/office/drawing/2014/main" id="{1DC07E31-1071-3F42-AF14-80E885767795}"/>
              </a:ext>
            </a:extLst>
          </p:cNvPr>
          <p:cNvSpPr>
            <a:spLocks noChangeAspect="1"/>
          </p:cNvSpPr>
          <p:nvPr userDrawn="1"/>
        </p:nvSpPr>
        <p:spPr>
          <a:xfrm>
            <a:off x="10647162" y="6516532"/>
            <a:ext cx="1031033" cy="181755"/>
          </a:xfrm>
          <a:custGeom>
            <a:avLst/>
            <a:gdLst>
              <a:gd name="connsiteX0" fmla="*/ 3115860 w 3475660"/>
              <a:gd name="connsiteY0" fmla="*/ 357959 h 612701"/>
              <a:gd name="connsiteX1" fmla="*/ 3064542 w 3475660"/>
              <a:gd name="connsiteY1" fmla="*/ 391703 h 612701"/>
              <a:gd name="connsiteX2" fmla="*/ 3076290 w 3475660"/>
              <a:gd name="connsiteY2" fmla="*/ 416256 h 612701"/>
              <a:gd name="connsiteX3" fmla="*/ 3108439 w 3475660"/>
              <a:gd name="connsiteY3" fmla="*/ 425473 h 612701"/>
              <a:gd name="connsiteX4" fmla="*/ 3144285 w 3475660"/>
              <a:gd name="connsiteY4" fmla="*/ 415656 h 612701"/>
              <a:gd name="connsiteX5" fmla="*/ 3166548 w 3475660"/>
              <a:gd name="connsiteY5" fmla="*/ 386807 h 612701"/>
              <a:gd name="connsiteX6" fmla="*/ 3166548 w 3475660"/>
              <a:gd name="connsiteY6" fmla="*/ 357959 h 612701"/>
              <a:gd name="connsiteX7" fmla="*/ 1024432 w 3475660"/>
              <a:gd name="connsiteY7" fmla="*/ 357958 h 612701"/>
              <a:gd name="connsiteX8" fmla="*/ 973127 w 3475660"/>
              <a:gd name="connsiteY8" fmla="*/ 391702 h 612701"/>
              <a:gd name="connsiteX9" fmla="*/ 984862 w 3475660"/>
              <a:gd name="connsiteY9" fmla="*/ 416256 h 612701"/>
              <a:gd name="connsiteX10" fmla="*/ 1017010 w 3475660"/>
              <a:gd name="connsiteY10" fmla="*/ 425472 h 612701"/>
              <a:gd name="connsiteX11" fmla="*/ 1052870 w 3475660"/>
              <a:gd name="connsiteY11" fmla="*/ 415655 h 612701"/>
              <a:gd name="connsiteX12" fmla="*/ 1052870 w 3475660"/>
              <a:gd name="connsiteY12" fmla="*/ 415655 h 612701"/>
              <a:gd name="connsiteX13" fmla="*/ 1075133 w 3475660"/>
              <a:gd name="connsiteY13" fmla="*/ 386806 h 612701"/>
              <a:gd name="connsiteX14" fmla="*/ 1075133 w 3475660"/>
              <a:gd name="connsiteY14" fmla="*/ 357958 h 612701"/>
              <a:gd name="connsiteX15" fmla="*/ 189955 w 3475660"/>
              <a:gd name="connsiteY15" fmla="*/ 248088 h 612701"/>
              <a:gd name="connsiteX16" fmla="*/ 139565 w 3475660"/>
              <a:gd name="connsiteY16" fmla="*/ 268208 h 612701"/>
              <a:gd name="connsiteX17" fmla="*/ 138526 w 3475660"/>
              <a:gd name="connsiteY17" fmla="*/ 269239 h 612701"/>
              <a:gd name="connsiteX18" fmla="*/ 118741 w 3475660"/>
              <a:gd name="connsiteY18" fmla="*/ 327262 h 612701"/>
              <a:gd name="connsiteX19" fmla="*/ 138526 w 3475660"/>
              <a:gd name="connsiteY19" fmla="*/ 385258 h 612701"/>
              <a:gd name="connsiteX20" fmla="*/ 238792 w 3475660"/>
              <a:gd name="connsiteY20" fmla="*/ 386374 h 612701"/>
              <a:gd name="connsiteX21" fmla="*/ 239915 w 3475660"/>
              <a:gd name="connsiteY21" fmla="*/ 385258 h 612701"/>
              <a:gd name="connsiteX22" fmla="*/ 259700 w 3475660"/>
              <a:gd name="connsiteY22" fmla="*/ 327262 h 612701"/>
              <a:gd name="connsiteX23" fmla="*/ 239915 w 3475660"/>
              <a:gd name="connsiteY23" fmla="*/ 269239 h 612701"/>
              <a:gd name="connsiteX24" fmla="*/ 189955 w 3475660"/>
              <a:gd name="connsiteY24" fmla="*/ 248088 h 612701"/>
              <a:gd name="connsiteX25" fmla="*/ 2160117 w 3475660"/>
              <a:gd name="connsiteY25" fmla="*/ 248083 h 612701"/>
              <a:gd name="connsiteX26" fmla="*/ 2109437 w 3475660"/>
              <a:gd name="connsiteY26" fmla="*/ 268909 h 612701"/>
              <a:gd name="connsiteX27" fmla="*/ 2109406 w 3475660"/>
              <a:gd name="connsiteY27" fmla="*/ 268939 h 612701"/>
              <a:gd name="connsiteX28" fmla="*/ 2089608 w 3475660"/>
              <a:gd name="connsiteY28" fmla="*/ 326637 h 612701"/>
              <a:gd name="connsiteX29" fmla="*/ 2109406 w 3475660"/>
              <a:gd name="connsiteY29" fmla="*/ 385258 h 612701"/>
              <a:gd name="connsiteX30" fmla="*/ 2209651 w 3475660"/>
              <a:gd name="connsiteY30" fmla="*/ 386383 h 612701"/>
              <a:gd name="connsiteX31" fmla="*/ 2210783 w 3475660"/>
              <a:gd name="connsiteY31" fmla="*/ 385258 h 612701"/>
              <a:gd name="connsiteX32" fmla="*/ 2230581 w 3475660"/>
              <a:gd name="connsiteY32" fmla="*/ 326637 h 612701"/>
              <a:gd name="connsiteX33" fmla="*/ 2210783 w 3475660"/>
              <a:gd name="connsiteY33" fmla="*/ 268939 h 612701"/>
              <a:gd name="connsiteX34" fmla="*/ 2160117 w 3475660"/>
              <a:gd name="connsiteY34" fmla="*/ 248083 h 612701"/>
              <a:gd name="connsiteX35" fmla="*/ 2776459 w 3475660"/>
              <a:gd name="connsiteY35" fmla="*/ 160913 h 612701"/>
              <a:gd name="connsiteX36" fmla="*/ 2893911 w 3475660"/>
              <a:gd name="connsiteY36" fmla="*/ 160913 h 612701"/>
              <a:gd name="connsiteX37" fmla="*/ 2893911 w 3475660"/>
              <a:gd name="connsiteY37" fmla="*/ 493610 h 612701"/>
              <a:gd name="connsiteX38" fmla="*/ 2776459 w 3475660"/>
              <a:gd name="connsiteY38" fmla="*/ 493610 h 612701"/>
              <a:gd name="connsiteX39" fmla="*/ 449487 w 3475660"/>
              <a:gd name="connsiteY39" fmla="*/ 160913 h 612701"/>
              <a:gd name="connsiteX40" fmla="*/ 566950 w 3475660"/>
              <a:gd name="connsiteY40" fmla="*/ 160913 h 612701"/>
              <a:gd name="connsiteX41" fmla="*/ 566950 w 3475660"/>
              <a:gd name="connsiteY41" fmla="*/ 327861 h 612701"/>
              <a:gd name="connsiteX42" fmla="*/ 581163 w 3475660"/>
              <a:gd name="connsiteY42" fmla="*/ 382511 h 612701"/>
              <a:gd name="connsiteX43" fmla="*/ 622594 w 3475660"/>
              <a:gd name="connsiteY43" fmla="*/ 399696 h 612701"/>
              <a:gd name="connsiteX44" fmla="*/ 668025 w 3475660"/>
              <a:gd name="connsiteY44" fmla="*/ 380364 h 612701"/>
              <a:gd name="connsiteX45" fmla="*/ 685647 w 3475660"/>
              <a:gd name="connsiteY45" fmla="*/ 321117 h 612701"/>
              <a:gd name="connsiteX46" fmla="*/ 685647 w 3475660"/>
              <a:gd name="connsiteY46" fmla="*/ 160913 h 612701"/>
              <a:gd name="connsiteX47" fmla="*/ 803111 w 3475660"/>
              <a:gd name="connsiteY47" fmla="*/ 160913 h 612701"/>
              <a:gd name="connsiteX48" fmla="*/ 803111 w 3475660"/>
              <a:gd name="connsiteY48" fmla="*/ 493610 h 612701"/>
              <a:gd name="connsiteX49" fmla="*/ 691207 w 3475660"/>
              <a:gd name="connsiteY49" fmla="*/ 493610 h 612701"/>
              <a:gd name="connsiteX50" fmla="*/ 691207 w 3475660"/>
              <a:gd name="connsiteY50" fmla="*/ 458018 h 612701"/>
              <a:gd name="connsiteX51" fmla="*/ 646694 w 3475660"/>
              <a:gd name="connsiteY51" fmla="*/ 488690 h 612701"/>
              <a:gd name="connsiteX52" fmla="*/ 591679 w 3475660"/>
              <a:gd name="connsiteY52" fmla="*/ 499130 h 612701"/>
              <a:gd name="connsiteX53" fmla="*/ 488126 w 3475660"/>
              <a:gd name="connsiteY53" fmla="*/ 461065 h 612701"/>
              <a:gd name="connsiteX54" fmla="*/ 449487 w 3475660"/>
              <a:gd name="connsiteY54" fmla="*/ 346894 h 612701"/>
              <a:gd name="connsiteX55" fmla="*/ 1460265 w 3475660"/>
              <a:gd name="connsiteY55" fmla="*/ 160913 h 612701"/>
              <a:gd name="connsiteX56" fmla="*/ 1577729 w 3475660"/>
              <a:gd name="connsiteY56" fmla="*/ 160913 h 612701"/>
              <a:gd name="connsiteX57" fmla="*/ 1577729 w 3475660"/>
              <a:gd name="connsiteY57" fmla="*/ 493610 h 612701"/>
              <a:gd name="connsiteX58" fmla="*/ 1460265 w 3475660"/>
              <a:gd name="connsiteY58" fmla="*/ 493610 h 612701"/>
              <a:gd name="connsiteX59" fmla="*/ 1797198 w 3475660"/>
              <a:gd name="connsiteY59" fmla="*/ 155395 h 612701"/>
              <a:gd name="connsiteX60" fmla="*/ 1869521 w 3475660"/>
              <a:gd name="connsiteY60" fmla="*/ 162763 h 612701"/>
              <a:gd name="connsiteX61" fmla="*/ 1929492 w 3475660"/>
              <a:gd name="connsiteY61" fmla="*/ 183619 h 612701"/>
              <a:gd name="connsiteX62" fmla="*/ 1894249 w 3475660"/>
              <a:gd name="connsiteY62" fmla="*/ 262797 h 612701"/>
              <a:gd name="connsiteX63" fmla="*/ 1797815 w 3475660"/>
              <a:gd name="connsiteY63" fmla="*/ 238243 h 612701"/>
              <a:gd name="connsiteX64" fmla="*/ 1757012 w 3475660"/>
              <a:gd name="connsiteY64" fmla="*/ 244689 h 612701"/>
              <a:gd name="connsiteX65" fmla="*/ 1744019 w 3475660"/>
              <a:gd name="connsiteY65" fmla="*/ 261573 h 612701"/>
              <a:gd name="connsiteX66" fmla="*/ 1758244 w 3475660"/>
              <a:gd name="connsiteY66" fmla="*/ 277859 h 612701"/>
              <a:gd name="connsiteX67" fmla="*/ 1805235 w 3475660"/>
              <a:gd name="connsiteY67" fmla="*/ 287350 h 612701"/>
              <a:gd name="connsiteX68" fmla="*/ 1873848 w 3475660"/>
              <a:gd name="connsiteY68" fmla="*/ 301487 h 612701"/>
              <a:gd name="connsiteX69" fmla="*/ 1921153 w 3475660"/>
              <a:gd name="connsiteY69" fmla="*/ 330635 h 612701"/>
              <a:gd name="connsiteX70" fmla="*/ 1941240 w 3475660"/>
              <a:gd name="connsiteY70" fmla="*/ 389881 h 612701"/>
              <a:gd name="connsiteX71" fmla="*/ 1922071 w 3475660"/>
              <a:gd name="connsiteY71" fmla="*/ 446030 h 612701"/>
              <a:gd name="connsiteX72" fmla="*/ 1865509 w 3475660"/>
              <a:gd name="connsiteY72" fmla="*/ 485019 h 612701"/>
              <a:gd name="connsiteX73" fmla="*/ 1775552 w 3475660"/>
              <a:gd name="connsiteY73" fmla="*/ 499131 h 612701"/>
              <a:gd name="connsiteX74" fmla="*/ 1692716 w 3475660"/>
              <a:gd name="connsiteY74" fmla="*/ 489614 h 612701"/>
              <a:gd name="connsiteX75" fmla="*/ 1692716 w 3475660"/>
              <a:gd name="connsiteY75" fmla="*/ 489614 h 612701"/>
              <a:gd name="connsiteX76" fmla="*/ 1627185 w 3475660"/>
              <a:gd name="connsiteY76" fmla="*/ 464762 h 612701"/>
              <a:gd name="connsiteX77" fmla="*/ 1662416 w 3475660"/>
              <a:gd name="connsiteY77" fmla="*/ 384960 h 612701"/>
              <a:gd name="connsiteX78" fmla="*/ 1716827 w 3475660"/>
              <a:gd name="connsiteY78" fmla="*/ 407365 h 612701"/>
              <a:gd name="connsiteX79" fmla="*/ 1779264 w 3475660"/>
              <a:gd name="connsiteY79" fmla="*/ 415657 h 612701"/>
              <a:gd name="connsiteX80" fmla="*/ 1819765 w 3475660"/>
              <a:gd name="connsiteY80" fmla="*/ 409813 h 612701"/>
              <a:gd name="connsiteX81" fmla="*/ 1831814 w 3475660"/>
              <a:gd name="connsiteY81" fmla="*/ 392953 h 612701"/>
              <a:gd name="connsiteX82" fmla="*/ 1817286 w 3475660"/>
              <a:gd name="connsiteY82" fmla="*/ 377292 h 612701"/>
              <a:gd name="connsiteX83" fmla="*/ 1771226 w 3475660"/>
              <a:gd name="connsiteY83" fmla="*/ 368375 h 612701"/>
              <a:gd name="connsiteX84" fmla="*/ 1702915 w 3475660"/>
              <a:gd name="connsiteY84" fmla="*/ 355487 h 612701"/>
              <a:gd name="connsiteX85" fmla="*/ 1654377 w 3475660"/>
              <a:gd name="connsiteY85" fmla="*/ 326039 h 612701"/>
              <a:gd name="connsiteX86" fmla="*/ 1633976 w 3475660"/>
              <a:gd name="connsiteY86" fmla="*/ 265869 h 612701"/>
              <a:gd name="connsiteX87" fmla="*/ 1653145 w 3475660"/>
              <a:gd name="connsiteY87" fmla="*/ 209096 h 612701"/>
              <a:gd name="connsiteX88" fmla="*/ 1709091 w 3475660"/>
              <a:gd name="connsiteY88" fmla="*/ 169807 h 612701"/>
              <a:gd name="connsiteX89" fmla="*/ 1797198 w 3475660"/>
              <a:gd name="connsiteY89" fmla="*/ 155395 h 612701"/>
              <a:gd name="connsiteX90" fmla="*/ 164498 w 3475660"/>
              <a:gd name="connsiteY90" fmla="*/ 155394 h 612701"/>
              <a:gd name="connsiteX91" fmla="*/ 263410 w 3475660"/>
              <a:gd name="connsiteY91" fmla="*/ 194059 h 612701"/>
              <a:gd name="connsiteX92" fmla="*/ 263410 w 3475660"/>
              <a:gd name="connsiteY92" fmla="*/ 160913 h 612701"/>
              <a:gd name="connsiteX93" fmla="*/ 375302 w 3475660"/>
              <a:gd name="connsiteY93" fmla="*/ 160913 h 612701"/>
              <a:gd name="connsiteX94" fmla="*/ 375302 w 3475660"/>
              <a:gd name="connsiteY94" fmla="*/ 612701 h 612701"/>
              <a:gd name="connsiteX95" fmla="*/ 257838 w 3475660"/>
              <a:gd name="connsiteY95" fmla="*/ 612701 h 612701"/>
              <a:gd name="connsiteX96" fmla="*/ 257838 w 3475660"/>
              <a:gd name="connsiteY96" fmla="*/ 464137 h 612701"/>
              <a:gd name="connsiteX97" fmla="*/ 164498 w 3475660"/>
              <a:gd name="connsiteY97" fmla="*/ 499129 h 612701"/>
              <a:gd name="connsiteX98" fmla="*/ 81347 w 3475660"/>
              <a:gd name="connsiteY98" fmla="*/ 477949 h 612701"/>
              <a:gd name="connsiteX99" fmla="*/ 21992 w 3475660"/>
              <a:gd name="connsiteY99" fmla="*/ 417803 h 612701"/>
              <a:gd name="connsiteX100" fmla="*/ 45 w 3475660"/>
              <a:gd name="connsiteY100" fmla="*/ 327262 h 612701"/>
              <a:gd name="connsiteX101" fmla="*/ 21992 w 3475660"/>
              <a:gd name="connsiteY101" fmla="*/ 236720 h 612701"/>
              <a:gd name="connsiteX102" fmla="*/ 81347 w 3475660"/>
              <a:gd name="connsiteY102" fmla="*/ 176550 h 612701"/>
              <a:gd name="connsiteX103" fmla="*/ 164498 w 3475660"/>
              <a:gd name="connsiteY103" fmla="*/ 155394 h 612701"/>
              <a:gd name="connsiteX104" fmla="*/ 3112765 w 3475660"/>
              <a:gd name="connsiteY104" fmla="*/ 155393 h 612701"/>
              <a:gd name="connsiteX105" fmla="*/ 3240129 w 3475660"/>
              <a:gd name="connsiteY105" fmla="*/ 193134 h 612701"/>
              <a:gd name="connsiteX106" fmla="*/ 3284000 w 3475660"/>
              <a:gd name="connsiteY106" fmla="*/ 308853 h 612701"/>
              <a:gd name="connsiteX107" fmla="*/ 3284000 w 3475660"/>
              <a:gd name="connsiteY107" fmla="*/ 493610 h 612701"/>
              <a:gd name="connsiteX108" fmla="*/ 3174598 w 3475660"/>
              <a:gd name="connsiteY108" fmla="*/ 493610 h 612701"/>
              <a:gd name="connsiteX109" fmla="*/ 3174598 w 3475660"/>
              <a:gd name="connsiteY109" fmla="*/ 450649 h 612701"/>
              <a:gd name="connsiteX110" fmla="*/ 3075661 w 3475660"/>
              <a:gd name="connsiteY110" fmla="*/ 499130 h 612701"/>
              <a:gd name="connsiteX111" fmla="*/ 3008294 w 3475660"/>
              <a:gd name="connsiteY111" fmla="*/ 485642 h 612701"/>
              <a:gd name="connsiteX112" fmla="*/ 2965327 w 3475660"/>
              <a:gd name="connsiteY112" fmla="*/ 449100 h 612701"/>
              <a:gd name="connsiteX113" fmla="*/ 2950787 w 3475660"/>
              <a:gd name="connsiteY113" fmla="*/ 396623 h 612701"/>
              <a:gd name="connsiteX114" fmla="*/ 2987262 w 3475660"/>
              <a:gd name="connsiteY114" fmla="*/ 323265 h 612701"/>
              <a:gd name="connsiteX115" fmla="*/ 3099783 w 3475660"/>
              <a:gd name="connsiteY115" fmla="*/ 297189 h 612701"/>
              <a:gd name="connsiteX116" fmla="*/ 3166547 w 3475660"/>
              <a:gd name="connsiteY116" fmla="*/ 297189 h 612701"/>
              <a:gd name="connsiteX117" fmla="*/ 3095457 w 3475660"/>
              <a:gd name="connsiteY117" fmla="*/ 244387 h 612701"/>
              <a:gd name="connsiteX118" fmla="*/ 3046605 w 3475660"/>
              <a:gd name="connsiteY118" fmla="*/ 252055 h 612701"/>
              <a:gd name="connsiteX119" fmla="*/ 3004570 w 3475660"/>
              <a:gd name="connsiteY119" fmla="*/ 273236 h 612701"/>
              <a:gd name="connsiteX120" fmla="*/ 2965000 w 3475660"/>
              <a:gd name="connsiteY120" fmla="*/ 194058 h 612701"/>
              <a:gd name="connsiteX121" fmla="*/ 3032694 w 3475660"/>
              <a:gd name="connsiteY121" fmla="*/ 165509 h 612701"/>
              <a:gd name="connsiteX122" fmla="*/ 3112765 w 3475660"/>
              <a:gd name="connsiteY122" fmla="*/ 155393 h 612701"/>
              <a:gd name="connsiteX123" fmla="*/ 2574912 w 3475660"/>
              <a:gd name="connsiteY123" fmla="*/ 155393 h 612701"/>
              <a:gd name="connsiteX124" fmla="*/ 2673221 w 3475660"/>
              <a:gd name="connsiteY124" fmla="*/ 179621 h 612701"/>
              <a:gd name="connsiteX125" fmla="*/ 2731934 w 3475660"/>
              <a:gd name="connsiteY125" fmla="*/ 246835 h 612701"/>
              <a:gd name="connsiteX126" fmla="*/ 2641072 w 3475660"/>
              <a:gd name="connsiteY126" fmla="*/ 292893 h 612701"/>
              <a:gd name="connsiteX127" fmla="*/ 2574283 w 3475660"/>
              <a:gd name="connsiteY127" fmla="*/ 248082 h 612701"/>
              <a:gd name="connsiteX128" fmla="*/ 2522060 w 3475660"/>
              <a:gd name="connsiteY128" fmla="*/ 268938 h 612701"/>
              <a:gd name="connsiteX129" fmla="*/ 2501332 w 3475660"/>
              <a:gd name="connsiteY129" fmla="*/ 326636 h 612701"/>
              <a:gd name="connsiteX130" fmla="*/ 2522060 w 3475660"/>
              <a:gd name="connsiteY130" fmla="*/ 385257 h 612701"/>
              <a:gd name="connsiteX131" fmla="*/ 2574283 w 3475660"/>
              <a:gd name="connsiteY131" fmla="*/ 406438 h 612701"/>
              <a:gd name="connsiteX132" fmla="*/ 2641072 w 3475660"/>
              <a:gd name="connsiteY132" fmla="*/ 361629 h 612701"/>
              <a:gd name="connsiteX133" fmla="*/ 2731934 w 3475660"/>
              <a:gd name="connsiteY133" fmla="*/ 407662 h 612701"/>
              <a:gd name="connsiteX134" fmla="*/ 2673221 w 3475660"/>
              <a:gd name="connsiteY134" fmla="*/ 474876 h 612701"/>
              <a:gd name="connsiteX135" fmla="*/ 2574913 w 3475660"/>
              <a:gd name="connsiteY135" fmla="*/ 499129 h 612701"/>
              <a:gd name="connsiteX136" fmla="*/ 2475371 w 3475660"/>
              <a:gd name="connsiteY136" fmla="*/ 477025 h 612701"/>
              <a:gd name="connsiteX137" fmla="*/ 2475371 w 3475660"/>
              <a:gd name="connsiteY137" fmla="*/ 477025 h 612701"/>
              <a:gd name="connsiteX138" fmla="*/ 2398115 w 3475660"/>
              <a:gd name="connsiteY138" fmla="*/ 253881 h 612701"/>
              <a:gd name="connsiteX139" fmla="*/ 2475371 w 3475660"/>
              <a:gd name="connsiteY139" fmla="*/ 177173 h 612701"/>
              <a:gd name="connsiteX140" fmla="*/ 2574912 w 3475660"/>
              <a:gd name="connsiteY140" fmla="*/ 155393 h 612701"/>
              <a:gd name="connsiteX141" fmla="*/ 2160246 w 3475660"/>
              <a:gd name="connsiteY141" fmla="*/ 155393 h 612701"/>
              <a:gd name="connsiteX142" fmla="*/ 2257774 w 3475660"/>
              <a:gd name="connsiteY142" fmla="*/ 177173 h 612701"/>
              <a:gd name="connsiteX143" fmla="*/ 2325166 w 3475660"/>
              <a:gd name="connsiteY143" fmla="*/ 237943 h 612701"/>
              <a:gd name="connsiteX144" fmla="*/ 2270543 w 3475660"/>
              <a:gd name="connsiteY144" fmla="*/ 469892 h 612701"/>
              <a:gd name="connsiteX145" fmla="*/ 2257774 w 3475660"/>
              <a:gd name="connsiteY145" fmla="*/ 477025 h 612701"/>
              <a:gd name="connsiteX146" fmla="*/ 2063044 w 3475660"/>
              <a:gd name="connsiteY146" fmla="*/ 477025 h 612701"/>
              <a:gd name="connsiteX147" fmla="*/ 2063044 w 3475660"/>
              <a:gd name="connsiteY147" fmla="*/ 477025 h 612701"/>
              <a:gd name="connsiteX148" fmla="*/ 1970924 w 3475660"/>
              <a:gd name="connsiteY148" fmla="*/ 326637 h 612701"/>
              <a:gd name="connsiteX149" fmla="*/ 2062717 w 3475660"/>
              <a:gd name="connsiteY149" fmla="*/ 177173 h 612701"/>
              <a:gd name="connsiteX150" fmla="*/ 2160246 w 3475660"/>
              <a:gd name="connsiteY150" fmla="*/ 155393 h 612701"/>
              <a:gd name="connsiteX151" fmla="*/ 1021335 w 3475660"/>
              <a:gd name="connsiteY151" fmla="*/ 155392 h 612701"/>
              <a:gd name="connsiteX152" fmla="*/ 1148701 w 3475660"/>
              <a:gd name="connsiteY152" fmla="*/ 193133 h 612701"/>
              <a:gd name="connsiteX153" fmla="*/ 1192584 w 3475660"/>
              <a:gd name="connsiteY153" fmla="*/ 308853 h 612701"/>
              <a:gd name="connsiteX154" fmla="*/ 1192584 w 3475660"/>
              <a:gd name="connsiteY154" fmla="*/ 493609 h 612701"/>
              <a:gd name="connsiteX155" fmla="*/ 1083170 w 3475660"/>
              <a:gd name="connsiteY155" fmla="*/ 493609 h 612701"/>
              <a:gd name="connsiteX156" fmla="*/ 1083170 w 3475660"/>
              <a:gd name="connsiteY156" fmla="*/ 450648 h 612701"/>
              <a:gd name="connsiteX157" fmla="*/ 984245 w 3475660"/>
              <a:gd name="connsiteY157" fmla="*/ 499128 h 612701"/>
              <a:gd name="connsiteX158" fmla="*/ 916866 w 3475660"/>
              <a:gd name="connsiteY158" fmla="*/ 485641 h 612701"/>
              <a:gd name="connsiteX159" fmla="*/ 873899 w 3475660"/>
              <a:gd name="connsiteY159" fmla="*/ 449099 h 612701"/>
              <a:gd name="connsiteX160" fmla="*/ 859371 w 3475660"/>
              <a:gd name="connsiteY160" fmla="*/ 396622 h 612701"/>
              <a:gd name="connsiteX161" fmla="*/ 895846 w 3475660"/>
              <a:gd name="connsiteY161" fmla="*/ 323264 h 612701"/>
              <a:gd name="connsiteX162" fmla="*/ 1008355 w 3475660"/>
              <a:gd name="connsiteY162" fmla="*/ 297187 h 612701"/>
              <a:gd name="connsiteX163" fmla="*/ 1075131 w 3475660"/>
              <a:gd name="connsiteY163" fmla="*/ 297187 h 612701"/>
              <a:gd name="connsiteX164" fmla="*/ 1004028 w 3475660"/>
              <a:gd name="connsiteY164" fmla="*/ 244385 h 612701"/>
              <a:gd name="connsiteX165" fmla="*/ 955188 w 3475660"/>
              <a:gd name="connsiteY165" fmla="*/ 252054 h 612701"/>
              <a:gd name="connsiteX166" fmla="*/ 913154 w 3475660"/>
              <a:gd name="connsiteY166" fmla="*/ 273234 h 612701"/>
              <a:gd name="connsiteX167" fmla="*/ 873584 w 3475660"/>
              <a:gd name="connsiteY167" fmla="*/ 194057 h 612701"/>
              <a:gd name="connsiteX168" fmla="*/ 941277 w 3475660"/>
              <a:gd name="connsiteY168" fmla="*/ 165508 h 612701"/>
              <a:gd name="connsiteX169" fmla="*/ 1021335 w 3475660"/>
              <a:gd name="connsiteY169" fmla="*/ 155392 h 612701"/>
              <a:gd name="connsiteX170" fmla="*/ 3358183 w 3475660"/>
              <a:gd name="connsiteY170" fmla="*/ 38150 h 612701"/>
              <a:gd name="connsiteX171" fmla="*/ 3475660 w 3475660"/>
              <a:gd name="connsiteY171" fmla="*/ 38150 h 612701"/>
              <a:gd name="connsiteX172" fmla="*/ 3475660 w 3475660"/>
              <a:gd name="connsiteY172" fmla="*/ 493610 h 612701"/>
              <a:gd name="connsiteX173" fmla="*/ 3358183 w 3475660"/>
              <a:gd name="connsiteY173" fmla="*/ 493610 h 612701"/>
              <a:gd name="connsiteX174" fmla="*/ 1266767 w 3475660"/>
              <a:gd name="connsiteY174" fmla="*/ 38150 h 612701"/>
              <a:gd name="connsiteX175" fmla="*/ 1384231 w 3475660"/>
              <a:gd name="connsiteY175" fmla="*/ 38150 h 612701"/>
              <a:gd name="connsiteX176" fmla="*/ 1384231 w 3475660"/>
              <a:gd name="connsiteY176" fmla="*/ 493610 h 612701"/>
              <a:gd name="connsiteX177" fmla="*/ 1266767 w 3475660"/>
              <a:gd name="connsiteY177" fmla="*/ 493610 h 612701"/>
              <a:gd name="connsiteX178" fmla="*/ 2835198 w 3475660"/>
              <a:gd name="connsiteY178" fmla="*/ 84 h 612701"/>
              <a:gd name="connsiteX179" fmla="*/ 2887119 w 3475660"/>
              <a:gd name="connsiteY179" fmla="*/ 16969 h 612701"/>
              <a:gd name="connsiteX180" fmla="*/ 2906891 w 3475660"/>
              <a:gd name="connsiteY180" fmla="*/ 60230 h 612701"/>
              <a:gd name="connsiteX181" fmla="*/ 2887119 w 3475660"/>
              <a:gd name="connsiteY181" fmla="*/ 105963 h 612701"/>
              <a:gd name="connsiteX182" fmla="*/ 2835198 w 3475660"/>
              <a:gd name="connsiteY182" fmla="*/ 124071 h 612701"/>
              <a:gd name="connsiteX183" fmla="*/ 2783251 w 3475660"/>
              <a:gd name="connsiteY183" fmla="*/ 106288 h 612701"/>
              <a:gd name="connsiteX184" fmla="*/ 2778957 w 3475660"/>
              <a:gd name="connsiteY184" fmla="*/ 22157 h 612701"/>
              <a:gd name="connsiteX185" fmla="*/ 2783251 w 3475660"/>
              <a:gd name="connsiteY185" fmla="*/ 17893 h 612701"/>
              <a:gd name="connsiteX186" fmla="*/ 2835198 w 3475660"/>
              <a:gd name="connsiteY186" fmla="*/ 84 h 612701"/>
              <a:gd name="connsiteX187" fmla="*/ 1519003 w 3475660"/>
              <a:gd name="connsiteY187" fmla="*/ 84 h 612701"/>
              <a:gd name="connsiteX188" fmla="*/ 1570924 w 3475660"/>
              <a:gd name="connsiteY188" fmla="*/ 16969 h 612701"/>
              <a:gd name="connsiteX189" fmla="*/ 1590709 w 3475660"/>
              <a:gd name="connsiteY189" fmla="*/ 60229 h 612701"/>
              <a:gd name="connsiteX190" fmla="*/ 1570924 w 3475660"/>
              <a:gd name="connsiteY190" fmla="*/ 105964 h 612701"/>
              <a:gd name="connsiteX191" fmla="*/ 1519003 w 3475660"/>
              <a:gd name="connsiteY191" fmla="*/ 124072 h 612701"/>
              <a:gd name="connsiteX192" fmla="*/ 1467069 w 3475660"/>
              <a:gd name="connsiteY192" fmla="*/ 106288 h 612701"/>
              <a:gd name="connsiteX193" fmla="*/ 1462738 w 3475660"/>
              <a:gd name="connsiteY193" fmla="*/ 22193 h 612701"/>
              <a:gd name="connsiteX194" fmla="*/ 1467069 w 3475660"/>
              <a:gd name="connsiteY194" fmla="*/ 17893 h 612701"/>
              <a:gd name="connsiteX195" fmla="*/ 1519003 w 3475660"/>
              <a:gd name="connsiteY195" fmla="*/ 84 h 61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3475660" h="612701">
                <a:moveTo>
                  <a:pt x="3115860" y="357959"/>
                </a:moveTo>
                <a:cubicBezTo>
                  <a:pt x="3081648" y="357959"/>
                  <a:pt x="3064542" y="369207"/>
                  <a:pt x="3064542" y="391703"/>
                </a:cubicBezTo>
                <a:cubicBezTo>
                  <a:pt x="3064231" y="401292"/>
                  <a:pt x="3068607" y="410438"/>
                  <a:pt x="3076290" y="416256"/>
                </a:cubicBezTo>
                <a:cubicBezTo>
                  <a:pt x="3085640" y="422867"/>
                  <a:pt x="3096979" y="426118"/>
                  <a:pt x="3108439" y="425473"/>
                </a:cubicBezTo>
                <a:cubicBezTo>
                  <a:pt x="3121096" y="425737"/>
                  <a:pt x="3133554" y="422325"/>
                  <a:pt x="3144285" y="415656"/>
                </a:cubicBezTo>
                <a:cubicBezTo>
                  <a:pt x="3154808" y="408847"/>
                  <a:pt x="3162664" y="398666"/>
                  <a:pt x="3166548" y="386807"/>
                </a:cubicBezTo>
                <a:lnTo>
                  <a:pt x="3166548" y="357959"/>
                </a:lnTo>
                <a:close/>
                <a:moveTo>
                  <a:pt x="1024432" y="357958"/>
                </a:moveTo>
                <a:cubicBezTo>
                  <a:pt x="990220" y="357958"/>
                  <a:pt x="973118" y="369206"/>
                  <a:pt x="973127" y="391702"/>
                </a:cubicBezTo>
                <a:cubicBezTo>
                  <a:pt x="972811" y="401289"/>
                  <a:pt x="977183" y="410436"/>
                  <a:pt x="984862" y="416256"/>
                </a:cubicBezTo>
                <a:cubicBezTo>
                  <a:pt x="994212" y="422864"/>
                  <a:pt x="1005550" y="426114"/>
                  <a:pt x="1017010" y="425472"/>
                </a:cubicBezTo>
                <a:cubicBezTo>
                  <a:pt x="1029670" y="425734"/>
                  <a:pt x="1042133" y="422322"/>
                  <a:pt x="1052870" y="415655"/>
                </a:cubicBezTo>
                <a:lnTo>
                  <a:pt x="1052870" y="415655"/>
                </a:lnTo>
                <a:cubicBezTo>
                  <a:pt x="1063385" y="408839"/>
                  <a:pt x="1071240" y="398661"/>
                  <a:pt x="1075133" y="386806"/>
                </a:cubicBezTo>
                <a:lnTo>
                  <a:pt x="1075133" y="357958"/>
                </a:lnTo>
                <a:close/>
                <a:moveTo>
                  <a:pt x="189955" y="248088"/>
                </a:moveTo>
                <a:cubicBezTo>
                  <a:pt x="171795" y="247901"/>
                  <a:pt x="153564" y="254593"/>
                  <a:pt x="139565" y="268208"/>
                </a:cubicBezTo>
                <a:cubicBezTo>
                  <a:pt x="139215" y="268548"/>
                  <a:pt x="138868" y="268892"/>
                  <a:pt x="138526" y="269239"/>
                </a:cubicBezTo>
                <a:cubicBezTo>
                  <a:pt x="124631" y="285317"/>
                  <a:pt x="117541" y="306110"/>
                  <a:pt x="118741" y="327262"/>
                </a:cubicBezTo>
                <a:cubicBezTo>
                  <a:pt x="117537" y="348407"/>
                  <a:pt x="124628" y="369193"/>
                  <a:pt x="138526" y="385258"/>
                </a:cubicBezTo>
                <a:cubicBezTo>
                  <a:pt x="165903" y="413058"/>
                  <a:pt x="210794" y="413557"/>
                  <a:pt x="238792" y="386374"/>
                </a:cubicBezTo>
                <a:cubicBezTo>
                  <a:pt x="239170" y="386006"/>
                  <a:pt x="239544" y="385634"/>
                  <a:pt x="239915" y="385258"/>
                </a:cubicBezTo>
                <a:cubicBezTo>
                  <a:pt x="253807" y="369190"/>
                  <a:pt x="260898" y="348406"/>
                  <a:pt x="259700" y="327262"/>
                </a:cubicBezTo>
                <a:cubicBezTo>
                  <a:pt x="260893" y="306110"/>
                  <a:pt x="253803" y="285320"/>
                  <a:pt x="239915" y="269239"/>
                </a:cubicBezTo>
                <a:cubicBezTo>
                  <a:pt x="226203" y="255340"/>
                  <a:pt x="208114" y="248274"/>
                  <a:pt x="189955" y="248088"/>
                </a:cubicBezTo>
                <a:close/>
                <a:moveTo>
                  <a:pt x="2160117" y="248083"/>
                </a:moveTo>
                <a:cubicBezTo>
                  <a:pt x="2141777" y="248078"/>
                  <a:pt x="2123434" y="255019"/>
                  <a:pt x="2109437" y="268909"/>
                </a:cubicBezTo>
                <a:cubicBezTo>
                  <a:pt x="2109427" y="268919"/>
                  <a:pt x="2109416" y="268929"/>
                  <a:pt x="2109406" y="268939"/>
                </a:cubicBezTo>
                <a:cubicBezTo>
                  <a:pt x="2095470" y="284866"/>
                  <a:pt x="2088365" y="305575"/>
                  <a:pt x="2089608" y="326637"/>
                </a:cubicBezTo>
                <a:cubicBezTo>
                  <a:pt x="2088334" y="347983"/>
                  <a:pt x="2095429" y="368990"/>
                  <a:pt x="2109406" y="385258"/>
                </a:cubicBezTo>
                <a:cubicBezTo>
                  <a:pt x="2136776" y="413054"/>
                  <a:pt x="2181657" y="413558"/>
                  <a:pt x="2209651" y="386383"/>
                </a:cubicBezTo>
                <a:cubicBezTo>
                  <a:pt x="2210033" y="386012"/>
                  <a:pt x="2210410" y="385637"/>
                  <a:pt x="2210783" y="385258"/>
                </a:cubicBezTo>
                <a:cubicBezTo>
                  <a:pt x="2224750" y="368984"/>
                  <a:pt x="2231843" y="347981"/>
                  <a:pt x="2230581" y="326637"/>
                </a:cubicBezTo>
                <a:cubicBezTo>
                  <a:pt x="2231813" y="305577"/>
                  <a:pt x="2224709" y="284872"/>
                  <a:pt x="2210783" y="268939"/>
                </a:cubicBezTo>
                <a:cubicBezTo>
                  <a:pt x="2196795" y="255041"/>
                  <a:pt x="2178457" y="248089"/>
                  <a:pt x="2160117" y="248083"/>
                </a:cubicBezTo>
                <a:close/>
                <a:moveTo>
                  <a:pt x="2776459" y="160913"/>
                </a:moveTo>
                <a:lnTo>
                  <a:pt x="2893911" y="160913"/>
                </a:lnTo>
                <a:lnTo>
                  <a:pt x="2893911" y="493610"/>
                </a:lnTo>
                <a:lnTo>
                  <a:pt x="2776459" y="493610"/>
                </a:lnTo>
                <a:close/>
                <a:moveTo>
                  <a:pt x="449487" y="160913"/>
                </a:moveTo>
                <a:lnTo>
                  <a:pt x="566950" y="160913"/>
                </a:lnTo>
                <a:lnTo>
                  <a:pt x="566950" y="327861"/>
                </a:lnTo>
                <a:cubicBezTo>
                  <a:pt x="565336" y="347149"/>
                  <a:pt x="570346" y="366411"/>
                  <a:pt x="581163" y="382511"/>
                </a:cubicBezTo>
                <a:cubicBezTo>
                  <a:pt x="591507" y="394357"/>
                  <a:pt x="606837" y="400715"/>
                  <a:pt x="622594" y="399696"/>
                </a:cubicBezTo>
                <a:cubicBezTo>
                  <a:pt x="639871" y="400235"/>
                  <a:pt x="656504" y="393158"/>
                  <a:pt x="668025" y="380364"/>
                </a:cubicBezTo>
                <a:cubicBezTo>
                  <a:pt x="681077" y="363459"/>
                  <a:pt x="687356" y="342350"/>
                  <a:pt x="685647" y="321117"/>
                </a:cubicBezTo>
                <a:lnTo>
                  <a:pt x="685647" y="160913"/>
                </a:lnTo>
                <a:lnTo>
                  <a:pt x="803111" y="160913"/>
                </a:lnTo>
                <a:lnTo>
                  <a:pt x="803111" y="493610"/>
                </a:lnTo>
                <a:lnTo>
                  <a:pt x="691207" y="493610"/>
                </a:lnTo>
                <a:lnTo>
                  <a:pt x="691207" y="458018"/>
                </a:lnTo>
                <a:cubicBezTo>
                  <a:pt x="678911" y="471470"/>
                  <a:pt x="663688" y="481960"/>
                  <a:pt x="646694" y="488690"/>
                </a:cubicBezTo>
                <a:cubicBezTo>
                  <a:pt x="629214" y="495688"/>
                  <a:pt x="610526" y="499234"/>
                  <a:pt x="591679" y="499130"/>
                </a:cubicBezTo>
                <a:cubicBezTo>
                  <a:pt x="553374" y="501014"/>
                  <a:pt x="515961" y="487261"/>
                  <a:pt x="488126" y="461065"/>
                </a:cubicBezTo>
                <a:cubicBezTo>
                  <a:pt x="460196" y="429780"/>
                  <a:pt x="446252" y="388577"/>
                  <a:pt x="449487" y="346894"/>
                </a:cubicBezTo>
                <a:close/>
                <a:moveTo>
                  <a:pt x="1460265" y="160913"/>
                </a:moveTo>
                <a:lnTo>
                  <a:pt x="1577729" y="160913"/>
                </a:lnTo>
                <a:lnTo>
                  <a:pt x="1577729" y="493610"/>
                </a:lnTo>
                <a:lnTo>
                  <a:pt x="1460265" y="493610"/>
                </a:lnTo>
                <a:close/>
                <a:moveTo>
                  <a:pt x="1797198" y="155395"/>
                </a:moveTo>
                <a:cubicBezTo>
                  <a:pt x="1821496" y="155389"/>
                  <a:pt x="1845731" y="157858"/>
                  <a:pt x="1869521" y="162763"/>
                </a:cubicBezTo>
                <a:cubicBezTo>
                  <a:pt x="1890469" y="166623"/>
                  <a:pt x="1910696" y="173657"/>
                  <a:pt x="1929492" y="183619"/>
                </a:cubicBezTo>
                <a:lnTo>
                  <a:pt x="1894249" y="262797"/>
                </a:lnTo>
                <a:cubicBezTo>
                  <a:pt x="1864778" y="246484"/>
                  <a:pt x="1831556" y="238024"/>
                  <a:pt x="1797815" y="238243"/>
                </a:cubicBezTo>
                <a:cubicBezTo>
                  <a:pt x="1783904" y="237430"/>
                  <a:pt x="1769982" y="239629"/>
                  <a:pt x="1757012" y="244689"/>
                </a:cubicBezTo>
                <a:cubicBezTo>
                  <a:pt x="1749661" y="247218"/>
                  <a:pt x="1744544" y="253866"/>
                  <a:pt x="1744019" y="261573"/>
                </a:cubicBezTo>
                <a:cubicBezTo>
                  <a:pt x="1744019" y="269366"/>
                  <a:pt x="1748761" y="274794"/>
                  <a:pt x="1758244" y="277859"/>
                </a:cubicBezTo>
                <a:cubicBezTo>
                  <a:pt x="1773652" y="282165"/>
                  <a:pt x="1789358" y="285337"/>
                  <a:pt x="1805235" y="287350"/>
                </a:cubicBezTo>
                <a:cubicBezTo>
                  <a:pt x="1828401" y="290522"/>
                  <a:pt x="1851324" y="295245"/>
                  <a:pt x="1873848" y="301487"/>
                </a:cubicBezTo>
                <a:cubicBezTo>
                  <a:pt x="1891970" y="306800"/>
                  <a:pt x="1908313" y="316870"/>
                  <a:pt x="1921153" y="330635"/>
                </a:cubicBezTo>
                <a:cubicBezTo>
                  <a:pt x="1935368" y="347030"/>
                  <a:pt x="1942576" y="368288"/>
                  <a:pt x="1941240" y="389881"/>
                </a:cubicBezTo>
                <a:cubicBezTo>
                  <a:pt x="1941423" y="410210"/>
                  <a:pt x="1934666" y="430001"/>
                  <a:pt x="1922071" y="446030"/>
                </a:cubicBezTo>
                <a:cubicBezTo>
                  <a:pt x="1907271" y="464035"/>
                  <a:pt x="1887671" y="477545"/>
                  <a:pt x="1865509" y="485019"/>
                </a:cubicBezTo>
                <a:cubicBezTo>
                  <a:pt x="1836627" y="495076"/>
                  <a:pt x="1806149" y="499858"/>
                  <a:pt x="1775552" y="499131"/>
                </a:cubicBezTo>
                <a:cubicBezTo>
                  <a:pt x="1747662" y="499147"/>
                  <a:pt x="1719865" y="495953"/>
                  <a:pt x="1692716" y="489614"/>
                </a:cubicBezTo>
                <a:lnTo>
                  <a:pt x="1692716" y="489614"/>
                </a:lnTo>
                <a:cubicBezTo>
                  <a:pt x="1669667" y="484889"/>
                  <a:pt x="1647537" y="476497"/>
                  <a:pt x="1627185" y="464762"/>
                </a:cubicBezTo>
                <a:lnTo>
                  <a:pt x="1662416" y="384960"/>
                </a:lnTo>
                <a:cubicBezTo>
                  <a:pt x="1679332" y="395069"/>
                  <a:pt x="1697670" y="402621"/>
                  <a:pt x="1716827" y="407365"/>
                </a:cubicBezTo>
                <a:cubicBezTo>
                  <a:pt x="1737190" y="412803"/>
                  <a:pt x="1758178" y="415590"/>
                  <a:pt x="1779264" y="415657"/>
                </a:cubicBezTo>
                <a:cubicBezTo>
                  <a:pt x="1793026" y="416506"/>
                  <a:pt x="1806815" y="414516"/>
                  <a:pt x="1819765" y="409813"/>
                </a:cubicBezTo>
                <a:cubicBezTo>
                  <a:pt x="1826906" y="407208"/>
                  <a:pt x="1831695" y="400506"/>
                  <a:pt x="1831814" y="392953"/>
                </a:cubicBezTo>
                <a:cubicBezTo>
                  <a:pt x="1831814" y="385585"/>
                  <a:pt x="1826971" y="380365"/>
                  <a:pt x="1817286" y="377292"/>
                </a:cubicBezTo>
                <a:cubicBezTo>
                  <a:pt x="1802190" y="373134"/>
                  <a:pt x="1786789" y="370153"/>
                  <a:pt x="1771226" y="368375"/>
                </a:cubicBezTo>
                <a:cubicBezTo>
                  <a:pt x="1748154" y="365842"/>
                  <a:pt x="1725315" y="361533"/>
                  <a:pt x="1702915" y="355487"/>
                </a:cubicBezTo>
                <a:cubicBezTo>
                  <a:pt x="1684321" y="350279"/>
                  <a:pt x="1667529" y="340091"/>
                  <a:pt x="1654377" y="326039"/>
                </a:cubicBezTo>
                <a:cubicBezTo>
                  <a:pt x="1639943" y="309387"/>
                  <a:pt x="1632623" y="287799"/>
                  <a:pt x="1633976" y="265869"/>
                </a:cubicBezTo>
                <a:cubicBezTo>
                  <a:pt x="1633729" y="245339"/>
                  <a:pt x="1640485" y="225330"/>
                  <a:pt x="1653145" y="209096"/>
                </a:cubicBezTo>
                <a:cubicBezTo>
                  <a:pt x="1667812" y="191154"/>
                  <a:pt x="1687167" y="177562"/>
                  <a:pt x="1709091" y="169807"/>
                </a:cubicBezTo>
                <a:cubicBezTo>
                  <a:pt x="1737292" y="159568"/>
                  <a:pt x="1767179" y="154678"/>
                  <a:pt x="1797198" y="155395"/>
                </a:cubicBezTo>
                <a:close/>
                <a:moveTo>
                  <a:pt x="164498" y="155394"/>
                </a:moveTo>
                <a:cubicBezTo>
                  <a:pt x="201687" y="152594"/>
                  <a:pt x="238124" y="166838"/>
                  <a:pt x="263410" y="194059"/>
                </a:cubicBezTo>
                <a:lnTo>
                  <a:pt x="263410" y="160913"/>
                </a:lnTo>
                <a:lnTo>
                  <a:pt x="375302" y="160913"/>
                </a:lnTo>
                <a:lnTo>
                  <a:pt x="375302" y="612701"/>
                </a:lnTo>
                <a:lnTo>
                  <a:pt x="257838" y="612701"/>
                </a:lnTo>
                <a:lnTo>
                  <a:pt x="257838" y="464137"/>
                </a:lnTo>
                <a:cubicBezTo>
                  <a:pt x="233057" y="488303"/>
                  <a:pt x="199181" y="501003"/>
                  <a:pt x="164498" y="499129"/>
                </a:cubicBezTo>
                <a:cubicBezTo>
                  <a:pt x="135382" y="499494"/>
                  <a:pt x="106690" y="492186"/>
                  <a:pt x="81347" y="477949"/>
                </a:cubicBezTo>
                <a:cubicBezTo>
                  <a:pt x="56321" y="463761"/>
                  <a:pt x="35768" y="442935"/>
                  <a:pt x="21992" y="417803"/>
                </a:cubicBezTo>
                <a:cubicBezTo>
                  <a:pt x="6907" y="390017"/>
                  <a:pt x="-655" y="358820"/>
                  <a:pt x="45" y="327262"/>
                </a:cubicBezTo>
                <a:cubicBezTo>
                  <a:pt x="-652" y="295704"/>
                  <a:pt x="6910" y="264507"/>
                  <a:pt x="21992" y="236720"/>
                </a:cubicBezTo>
                <a:cubicBezTo>
                  <a:pt x="35782" y="211592"/>
                  <a:pt x="56330" y="190761"/>
                  <a:pt x="81347" y="176550"/>
                </a:cubicBezTo>
                <a:cubicBezTo>
                  <a:pt x="106696" y="162332"/>
                  <a:pt x="135386" y="155033"/>
                  <a:pt x="164498" y="155394"/>
                </a:cubicBezTo>
                <a:close/>
                <a:moveTo>
                  <a:pt x="3112765" y="155393"/>
                </a:moveTo>
                <a:cubicBezTo>
                  <a:pt x="3158420" y="152260"/>
                  <a:pt x="3203670" y="165669"/>
                  <a:pt x="3240129" y="193134"/>
                </a:cubicBezTo>
                <a:cubicBezTo>
                  <a:pt x="3271416" y="223271"/>
                  <a:pt x="3287507" y="265712"/>
                  <a:pt x="3284000" y="308853"/>
                </a:cubicBezTo>
                <a:lnTo>
                  <a:pt x="3284000" y="493610"/>
                </a:lnTo>
                <a:lnTo>
                  <a:pt x="3174598" y="493610"/>
                </a:lnTo>
                <a:lnTo>
                  <a:pt x="3174598" y="450649"/>
                </a:lnTo>
                <a:cubicBezTo>
                  <a:pt x="3157693" y="482970"/>
                  <a:pt x="3124714" y="499130"/>
                  <a:pt x="3075661" y="499130"/>
                </a:cubicBezTo>
                <a:cubicBezTo>
                  <a:pt x="3052471" y="499701"/>
                  <a:pt x="3029448" y="495092"/>
                  <a:pt x="3008294" y="485642"/>
                </a:cubicBezTo>
                <a:cubicBezTo>
                  <a:pt x="2990719" y="477836"/>
                  <a:pt x="2975796" y="465145"/>
                  <a:pt x="2965327" y="449100"/>
                </a:cubicBezTo>
                <a:cubicBezTo>
                  <a:pt x="2955511" y="433355"/>
                  <a:pt x="2950464" y="415138"/>
                  <a:pt x="2950787" y="396623"/>
                </a:cubicBezTo>
                <a:cubicBezTo>
                  <a:pt x="2949551" y="367595"/>
                  <a:pt x="2963300" y="339942"/>
                  <a:pt x="2987262" y="323265"/>
                </a:cubicBezTo>
                <a:cubicBezTo>
                  <a:pt x="3021226" y="303415"/>
                  <a:pt x="3060478" y="294319"/>
                  <a:pt x="3099783" y="297189"/>
                </a:cubicBezTo>
                <a:lnTo>
                  <a:pt x="3166547" y="297189"/>
                </a:lnTo>
                <a:cubicBezTo>
                  <a:pt x="3164484" y="261995"/>
                  <a:pt x="3140788" y="244395"/>
                  <a:pt x="3095457" y="244387"/>
                </a:cubicBezTo>
                <a:cubicBezTo>
                  <a:pt x="3078876" y="244473"/>
                  <a:pt x="3062404" y="247058"/>
                  <a:pt x="3046605" y="252055"/>
                </a:cubicBezTo>
                <a:cubicBezTo>
                  <a:pt x="3031415" y="256525"/>
                  <a:pt x="3017171" y="263703"/>
                  <a:pt x="3004570" y="273236"/>
                </a:cubicBezTo>
                <a:lnTo>
                  <a:pt x="2965000" y="194058"/>
                </a:lnTo>
                <a:cubicBezTo>
                  <a:pt x="2985782" y="180821"/>
                  <a:pt x="3008670" y="171169"/>
                  <a:pt x="3032694" y="165509"/>
                </a:cubicBezTo>
                <a:cubicBezTo>
                  <a:pt x="3058852" y="158820"/>
                  <a:pt x="3085753" y="155421"/>
                  <a:pt x="3112765" y="155393"/>
                </a:cubicBezTo>
                <a:close/>
                <a:moveTo>
                  <a:pt x="2574912" y="155393"/>
                </a:moveTo>
                <a:cubicBezTo>
                  <a:pt x="2609285" y="154497"/>
                  <a:pt x="2643259" y="162870"/>
                  <a:pt x="2673221" y="179621"/>
                </a:cubicBezTo>
                <a:cubicBezTo>
                  <a:pt x="2699905" y="194762"/>
                  <a:pt x="2720610" y="218465"/>
                  <a:pt x="2731934" y="246835"/>
                </a:cubicBezTo>
                <a:lnTo>
                  <a:pt x="2641072" y="292893"/>
                </a:lnTo>
                <a:cubicBezTo>
                  <a:pt x="2630078" y="265845"/>
                  <a:pt x="2603660" y="248120"/>
                  <a:pt x="2574283" y="248082"/>
                </a:cubicBezTo>
                <a:cubicBezTo>
                  <a:pt x="2554708" y="247499"/>
                  <a:pt x="2535777" y="255060"/>
                  <a:pt x="2522060" y="268938"/>
                </a:cubicBezTo>
                <a:cubicBezTo>
                  <a:pt x="2507580" y="284598"/>
                  <a:pt x="2500103" y="305412"/>
                  <a:pt x="2501332" y="326636"/>
                </a:cubicBezTo>
                <a:cubicBezTo>
                  <a:pt x="2500070" y="348142"/>
                  <a:pt x="2507535" y="369254"/>
                  <a:pt x="2522060" y="385257"/>
                </a:cubicBezTo>
                <a:cubicBezTo>
                  <a:pt x="2535679" y="399316"/>
                  <a:pt x="2554646" y="407009"/>
                  <a:pt x="2574283" y="406438"/>
                </a:cubicBezTo>
                <a:cubicBezTo>
                  <a:pt x="2603659" y="406401"/>
                  <a:pt x="2630077" y="388677"/>
                  <a:pt x="2641072" y="361629"/>
                </a:cubicBezTo>
                <a:lnTo>
                  <a:pt x="2731934" y="407662"/>
                </a:lnTo>
                <a:cubicBezTo>
                  <a:pt x="2720625" y="436041"/>
                  <a:pt x="2699916" y="459747"/>
                  <a:pt x="2673221" y="474876"/>
                </a:cubicBezTo>
                <a:cubicBezTo>
                  <a:pt x="2643266" y="491646"/>
                  <a:pt x="2609289" y="500028"/>
                  <a:pt x="2574913" y="499129"/>
                </a:cubicBezTo>
                <a:cubicBezTo>
                  <a:pt x="2540434" y="499721"/>
                  <a:pt x="2506311" y="492143"/>
                  <a:pt x="2475371" y="477025"/>
                </a:cubicBezTo>
                <a:lnTo>
                  <a:pt x="2475371" y="477025"/>
                </a:lnTo>
                <a:cubicBezTo>
                  <a:pt x="2391978" y="436588"/>
                  <a:pt x="2357389" y="336683"/>
                  <a:pt x="2398115" y="253881"/>
                </a:cubicBezTo>
                <a:cubicBezTo>
                  <a:pt x="2414543" y="220481"/>
                  <a:pt x="2441733" y="193484"/>
                  <a:pt x="2475371" y="177173"/>
                </a:cubicBezTo>
                <a:cubicBezTo>
                  <a:pt x="2506374" y="162266"/>
                  <a:pt x="2540471" y="154805"/>
                  <a:pt x="2574912" y="155393"/>
                </a:cubicBezTo>
                <a:close/>
                <a:moveTo>
                  <a:pt x="2160246" y="155393"/>
                </a:moveTo>
                <a:cubicBezTo>
                  <a:pt x="2193577" y="155393"/>
                  <a:pt x="2226909" y="162653"/>
                  <a:pt x="2257774" y="177173"/>
                </a:cubicBezTo>
                <a:cubicBezTo>
                  <a:pt x="2285547" y="190734"/>
                  <a:pt x="2308905" y="211797"/>
                  <a:pt x="2325166" y="237943"/>
                </a:cubicBezTo>
                <a:cubicBezTo>
                  <a:pt x="2374590" y="316971"/>
                  <a:pt x="2350135" y="420818"/>
                  <a:pt x="2270543" y="469892"/>
                </a:cubicBezTo>
                <a:cubicBezTo>
                  <a:pt x="2266392" y="472451"/>
                  <a:pt x="2262132" y="474831"/>
                  <a:pt x="2257774" y="477025"/>
                </a:cubicBezTo>
                <a:cubicBezTo>
                  <a:pt x="2196258" y="506499"/>
                  <a:pt x="2124560" y="506499"/>
                  <a:pt x="2063044" y="477025"/>
                </a:cubicBezTo>
                <a:lnTo>
                  <a:pt x="2063044" y="477025"/>
                </a:lnTo>
                <a:cubicBezTo>
                  <a:pt x="2005623" y="448810"/>
                  <a:pt x="1969746" y="390239"/>
                  <a:pt x="1970924" y="326637"/>
                </a:cubicBezTo>
                <a:cubicBezTo>
                  <a:pt x="1969939" y="263410"/>
                  <a:pt x="2005655" y="205254"/>
                  <a:pt x="2062717" y="177173"/>
                </a:cubicBezTo>
                <a:cubicBezTo>
                  <a:pt x="2093582" y="162653"/>
                  <a:pt x="2126914" y="155393"/>
                  <a:pt x="2160246" y="155393"/>
                </a:cubicBezTo>
                <a:close/>
                <a:moveTo>
                  <a:pt x="1021335" y="155392"/>
                </a:moveTo>
                <a:cubicBezTo>
                  <a:pt x="1066991" y="152257"/>
                  <a:pt x="1112243" y="165666"/>
                  <a:pt x="1148701" y="193133"/>
                </a:cubicBezTo>
                <a:cubicBezTo>
                  <a:pt x="1179992" y="223268"/>
                  <a:pt x="1196087" y="265709"/>
                  <a:pt x="1192584" y="308853"/>
                </a:cubicBezTo>
                <a:lnTo>
                  <a:pt x="1192584" y="493609"/>
                </a:lnTo>
                <a:lnTo>
                  <a:pt x="1083170" y="493609"/>
                </a:lnTo>
                <a:lnTo>
                  <a:pt x="1083170" y="450648"/>
                </a:lnTo>
                <a:cubicBezTo>
                  <a:pt x="1066265" y="482968"/>
                  <a:pt x="1033291" y="499128"/>
                  <a:pt x="984245" y="499128"/>
                </a:cubicBezTo>
                <a:cubicBezTo>
                  <a:pt x="961052" y="499698"/>
                  <a:pt x="938025" y="495089"/>
                  <a:pt x="916866" y="485641"/>
                </a:cubicBezTo>
                <a:cubicBezTo>
                  <a:pt x="899293" y="477831"/>
                  <a:pt x="884371" y="465140"/>
                  <a:pt x="873899" y="449099"/>
                </a:cubicBezTo>
                <a:cubicBezTo>
                  <a:pt x="864093" y="433350"/>
                  <a:pt x="859050" y="415135"/>
                  <a:pt x="859371" y="396622"/>
                </a:cubicBezTo>
                <a:cubicBezTo>
                  <a:pt x="858135" y="367593"/>
                  <a:pt x="871885" y="339941"/>
                  <a:pt x="895846" y="323264"/>
                </a:cubicBezTo>
                <a:cubicBezTo>
                  <a:pt x="929805" y="303412"/>
                  <a:pt x="969054" y="294315"/>
                  <a:pt x="1008355" y="297187"/>
                </a:cubicBezTo>
                <a:lnTo>
                  <a:pt x="1075131" y="297187"/>
                </a:lnTo>
                <a:cubicBezTo>
                  <a:pt x="1073055" y="261994"/>
                  <a:pt x="1049354" y="244393"/>
                  <a:pt x="1004028" y="244385"/>
                </a:cubicBezTo>
                <a:cubicBezTo>
                  <a:pt x="987451" y="244471"/>
                  <a:pt x="970983" y="247057"/>
                  <a:pt x="955188" y="252054"/>
                </a:cubicBezTo>
                <a:cubicBezTo>
                  <a:pt x="939997" y="256519"/>
                  <a:pt x="925752" y="263696"/>
                  <a:pt x="913154" y="273234"/>
                </a:cubicBezTo>
                <a:lnTo>
                  <a:pt x="873584" y="194057"/>
                </a:lnTo>
                <a:cubicBezTo>
                  <a:pt x="894364" y="180816"/>
                  <a:pt x="917252" y="171163"/>
                  <a:pt x="941277" y="165508"/>
                </a:cubicBezTo>
                <a:cubicBezTo>
                  <a:pt x="967431" y="158818"/>
                  <a:pt x="994328" y="155420"/>
                  <a:pt x="1021335" y="155392"/>
                </a:cubicBezTo>
                <a:close/>
                <a:moveTo>
                  <a:pt x="3358183" y="38150"/>
                </a:moveTo>
                <a:lnTo>
                  <a:pt x="3475660" y="38150"/>
                </a:lnTo>
                <a:lnTo>
                  <a:pt x="3475660" y="493610"/>
                </a:lnTo>
                <a:lnTo>
                  <a:pt x="3358183" y="493610"/>
                </a:lnTo>
                <a:close/>
                <a:moveTo>
                  <a:pt x="1266767" y="38150"/>
                </a:moveTo>
                <a:lnTo>
                  <a:pt x="1384231" y="38150"/>
                </a:lnTo>
                <a:lnTo>
                  <a:pt x="1384231" y="493610"/>
                </a:lnTo>
                <a:lnTo>
                  <a:pt x="1266767" y="493610"/>
                </a:lnTo>
                <a:close/>
                <a:moveTo>
                  <a:pt x="2835198" y="84"/>
                </a:moveTo>
                <a:cubicBezTo>
                  <a:pt x="2854003" y="-789"/>
                  <a:pt x="2872477" y="5219"/>
                  <a:pt x="2887119" y="16969"/>
                </a:cubicBezTo>
                <a:cubicBezTo>
                  <a:pt x="2900026" y="27628"/>
                  <a:pt x="2907310" y="43566"/>
                  <a:pt x="2906891" y="60230"/>
                </a:cubicBezTo>
                <a:cubicBezTo>
                  <a:pt x="2907345" y="77610"/>
                  <a:pt x="2900121" y="94318"/>
                  <a:pt x="2887119" y="105963"/>
                </a:cubicBezTo>
                <a:cubicBezTo>
                  <a:pt x="2872823" y="118442"/>
                  <a:pt x="2854212" y="124933"/>
                  <a:pt x="2835198" y="124071"/>
                </a:cubicBezTo>
                <a:cubicBezTo>
                  <a:pt x="2816231" y="124943"/>
                  <a:pt x="2797647" y="118580"/>
                  <a:pt x="2783251" y="106288"/>
                </a:cubicBezTo>
                <a:cubicBezTo>
                  <a:pt x="2758667" y="84233"/>
                  <a:pt x="2756745" y="46566"/>
                  <a:pt x="2778957" y="22157"/>
                </a:cubicBezTo>
                <a:cubicBezTo>
                  <a:pt x="2780315" y="20664"/>
                  <a:pt x="2781748" y="19241"/>
                  <a:pt x="2783251" y="17893"/>
                </a:cubicBezTo>
                <a:cubicBezTo>
                  <a:pt x="2797643" y="5592"/>
                  <a:pt x="2816228" y="-779"/>
                  <a:pt x="2835198" y="84"/>
                </a:cubicBezTo>
                <a:close/>
                <a:moveTo>
                  <a:pt x="1519003" y="84"/>
                </a:moveTo>
                <a:cubicBezTo>
                  <a:pt x="1537809" y="-794"/>
                  <a:pt x="1556285" y="5215"/>
                  <a:pt x="1570924" y="16969"/>
                </a:cubicBezTo>
                <a:cubicBezTo>
                  <a:pt x="1583839" y="27623"/>
                  <a:pt x="1591129" y="43563"/>
                  <a:pt x="1590709" y="60229"/>
                </a:cubicBezTo>
                <a:cubicBezTo>
                  <a:pt x="1591165" y="77613"/>
                  <a:pt x="1583936" y="94324"/>
                  <a:pt x="1570924" y="105964"/>
                </a:cubicBezTo>
                <a:cubicBezTo>
                  <a:pt x="1556631" y="118446"/>
                  <a:pt x="1538018" y="124938"/>
                  <a:pt x="1519003" y="124072"/>
                </a:cubicBezTo>
                <a:cubicBezTo>
                  <a:pt x="1500040" y="124943"/>
                  <a:pt x="1481460" y="118580"/>
                  <a:pt x="1467069" y="106288"/>
                </a:cubicBezTo>
                <a:cubicBezTo>
                  <a:pt x="1442485" y="84253"/>
                  <a:pt x="1440546" y="46603"/>
                  <a:pt x="1462738" y="22193"/>
                </a:cubicBezTo>
                <a:cubicBezTo>
                  <a:pt x="1464107" y="20688"/>
                  <a:pt x="1465553" y="19252"/>
                  <a:pt x="1467069" y="17893"/>
                </a:cubicBezTo>
                <a:cubicBezTo>
                  <a:pt x="1481457" y="5592"/>
                  <a:pt x="1500037" y="-779"/>
                  <a:pt x="1519003" y="84"/>
                </a:cubicBezTo>
                <a:close/>
              </a:path>
            </a:pathLst>
          </a:custGeom>
          <a:solidFill>
            <a:schemeClr val="bg1"/>
          </a:solidFill>
          <a:ln w="118527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400"/>
          </a:p>
        </p:txBody>
      </p:sp>
    </p:spTree>
    <p:extLst>
      <p:ext uri="{BB962C8B-B14F-4D97-AF65-F5344CB8AC3E}">
        <p14:creationId xmlns:p14="http://schemas.microsoft.com/office/powerpoint/2010/main" val="1593926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ros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9ADB5AF-5AD3-B54A-BBC8-8D778C17196A}"/>
              </a:ext>
            </a:extLst>
          </p:cNvPr>
          <p:cNvSpPr/>
          <p:nvPr userDrawn="1"/>
        </p:nvSpPr>
        <p:spPr>
          <a:xfrm rot="16200000">
            <a:off x="-2959702" y="2959704"/>
            <a:ext cx="6864287" cy="9448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9" name="Forme libre 13">
            <a:extLst>
              <a:ext uri="{FF2B5EF4-FFF2-40B4-BE49-F238E27FC236}">
                <a16:creationId xmlns:a16="http://schemas.microsoft.com/office/drawing/2014/main" id="{5AF5CA9B-439E-CA42-AF7B-62FF32E0D632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8751910" y="2643057"/>
            <a:ext cx="5837049" cy="1029387"/>
          </a:xfrm>
          <a:custGeom>
            <a:avLst/>
            <a:gdLst>
              <a:gd name="connsiteX0" fmla="*/ 3115860 w 3475660"/>
              <a:gd name="connsiteY0" fmla="*/ 357959 h 612701"/>
              <a:gd name="connsiteX1" fmla="*/ 3064542 w 3475660"/>
              <a:gd name="connsiteY1" fmla="*/ 391703 h 612701"/>
              <a:gd name="connsiteX2" fmla="*/ 3076290 w 3475660"/>
              <a:gd name="connsiteY2" fmla="*/ 416256 h 612701"/>
              <a:gd name="connsiteX3" fmla="*/ 3108439 w 3475660"/>
              <a:gd name="connsiteY3" fmla="*/ 425473 h 612701"/>
              <a:gd name="connsiteX4" fmla="*/ 3144285 w 3475660"/>
              <a:gd name="connsiteY4" fmla="*/ 415656 h 612701"/>
              <a:gd name="connsiteX5" fmla="*/ 3166548 w 3475660"/>
              <a:gd name="connsiteY5" fmla="*/ 386807 h 612701"/>
              <a:gd name="connsiteX6" fmla="*/ 3166548 w 3475660"/>
              <a:gd name="connsiteY6" fmla="*/ 357959 h 612701"/>
              <a:gd name="connsiteX7" fmla="*/ 1024432 w 3475660"/>
              <a:gd name="connsiteY7" fmla="*/ 357958 h 612701"/>
              <a:gd name="connsiteX8" fmla="*/ 973127 w 3475660"/>
              <a:gd name="connsiteY8" fmla="*/ 391702 h 612701"/>
              <a:gd name="connsiteX9" fmla="*/ 984862 w 3475660"/>
              <a:gd name="connsiteY9" fmla="*/ 416256 h 612701"/>
              <a:gd name="connsiteX10" fmla="*/ 1017010 w 3475660"/>
              <a:gd name="connsiteY10" fmla="*/ 425472 h 612701"/>
              <a:gd name="connsiteX11" fmla="*/ 1052870 w 3475660"/>
              <a:gd name="connsiteY11" fmla="*/ 415655 h 612701"/>
              <a:gd name="connsiteX12" fmla="*/ 1052870 w 3475660"/>
              <a:gd name="connsiteY12" fmla="*/ 415655 h 612701"/>
              <a:gd name="connsiteX13" fmla="*/ 1075133 w 3475660"/>
              <a:gd name="connsiteY13" fmla="*/ 386806 h 612701"/>
              <a:gd name="connsiteX14" fmla="*/ 1075133 w 3475660"/>
              <a:gd name="connsiteY14" fmla="*/ 357958 h 612701"/>
              <a:gd name="connsiteX15" fmla="*/ 189955 w 3475660"/>
              <a:gd name="connsiteY15" fmla="*/ 248088 h 612701"/>
              <a:gd name="connsiteX16" fmla="*/ 139565 w 3475660"/>
              <a:gd name="connsiteY16" fmla="*/ 268208 h 612701"/>
              <a:gd name="connsiteX17" fmla="*/ 138526 w 3475660"/>
              <a:gd name="connsiteY17" fmla="*/ 269239 h 612701"/>
              <a:gd name="connsiteX18" fmla="*/ 118741 w 3475660"/>
              <a:gd name="connsiteY18" fmla="*/ 327262 h 612701"/>
              <a:gd name="connsiteX19" fmla="*/ 138526 w 3475660"/>
              <a:gd name="connsiteY19" fmla="*/ 385258 h 612701"/>
              <a:gd name="connsiteX20" fmla="*/ 238792 w 3475660"/>
              <a:gd name="connsiteY20" fmla="*/ 386374 h 612701"/>
              <a:gd name="connsiteX21" fmla="*/ 239915 w 3475660"/>
              <a:gd name="connsiteY21" fmla="*/ 385258 h 612701"/>
              <a:gd name="connsiteX22" fmla="*/ 259700 w 3475660"/>
              <a:gd name="connsiteY22" fmla="*/ 327262 h 612701"/>
              <a:gd name="connsiteX23" fmla="*/ 239915 w 3475660"/>
              <a:gd name="connsiteY23" fmla="*/ 269239 h 612701"/>
              <a:gd name="connsiteX24" fmla="*/ 189955 w 3475660"/>
              <a:gd name="connsiteY24" fmla="*/ 248088 h 612701"/>
              <a:gd name="connsiteX25" fmla="*/ 2160117 w 3475660"/>
              <a:gd name="connsiteY25" fmla="*/ 248083 h 612701"/>
              <a:gd name="connsiteX26" fmla="*/ 2109437 w 3475660"/>
              <a:gd name="connsiteY26" fmla="*/ 268909 h 612701"/>
              <a:gd name="connsiteX27" fmla="*/ 2109406 w 3475660"/>
              <a:gd name="connsiteY27" fmla="*/ 268939 h 612701"/>
              <a:gd name="connsiteX28" fmla="*/ 2089608 w 3475660"/>
              <a:gd name="connsiteY28" fmla="*/ 326637 h 612701"/>
              <a:gd name="connsiteX29" fmla="*/ 2109406 w 3475660"/>
              <a:gd name="connsiteY29" fmla="*/ 385258 h 612701"/>
              <a:gd name="connsiteX30" fmla="*/ 2209651 w 3475660"/>
              <a:gd name="connsiteY30" fmla="*/ 386383 h 612701"/>
              <a:gd name="connsiteX31" fmla="*/ 2210783 w 3475660"/>
              <a:gd name="connsiteY31" fmla="*/ 385258 h 612701"/>
              <a:gd name="connsiteX32" fmla="*/ 2230581 w 3475660"/>
              <a:gd name="connsiteY32" fmla="*/ 326637 h 612701"/>
              <a:gd name="connsiteX33" fmla="*/ 2210783 w 3475660"/>
              <a:gd name="connsiteY33" fmla="*/ 268939 h 612701"/>
              <a:gd name="connsiteX34" fmla="*/ 2160117 w 3475660"/>
              <a:gd name="connsiteY34" fmla="*/ 248083 h 612701"/>
              <a:gd name="connsiteX35" fmla="*/ 2776459 w 3475660"/>
              <a:gd name="connsiteY35" fmla="*/ 160913 h 612701"/>
              <a:gd name="connsiteX36" fmla="*/ 2893911 w 3475660"/>
              <a:gd name="connsiteY36" fmla="*/ 160913 h 612701"/>
              <a:gd name="connsiteX37" fmla="*/ 2893911 w 3475660"/>
              <a:gd name="connsiteY37" fmla="*/ 493610 h 612701"/>
              <a:gd name="connsiteX38" fmla="*/ 2776459 w 3475660"/>
              <a:gd name="connsiteY38" fmla="*/ 493610 h 612701"/>
              <a:gd name="connsiteX39" fmla="*/ 449487 w 3475660"/>
              <a:gd name="connsiteY39" fmla="*/ 160913 h 612701"/>
              <a:gd name="connsiteX40" fmla="*/ 566950 w 3475660"/>
              <a:gd name="connsiteY40" fmla="*/ 160913 h 612701"/>
              <a:gd name="connsiteX41" fmla="*/ 566950 w 3475660"/>
              <a:gd name="connsiteY41" fmla="*/ 327861 h 612701"/>
              <a:gd name="connsiteX42" fmla="*/ 581163 w 3475660"/>
              <a:gd name="connsiteY42" fmla="*/ 382511 h 612701"/>
              <a:gd name="connsiteX43" fmla="*/ 622594 w 3475660"/>
              <a:gd name="connsiteY43" fmla="*/ 399696 h 612701"/>
              <a:gd name="connsiteX44" fmla="*/ 668025 w 3475660"/>
              <a:gd name="connsiteY44" fmla="*/ 380364 h 612701"/>
              <a:gd name="connsiteX45" fmla="*/ 685647 w 3475660"/>
              <a:gd name="connsiteY45" fmla="*/ 321117 h 612701"/>
              <a:gd name="connsiteX46" fmla="*/ 685647 w 3475660"/>
              <a:gd name="connsiteY46" fmla="*/ 160913 h 612701"/>
              <a:gd name="connsiteX47" fmla="*/ 803111 w 3475660"/>
              <a:gd name="connsiteY47" fmla="*/ 160913 h 612701"/>
              <a:gd name="connsiteX48" fmla="*/ 803111 w 3475660"/>
              <a:gd name="connsiteY48" fmla="*/ 493610 h 612701"/>
              <a:gd name="connsiteX49" fmla="*/ 691207 w 3475660"/>
              <a:gd name="connsiteY49" fmla="*/ 493610 h 612701"/>
              <a:gd name="connsiteX50" fmla="*/ 691207 w 3475660"/>
              <a:gd name="connsiteY50" fmla="*/ 458018 h 612701"/>
              <a:gd name="connsiteX51" fmla="*/ 646694 w 3475660"/>
              <a:gd name="connsiteY51" fmla="*/ 488690 h 612701"/>
              <a:gd name="connsiteX52" fmla="*/ 591679 w 3475660"/>
              <a:gd name="connsiteY52" fmla="*/ 499130 h 612701"/>
              <a:gd name="connsiteX53" fmla="*/ 488126 w 3475660"/>
              <a:gd name="connsiteY53" fmla="*/ 461065 h 612701"/>
              <a:gd name="connsiteX54" fmla="*/ 449487 w 3475660"/>
              <a:gd name="connsiteY54" fmla="*/ 346894 h 612701"/>
              <a:gd name="connsiteX55" fmla="*/ 1460265 w 3475660"/>
              <a:gd name="connsiteY55" fmla="*/ 160913 h 612701"/>
              <a:gd name="connsiteX56" fmla="*/ 1577729 w 3475660"/>
              <a:gd name="connsiteY56" fmla="*/ 160913 h 612701"/>
              <a:gd name="connsiteX57" fmla="*/ 1577729 w 3475660"/>
              <a:gd name="connsiteY57" fmla="*/ 493610 h 612701"/>
              <a:gd name="connsiteX58" fmla="*/ 1460265 w 3475660"/>
              <a:gd name="connsiteY58" fmla="*/ 493610 h 612701"/>
              <a:gd name="connsiteX59" fmla="*/ 1797198 w 3475660"/>
              <a:gd name="connsiteY59" fmla="*/ 155395 h 612701"/>
              <a:gd name="connsiteX60" fmla="*/ 1869521 w 3475660"/>
              <a:gd name="connsiteY60" fmla="*/ 162763 h 612701"/>
              <a:gd name="connsiteX61" fmla="*/ 1929492 w 3475660"/>
              <a:gd name="connsiteY61" fmla="*/ 183619 h 612701"/>
              <a:gd name="connsiteX62" fmla="*/ 1894249 w 3475660"/>
              <a:gd name="connsiteY62" fmla="*/ 262797 h 612701"/>
              <a:gd name="connsiteX63" fmla="*/ 1797815 w 3475660"/>
              <a:gd name="connsiteY63" fmla="*/ 238243 h 612701"/>
              <a:gd name="connsiteX64" fmla="*/ 1757012 w 3475660"/>
              <a:gd name="connsiteY64" fmla="*/ 244689 h 612701"/>
              <a:gd name="connsiteX65" fmla="*/ 1744019 w 3475660"/>
              <a:gd name="connsiteY65" fmla="*/ 261573 h 612701"/>
              <a:gd name="connsiteX66" fmla="*/ 1758244 w 3475660"/>
              <a:gd name="connsiteY66" fmla="*/ 277859 h 612701"/>
              <a:gd name="connsiteX67" fmla="*/ 1805235 w 3475660"/>
              <a:gd name="connsiteY67" fmla="*/ 287350 h 612701"/>
              <a:gd name="connsiteX68" fmla="*/ 1873848 w 3475660"/>
              <a:gd name="connsiteY68" fmla="*/ 301487 h 612701"/>
              <a:gd name="connsiteX69" fmla="*/ 1921153 w 3475660"/>
              <a:gd name="connsiteY69" fmla="*/ 330635 h 612701"/>
              <a:gd name="connsiteX70" fmla="*/ 1941240 w 3475660"/>
              <a:gd name="connsiteY70" fmla="*/ 389881 h 612701"/>
              <a:gd name="connsiteX71" fmla="*/ 1922071 w 3475660"/>
              <a:gd name="connsiteY71" fmla="*/ 446030 h 612701"/>
              <a:gd name="connsiteX72" fmla="*/ 1865509 w 3475660"/>
              <a:gd name="connsiteY72" fmla="*/ 485019 h 612701"/>
              <a:gd name="connsiteX73" fmla="*/ 1775552 w 3475660"/>
              <a:gd name="connsiteY73" fmla="*/ 499131 h 612701"/>
              <a:gd name="connsiteX74" fmla="*/ 1692716 w 3475660"/>
              <a:gd name="connsiteY74" fmla="*/ 489614 h 612701"/>
              <a:gd name="connsiteX75" fmla="*/ 1692716 w 3475660"/>
              <a:gd name="connsiteY75" fmla="*/ 489614 h 612701"/>
              <a:gd name="connsiteX76" fmla="*/ 1627185 w 3475660"/>
              <a:gd name="connsiteY76" fmla="*/ 464762 h 612701"/>
              <a:gd name="connsiteX77" fmla="*/ 1662416 w 3475660"/>
              <a:gd name="connsiteY77" fmla="*/ 384960 h 612701"/>
              <a:gd name="connsiteX78" fmla="*/ 1716827 w 3475660"/>
              <a:gd name="connsiteY78" fmla="*/ 407365 h 612701"/>
              <a:gd name="connsiteX79" fmla="*/ 1779264 w 3475660"/>
              <a:gd name="connsiteY79" fmla="*/ 415657 h 612701"/>
              <a:gd name="connsiteX80" fmla="*/ 1819765 w 3475660"/>
              <a:gd name="connsiteY80" fmla="*/ 409813 h 612701"/>
              <a:gd name="connsiteX81" fmla="*/ 1831814 w 3475660"/>
              <a:gd name="connsiteY81" fmla="*/ 392953 h 612701"/>
              <a:gd name="connsiteX82" fmla="*/ 1817286 w 3475660"/>
              <a:gd name="connsiteY82" fmla="*/ 377292 h 612701"/>
              <a:gd name="connsiteX83" fmla="*/ 1771226 w 3475660"/>
              <a:gd name="connsiteY83" fmla="*/ 368375 h 612701"/>
              <a:gd name="connsiteX84" fmla="*/ 1702915 w 3475660"/>
              <a:gd name="connsiteY84" fmla="*/ 355487 h 612701"/>
              <a:gd name="connsiteX85" fmla="*/ 1654377 w 3475660"/>
              <a:gd name="connsiteY85" fmla="*/ 326039 h 612701"/>
              <a:gd name="connsiteX86" fmla="*/ 1633976 w 3475660"/>
              <a:gd name="connsiteY86" fmla="*/ 265869 h 612701"/>
              <a:gd name="connsiteX87" fmla="*/ 1653145 w 3475660"/>
              <a:gd name="connsiteY87" fmla="*/ 209096 h 612701"/>
              <a:gd name="connsiteX88" fmla="*/ 1709091 w 3475660"/>
              <a:gd name="connsiteY88" fmla="*/ 169807 h 612701"/>
              <a:gd name="connsiteX89" fmla="*/ 1797198 w 3475660"/>
              <a:gd name="connsiteY89" fmla="*/ 155395 h 612701"/>
              <a:gd name="connsiteX90" fmla="*/ 164498 w 3475660"/>
              <a:gd name="connsiteY90" fmla="*/ 155394 h 612701"/>
              <a:gd name="connsiteX91" fmla="*/ 263410 w 3475660"/>
              <a:gd name="connsiteY91" fmla="*/ 194059 h 612701"/>
              <a:gd name="connsiteX92" fmla="*/ 263410 w 3475660"/>
              <a:gd name="connsiteY92" fmla="*/ 160913 h 612701"/>
              <a:gd name="connsiteX93" fmla="*/ 375302 w 3475660"/>
              <a:gd name="connsiteY93" fmla="*/ 160913 h 612701"/>
              <a:gd name="connsiteX94" fmla="*/ 375302 w 3475660"/>
              <a:gd name="connsiteY94" fmla="*/ 612701 h 612701"/>
              <a:gd name="connsiteX95" fmla="*/ 257838 w 3475660"/>
              <a:gd name="connsiteY95" fmla="*/ 612701 h 612701"/>
              <a:gd name="connsiteX96" fmla="*/ 257838 w 3475660"/>
              <a:gd name="connsiteY96" fmla="*/ 464137 h 612701"/>
              <a:gd name="connsiteX97" fmla="*/ 164498 w 3475660"/>
              <a:gd name="connsiteY97" fmla="*/ 499129 h 612701"/>
              <a:gd name="connsiteX98" fmla="*/ 81347 w 3475660"/>
              <a:gd name="connsiteY98" fmla="*/ 477949 h 612701"/>
              <a:gd name="connsiteX99" fmla="*/ 21992 w 3475660"/>
              <a:gd name="connsiteY99" fmla="*/ 417803 h 612701"/>
              <a:gd name="connsiteX100" fmla="*/ 45 w 3475660"/>
              <a:gd name="connsiteY100" fmla="*/ 327262 h 612701"/>
              <a:gd name="connsiteX101" fmla="*/ 21992 w 3475660"/>
              <a:gd name="connsiteY101" fmla="*/ 236720 h 612701"/>
              <a:gd name="connsiteX102" fmla="*/ 81347 w 3475660"/>
              <a:gd name="connsiteY102" fmla="*/ 176550 h 612701"/>
              <a:gd name="connsiteX103" fmla="*/ 164498 w 3475660"/>
              <a:gd name="connsiteY103" fmla="*/ 155394 h 612701"/>
              <a:gd name="connsiteX104" fmla="*/ 3112765 w 3475660"/>
              <a:gd name="connsiteY104" fmla="*/ 155393 h 612701"/>
              <a:gd name="connsiteX105" fmla="*/ 3240129 w 3475660"/>
              <a:gd name="connsiteY105" fmla="*/ 193134 h 612701"/>
              <a:gd name="connsiteX106" fmla="*/ 3284000 w 3475660"/>
              <a:gd name="connsiteY106" fmla="*/ 308853 h 612701"/>
              <a:gd name="connsiteX107" fmla="*/ 3284000 w 3475660"/>
              <a:gd name="connsiteY107" fmla="*/ 493610 h 612701"/>
              <a:gd name="connsiteX108" fmla="*/ 3174598 w 3475660"/>
              <a:gd name="connsiteY108" fmla="*/ 493610 h 612701"/>
              <a:gd name="connsiteX109" fmla="*/ 3174598 w 3475660"/>
              <a:gd name="connsiteY109" fmla="*/ 450649 h 612701"/>
              <a:gd name="connsiteX110" fmla="*/ 3075661 w 3475660"/>
              <a:gd name="connsiteY110" fmla="*/ 499130 h 612701"/>
              <a:gd name="connsiteX111" fmla="*/ 3008294 w 3475660"/>
              <a:gd name="connsiteY111" fmla="*/ 485642 h 612701"/>
              <a:gd name="connsiteX112" fmla="*/ 2965327 w 3475660"/>
              <a:gd name="connsiteY112" fmla="*/ 449100 h 612701"/>
              <a:gd name="connsiteX113" fmla="*/ 2950787 w 3475660"/>
              <a:gd name="connsiteY113" fmla="*/ 396623 h 612701"/>
              <a:gd name="connsiteX114" fmla="*/ 2987262 w 3475660"/>
              <a:gd name="connsiteY114" fmla="*/ 323265 h 612701"/>
              <a:gd name="connsiteX115" fmla="*/ 3099783 w 3475660"/>
              <a:gd name="connsiteY115" fmla="*/ 297189 h 612701"/>
              <a:gd name="connsiteX116" fmla="*/ 3166547 w 3475660"/>
              <a:gd name="connsiteY116" fmla="*/ 297189 h 612701"/>
              <a:gd name="connsiteX117" fmla="*/ 3095457 w 3475660"/>
              <a:gd name="connsiteY117" fmla="*/ 244387 h 612701"/>
              <a:gd name="connsiteX118" fmla="*/ 3046605 w 3475660"/>
              <a:gd name="connsiteY118" fmla="*/ 252055 h 612701"/>
              <a:gd name="connsiteX119" fmla="*/ 3004570 w 3475660"/>
              <a:gd name="connsiteY119" fmla="*/ 273236 h 612701"/>
              <a:gd name="connsiteX120" fmla="*/ 2965000 w 3475660"/>
              <a:gd name="connsiteY120" fmla="*/ 194058 h 612701"/>
              <a:gd name="connsiteX121" fmla="*/ 3032694 w 3475660"/>
              <a:gd name="connsiteY121" fmla="*/ 165509 h 612701"/>
              <a:gd name="connsiteX122" fmla="*/ 3112765 w 3475660"/>
              <a:gd name="connsiteY122" fmla="*/ 155393 h 612701"/>
              <a:gd name="connsiteX123" fmla="*/ 2574912 w 3475660"/>
              <a:gd name="connsiteY123" fmla="*/ 155393 h 612701"/>
              <a:gd name="connsiteX124" fmla="*/ 2673221 w 3475660"/>
              <a:gd name="connsiteY124" fmla="*/ 179621 h 612701"/>
              <a:gd name="connsiteX125" fmla="*/ 2731934 w 3475660"/>
              <a:gd name="connsiteY125" fmla="*/ 246835 h 612701"/>
              <a:gd name="connsiteX126" fmla="*/ 2641072 w 3475660"/>
              <a:gd name="connsiteY126" fmla="*/ 292893 h 612701"/>
              <a:gd name="connsiteX127" fmla="*/ 2574283 w 3475660"/>
              <a:gd name="connsiteY127" fmla="*/ 248082 h 612701"/>
              <a:gd name="connsiteX128" fmla="*/ 2522060 w 3475660"/>
              <a:gd name="connsiteY128" fmla="*/ 268938 h 612701"/>
              <a:gd name="connsiteX129" fmla="*/ 2501332 w 3475660"/>
              <a:gd name="connsiteY129" fmla="*/ 326636 h 612701"/>
              <a:gd name="connsiteX130" fmla="*/ 2522060 w 3475660"/>
              <a:gd name="connsiteY130" fmla="*/ 385257 h 612701"/>
              <a:gd name="connsiteX131" fmla="*/ 2574283 w 3475660"/>
              <a:gd name="connsiteY131" fmla="*/ 406438 h 612701"/>
              <a:gd name="connsiteX132" fmla="*/ 2641072 w 3475660"/>
              <a:gd name="connsiteY132" fmla="*/ 361629 h 612701"/>
              <a:gd name="connsiteX133" fmla="*/ 2731934 w 3475660"/>
              <a:gd name="connsiteY133" fmla="*/ 407662 h 612701"/>
              <a:gd name="connsiteX134" fmla="*/ 2673221 w 3475660"/>
              <a:gd name="connsiteY134" fmla="*/ 474876 h 612701"/>
              <a:gd name="connsiteX135" fmla="*/ 2574913 w 3475660"/>
              <a:gd name="connsiteY135" fmla="*/ 499129 h 612701"/>
              <a:gd name="connsiteX136" fmla="*/ 2475371 w 3475660"/>
              <a:gd name="connsiteY136" fmla="*/ 477025 h 612701"/>
              <a:gd name="connsiteX137" fmla="*/ 2475371 w 3475660"/>
              <a:gd name="connsiteY137" fmla="*/ 477025 h 612701"/>
              <a:gd name="connsiteX138" fmla="*/ 2398115 w 3475660"/>
              <a:gd name="connsiteY138" fmla="*/ 253881 h 612701"/>
              <a:gd name="connsiteX139" fmla="*/ 2475371 w 3475660"/>
              <a:gd name="connsiteY139" fmla="*/ 177173 h 612701"/>
              <a:gd name="connsiteX140" fmla="*/ 2574912 w 3475660"/>
              <a:gd name="connsiteY140" fmla="*/ 155393 h 612701"/>
              <a:gd name="connsiteX141" fmla="*/ 2160246 w 3475660"/>
              <a:gd name="connsiteY141" fmla="*/ 155393 h 612701"/>
              <a:gd name="connsiteX142" fmla="*/ 2257774 w 3475660"/>
              <a:gd name="connsiteY142" fmla="*/ 177173 h 612701"/>
              <a:gd name="connsiteX143" fmla="*/ 2325166 w 3475660"/>
              <a:gd name="connsiteY143" fmla="*/ 237943 h 612701"/>
              <a:gd name="connsiteX144" fmla="*/ 2270543 w 3475660"/>
              <a:gd name="connsiteY144" fmla="*/ 469892 h 612701"/>
              <a:gd name="connsiteX145" fmla="*/ 2257774 w 3475660"/>
              <a:gd name="connsiteY145" fmla="*/ 477025 h 612701"/>
              <a:gd name="connsiteX146" fmla="*/ 2063044 w 3475660"/>
              <a:gd name="connsiteY146" fmla="*/ 477025 h 612701"/>
              <a:gd name="connsiteX147" fmla="*/ 2063044 w 3475660"/>
              <a:gd name="connsiteY147" fmla="*/ 477025 h 612701"/>
              <a:gd name="connsiteX148" fmla="*/ 1970924 w 3475660"/>
              <a:gd name="connsiteY148" fmla="*/ 326637 h 612701"/>
              <a:gd name="connsiteX149" fmla="*/ 2062717 w 3475660"/>
              <a:gd name="connsiteY149" fmla="*/ 177173 h 612701"/>
              <a:gd name="connsiteX150" fmla="*/ 2160246 w 3475660"/>
              <a:gd name="connsiteY150" fmla="*/ 155393 h 612701"/>
              <a:gd name="connsiteX151" fmla="*/ 1021335 w 3475660"/>
              <a:gd name="connsiteY151" fmla="*/ 155392 h 612701"/>
              <a:gd name="connsiteX152" fmla="*/ 1148701 w 3475660"/>
              <a:gd name="connsiteY152" fmla="*/ 193133 h 612701"/>
              <a:gd name="connsiteX153" fmla="*/ 1192584 w 3475660"/>
              <a:gd name="connsiteY153" fmla="*/ 308853 h 612701"/>
              <a:gd name="connsiteX154" fmla="*/ 1192584 w 3475660"/>
              <a:gd name="connsiteY154" fmla="*/ 493609 h 612701"/>
              <a:gd name="connsiteX155" fmla="*/ 1083170 w 3475660"/>
              <a:gd name="connsiteY155" fmla="*/ 493609 h 612701"/>
              <a:gd name="connsiteX156" fmla="*/ 1083170 w 3475660"/>
              <a:gd name="connsiteY156" fmla="*/ 450648 h 612701"/>
              <a:gd name="connsiteX157" fmla="*/ 984245 w 3475660"/>
              <a:gd name="connsiteY157" fmla="*/ 499128 h 612701"/>
              <a:gd name="connsiteX158" fmla="*/ 916866 w 3475660"/>
              <a:gd name="connsiteY158" fmla="*/ 485641 h 612701"/>
              <a:gd name="connsiteX159" fmla="*/ 873899 w 3475660"/>
              <a:gd name="connsiteY159" fmla="*/ 449099 h 612701"/>
              <a:gd name="connsiteX160" fmla="*/ 859371 w 3475660"/>
              <a:gd name="connsiteY160" fmla="*/ 396622 h 612701"/>
              <a:gd name="connsiteX161" fmla="*/ 895846 w 3475660"/>
              <a:gd name="connsiteY161" fmla="*/ 323264 h 612701"/>
              <a:gd name="connsiteX162" fmla="*/ 1008355 w 3475660"/>
              <a:gd name="connsiteY162" fmla="*/ 297187 h 612701"/>
              <a:gd name="connsiteX163" fmla="*/ 1075131 w 3475660"/>
              <a:gd name="connsiteY163" fmla="*/ 297187 h 612701"/>
              <a:gd name="connsiteX164" fmla="*/ 1004028 w 3475660"/>
              <a:gd name="connsiteY164" fmla="*/ 244385 h 612701"/>
              <a:gd name="connsiteX165" fmla="*/ 955188 w 3475660"/>
              <a:gd name="connsiteY165" fmla="*/ 252054 h 612701"/>
              <a:gd name="connsiteX166" fmla="*/ 913154 w 3475660"/>
              <a:gd name="connsiteY166" fmla="*/ 273234 h 612701"/>
              <a:gd name="connsiteX167" fmla="*/ 873584 w 3475660"/>
              <a:gd name="connsiteY167" fmla="*/ 194057 h 612701"/>
              <a:gd name="connsiteX168" fmla="*/ 941277 w 3475660"/>
              <a:gd name="connsiteY168" fmla="*/ 165508 h 612701"/>
              <a:gd name="connsiteX169" fmla="*/ 1021335 w 3475660"/>
              <a:gd name="connsiteY169" fmla="*/ 155392 h 612701"/>
              <a:gd name="connsiteX170" fmla="*/ 3358183 w 3475660"/>
              <a:gd name="connsiteY170" fmla="*/ 38150 h 612701"/>
              <a:gd name="connsiteX171" fmla="*/ 3475660 w 3475660"/>
              <a:gd name="connsiteY171" fmla="*/ 38150 h 612701"/>
              <a:gd name="connsiteX172" fmla="*/ 3475660 w 3475660"/>
              <a:gd name="connsiteY172" fmla="*/ 493610 h 612701"/>
              <a:gd name="connsiteX173" fmla="*/ 3358183 w 3475660"/>
              <a:gd name="connsiteY173" fmla="*/ 493610 h 612701"/>
              <a:gd name="connsiteX174" fmla="*/ 1266767 w 3475660"/>
              <a:gd name="connsiteY174" fmla="*/ 38150 h 612701"/>
              <a:gd name="connsiteX175" fmla="*/ 1384231 w 3475660"/>
              <a:gd name="connsiteY175" fmla="*/ 38150 h 612701"/>
              <a:gd name="connsiteX176" fmla="*/ 1384231 w 3475660"/>
              <a:gd name="connsiteY176" fmla="*/ 493610 h 612701"/>
              <a:gd name="connsiteX177" fmla="*/ 1266767 w 3475660"/>
              <a:gd name="connsiteY177" fmla="*/ 493610 h 612701"/>
              <a:gd name="connsiteX178" fmla="*/ 2835198 w 3475660"/>
              <a:gd name="connsiteY178" fmla="*/ 84 h 612701"/>
              <a:gd name="connsiteX179" fmla="*/ 2887119 w 3475660"/>
              <a:gd name="connsiteY179" fmla="*/ 16969 h 612701"/>
              <a:gd name="connsiteX180" fmla="*/ 2906891 w 3475660"/>
              <a:gd name="connsiteY180" fmla="*/ 60230 h 612701"/>
              <a:gd name="connsiteX181" fmla="*/ 2887119 w 3475660"/>
              <a:gd name="connsiteY181" fmla="*/ 105963 h 612701"/>
              <a:gd name="connsiteX182" fmla="*/ 2835198 w 3475660"/>
              <a:gd name="connsiteY182" fmla="*/ 124071 h 612701"/>
              <a:gd name="connsiteX183" fmla="*/ 2783251 w 3475660"/>
              <a:gd name="connsiteY183" fmla="*/ 106288 h 612701"/>
              <a:gd name="connsiteX184" fmla="*/ 2778957 w 3475660"/>
              <a:gd name="connsiteY184" fmla="*/ 22157 h 612701"/>
              <a:gd name="connsiteX185" fmla="*/ 2783251 w 3475660"/>
              <a:gd name="connsiteY185" fmla="*/ 17893 h 612701"/>
              <a:gd name="connsiteX186" fmla="*/ 2835198 w 3475660"/>
              <a:gd name="connsiteY186" fmla="*/ 84 h 612701"/>
              <a:gd name="connsiteX187" fmla="*/ 1519003 w 3475660"/>
              <a:gd name="connsiteY187" fmla="*/ 84 h 612701"/>
              <a:gd name="connsiteX188" fmla="*/ 1570924 w 3475660"/>
              <a:gd name="connsiteY188" fmla="*/ 16969 h 612701"/>
              <a:gd name="connsiteX189" fmla="*/ 1590709 w 3475660"/>
              <a:gd name="connsiteY189" fmla="*/ 60229 h 612701"/>
              <a:gd name="connsiteX190" fmla="*/ 1570924 w 3475660"/>
              <a:gd name="connsiteY190" fmla="*/ 105964 h 612701"/>
              <a:gd name="connsiteX191" fmla="*/ 1519003 w 3475660"/>
              <a:gd name="connsiteY191" fmla="*/ 124072 h 612701"/>
              <a:gd name="connsiteX192" fmla="*/ 1467069 w 3475660"/>
              <a:gd name="connsiteY192" fmla="*/ 106288 h 612701"/>
              <a:gd name="connsiteX193" fmla="*/ 1462738 w 3475660"/>
              <a:gd name="connsiteY193" fmla="*/ 22193 h 612701"/>
              <a:gd name="connsiteX194" fmla="*/ 1467069 w 3475660"/>
              <a:gd name="connsiteY194" fmla="*/ 17893 h 612701"/>
              <a:gd name="connsiteX195" fmla="*/ 1519003 w 3475660"/>
              <a:gd name="connsiteY195" fmla="*/ 84 h 61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3475660" h="612701">
                <a:moveTo>
                  <a:pt x="3115860" y="357959"/>
                </a:moveTo>
                <a:cubicBezTo>
                  <a:pt x="3081648" y="357959"/>
                  <a:pt x="3064542" y="369207"/>
                  <a:pt x="3064542" y="391703"/>
                </a:cubicBezTo>
                <a:cubicBezTo>
                  <a:pt x="3064231" y="401292"/>
                  <a:pt x="3068607" y="410438"/>
                  <a:pt x="3076290" y="416256"/>
                </a:cubicBezTo>
                <a:cubicBezTo>
                  <a:pt x="3085640" y="422867"/>
                  <a:pt x="3096979" y="426118"/>
                  <a:pt x="3108439" y="425473"/>
                </a:cubicBezTo>
                <a:cubicBezTo>
                  <a:pt x="3121096" y="425737"/>
                  <a:pt x="3133554" y="422325"/>
                  <a:pt x="3144285" y="415656"/>
                </a:cubicBezTo>
                <a:cubicBezTo>
                  <a:pt x="3154808" y="408847"/>
                  <a:pt x="3162664" y="398666"/>
                  <a:pt x="3166548" y="386807"/>
                </a:cubicBezTo>
                <a:lnTo>
                  <a:pt x="3166548" y="357959"/>
                </a:lnTo>
                <a:close/>
                <a:moveTo>
                  <a:pt x="1024432" y="357958"/>
                </a:moveTo>
                <a:cubicBezTo>
                  <a:pt x="990220" y="357958"/>
                  <a:pt x="973118" y="369206"/>
                  <a:pt x="973127" y="391702"/>
                </a:cubicBezTo>
                <a:cubicBezTo>
                  <a:pt x="972811" y="401289"/>
                  <a:pt x="977183" y="410436"/>
                  <a:pt x="984862" y="416256"/>
                </a:cubicBezTo>
                <a:cubicBezTo>
                  <a:pt x="994212" y="422864"/>
                  <a:pt x="1005550" y="426114"/>
                  <a:pt x="1017010" y="425472"/>
                </a:cubicBezTo>
                <a:cubicBezTo>
                  <a:pt x="1029670" y="425734"/>
                  <a:pt x="1042133" y="422322"/>
                  <a:pt x="1052870" y="415655"/>
                </a:cubicBezTo>
                <a:lnTo>
                  <a:pt x="1052870" y="415655"/>
                </a:lnTo>
                <a:cubicBezTo>
                  <a:pt x="1063385" y="408839"/>
                  <a:pt x="1071240" y="398661"/>
                  <a:pt x="1075133" y="386806"/>
                </a:cubicBezTo>
                <a:lnTo>
                  <a:pt x="1075133" y="357958"/>
                </a:lnTo>
                <a:close/>
                <a:moveTo>
                  <a:pt x="189955" y="248088"/>
                </a:moveTo>
                <a:cubicBezTo>
                  <a:pt x="171795" y="247901"/>
                  <a:pt x="153564" y="254593"/>
                  <a:pt x="139565" y="268208"/>
                </a:cubicBezTo>
                <a:cubicBezTo>
                  <a:pt x="139215" y="268548"/>
                  <a:pt x="138868" y="268892"/>
                  <a:pt x="138526" y="269239"/>
                </a:cubicBezTo>
                <a:cubicBezTo>
                  <a:pt x="124631" y="285317"/>
                  <a:pt x="117541" y="306110"/>
                  <a:pt x="118741" y="327262"/>
                </a:cubicBezTo>
                <a:cubicBezTo>
                  <a:pt x="117537" y="348407"/>
                  <a:pt x="124628" y="369193"/>
                  <a:pt x="138526" y="385258"/>
                </a:cubicBezTo>
                <a:cubicBezTo>
                  <a:pt x="165903" y="413058"/>
                  <a:pt x="210794" y="413557"/>
                  <a:pt x="238792" y="386374"/>
                </a:cubicBezTo>
                <a:cubicBezTo>
                  <a:pt x="239170" y="386006"/>
                  <a:pt x="239544" y="385634"/>
                  <a:pt x="239915" y="385258"/>
                </a:cubicBezTo>
                <a:cubicBezTo>
                  <a:pt x="253807" y="369190"/>
                  <a:pt x="260898" y="348406"/>
                  <a:pt x="259700" y="327262"/>
                </a:cubicBezTo>
                <a:cubicBezTo>
                  <a:pt x="260893" y="306110"/>
                  <a:pt x="253803" y="285320"/>
                  <a:pt x="239915" y="269239"/>
                </a:cubicBezTo>
                <a:cubicBezTo>
                  <a:pt x="226203" y="255340"/>
                  <a:pt x="208114" y="248274"/>
                  <a:pt x="189955" y="248088"/>
                </a:cubicBezTo>
                <a:close/>
                <a:moveTo>
                  <a:pt x="2160117" y="248083"/>
                </a:moveTo>
                <a:cubicBezTo>
                  <a:pt x="2141777" y="248078"/>
                  <a:pt x="2123434" y="255019"/>
                  <a:pt x="2109437" y="268909"/>
                </a:cubicBezTo>
                <a:cubicBezTo>
                  <a:pt x="2109427" y="268919"/>
                  <a:pt x="2109416" y="268929"/>
                  <a:pt x="2109406" y="268939"/>
                </a:cubicBezTo>
                <a:cubicBezTo>
                  <a:pt x="2095470" y="284866"/>
                  <a:pt x="2088365" y="305575"/>
                  <a:pt x="2089608" y="326637"/>
                </a:cubicBezTo>
                <a:cubicBezTo>
                  <a:pt x="2088334" y="347983"/>
                  <a:pt x="2095429" y="368990"/>
                  <a:pt x="2109406" y="385258"/>
                </a:cubicBezTo>
                <a:cubicBezTo>
                  <a:pt x="2136776" y="413054"/>
                  <a:pt x="2181657" y="413558"/>
                  <a:pt x="2209651" y="386383"/>
                </a:cubicBezTo>
                <a:cubicBezTo>
                  <a:pt x="2210033" y="386012"/>
                  <a:pt x="2210410" y="385637"/>
                  <a:pt x="2210783" y="385258"/>
                </a:cubicBezTo>
                <a:cubicBezTo>
                  <a:pt x="2224750" y="368984"/>
                  <a:pt x="2231843" y="347981"/>
                  <a:pt x="2230581" y="326637"/>
                </a:cubicBezTo>
                <a:cubicBezTo>
                  <a:pt x="2231813" y="305577"/>
                  <a:pt x="2224709" y="284872"/>
                  <a:pt x="2210783" y="268939"/>
                </a:cubicBezTo>
                <a:cubicBezTo>
                  <a:pt x="2196795" y="255041"/>
                  <a:pt x="2178457" y="248089"/>
                  <a:pt x="2160117" y="248083"/>
                </a:cubicBezTo>
                <a:close/>
                <a:moveTo>
                  <a:pt x="2776459" y="160913"/>
                </a:moveTo>
                <a:lnTo>
                  <a:pt x="2893911" y="160913"/>
                </a:lnTo>
                <a:lnTo>
                  <a:pt x="2893911" y="493610"/>
                </a:lnTo>
                <a:lnTo>
                  <a:pt x="2776459" y="493610"/>
                </a:lnTo>
                <a:close/>
                <a:moveTo>
                  <a:pt x="449487" y="160913"/>
                </a:moveTo>
                <a:lnTo>
                  <a:pt x="566950" y="160913"/>
                </a:lnTo>
                <a:lnTo>
                  <a:pt x="566950" y="327861"/>
                </a:lnTo>
                <a:cubicBezTo>
                  <a:pt x="565336" y="347149"/>
                  <a:pt x="570346" y="366411"/>
                  <a:pt x="581163" y="382511"/>
                </a:cubicBezTo>
                <a:cubicBezTo>
                  <a:pt x="591507" y="394357"/>
                  <a:pt x="606837" y="400715"/>
                  <a:pt x="622594" y="399696"/>
                </a:cubicBezTo>
                <a:cubicBezTo>
                  <a:pt x="639871" y="400235"/>
                  <a:pt x="656504" y="393158"/>
                  <a:pt x="668025" y="380364"/>
                </a:cubicBezTo>
                <a:cubicBezTo>
                  <a:pt x="681077" y="363459"/>
                  <a:pt x="687356" y="342350"/>
                  <a:pt x="685647" y="321117"/>
                </a:cubicBezTo>
                <a:lnTo>
                  <a:pt x="685647" y="160913"/>
                </a:lnTo>
                <a:lnTo>
                  <a:pt x="803111" y="160913"/>
                </a:lnTo>
                <a:lnTo>
                  <a:pt x="803111" y="493610"/>
                </a:lnTo>
                <a:lnTo>
                  <a:pt x="691207" y="493610"/>
                </a:lnTo>
                <a:lnTo>
                  <a:pt x="691207" y="458018"/>
                </a:lnTo>
                <a:cubicBezTo>
                  <a:pt x="678911" y="471470"/>
                  <a:pt x="663688" y="481960"/>
                  <a:pt x="646694" y="488690"/>
                </a:cubicBezTo>
                <a:cubicBezTo>
                  <a:pt x="629214" y="495688"/>
                  <a:pt x="610526" y="499234"/>
                  <a:pt x="591679" y="499130"/>
                </a:cubicBezTo>
                <a:cubicBezTo>
                  <a:pt x="553374" y="501014"/>
                  <a:pt x="515961" y="487261"/>
                  <a:pt x="488126" y="461065"/>
                </a:cubicBezTo>
                <a:cubicBezTo>
                  <a:pt x="460196" y="429780"/>
                  <a:pt x="446252" y="388577"/>
                  <a:pt x="449487" y="346894"/>
                </a:cubicBezTo>
                <a:close/>
                <a:moveTo>
                  <a:pt x="1460265" y="160913"/>
                </a:moveTo>
                <a:lnTo>
                  <a:pt x="1577729" y="160913"/>
                </a:lnTo>
                <a:lnTo>
                  <a:pt x="1577729" y="493610"/>
                </a:lnTo>
                <a:lnTo>
                  <a:pt x="1460265" y="493610"/>
                </a:lnTo>
                <a:close/>
                <a:moveTo>
                  <a:pt x="1797198" y="155395"/>
                </a:moveTo>
                <a:cubicBezTo>
                  <a:pt x="1821496" y="155389"/>
                  <a:pt x="1845731" y="157858"/>
                  <a:pt x="1869521" y="162763"/>
                </a:cubicBezTo>
                <a:cubicBezTo>
                  <a:pt x="1890469" y="166623"/>
                  <a:pt x="1910696" y="173657"/>
                  <a:pt x="1929492" y="183619"/>
                </a:cubicBezTo>
                <a:lnTo>
                  <a:pt x="1894249" y="262797"/>
                </a:lnTo>
                <a:cubicBezTo>
                  <a:pt x="1864778" y="246484"/>
                  <a:pt x="1831556" y="238024"/>
                  <a:pt x="1797815" y="238243"/>
                </a:cubicBezTo>
                <a:cubicBezTo>
                  <a:pt x="1783904" y="237430"/>
                  <a:pt x="1769982" y="239629"/>
                  <a:pt x="1757012" y="244689"/>
                </a:cubicBezTo>
                <a:cubicBezTo>
                  <a:pt x="1749661" y="247218"/>
                  <a:pt x="1744544" y="253866"/>
                  <a:pt x="1744019" y="261573"/>
                </a:cubicBezTo>
                <a:cubicBezTo>
                  <a:pt x="1744019" y="269366"/>
                  <a:pt x="1748761" y="274794"/>
                  <a:pt x="1758244" y="277859"/>
                </a:cubicBezTo>
                <a:cubicBezTo>
                  <a:pt x="1773652" y="282165"/>
                  <a:pt x="1789358" y="285337"/>
                  <a:pt x="1805235" y="287350"/>
                </a:cubicBezTo>
                <a:cubicBezTo>
                  <a:pt x="1828401" y="290522"/>
                  <a:pt x="1851324" y="295245"/>
                  <a:pt x="1873848" y="301487"/>
                </a:cubicBezTo>
                <a:cubicBezTo>
                  <a:pt x="1891970" y="306800"/>
                  <a:pt x="1908313" y="316870"/>
                  <a:pt x="1921153" y="330635"/>
                </a:cubicBezTo>
                <a:cubicBezTo>
                  <a:pt x="1935368" y="347030"/>
                  <a:pt x="1942576" y="368288"/>
                  <a:pt x="1941240" y="389881"/>
                </a:cubicBezTo>
                <a:cubicBezTo>
                  <a:pt x="1941423" y="410210"/>
                  <a:pt x="1934666" y="430001"/>
                  <a:pt x="1922071" y="446030"/>
                </a:cubicBezTo>
                <a:cubicBezTo>
                  <a:pt x="1907271" y="464035"/>
                  <a:pt x="1887671" y="477545"/>
                  <a:pt x="1865509" y="485019"/>
                </a:cubicBezTo>
                <a:cubicBezTo>
                  <a:pt x="1836627" y="495076"/>
                  <a:pt x="1806149" y="499858"/>
                  <a:pt x="1775552" y="499131"/>
                </a:cubicBezTo>
                <a:cubicBezTo>
                  <a:pt x="1747662" y="499147"/>
                  <a:pt x="1719865" y="495953"/>
                  <a:pt x="1692716" y="489614"/>
                </a:cubicBezTo>
                <a:lnTo>
                  <a:pt x="1692716" y="489614"/>
                </a:lnTo>
                <a:cubicBezTo>
                  <a:pt x="1669667" y="484889"/>
                  <a:pt x="1647537" y="476497"/>
                  <a:pt x="1627185" y="464762"/>
                </a:cubicBezTo>
                <a:lnTo>
                  <a:pt x="1662416" y="384960"/>
                </a:lnTo>
                <a:cubicBezTo>
                  <a:pt x="1679332" y="395069"/>
                  <a:pt x="1697670" y="402621"/>
                  <a:pt x="1716827" y="407365"/>
                </a:cubicBezTo>
                <a:cubicBezTo>
                  <a:pt x="1737190" y="412803"/>
                  <a:pt x="1758178" y="415590"/>
                  <a:pt x="1779264" y="415657"/>
                </a:cubicBezTo>
                <a:cubicBezTo>
                  <a:pt x="1793026" y="416506"/>
                  <a:pt x="1806815" y="414516"/>
                  <a:pt x="1819765" y="409813"/>
                </a:cubicBezTo>
                <a:cubicBezTo>
                  <a:pt x="1826906" y="407208"/>
                  <a:pt x="1831695" y="400506"/>
                  <a:pt x="1831814" y="392953"/>
                </a:cubicBezTo>
                <a:cubicBezTo>
                  <a:pt x="1831814" y="385585"/>
                  <a:pt x="1826971" y="380365"/>
                  <a:pt x="1817286" y="377292"/>
                </a:cubicBezTo>
                <a:cubicBezTo>
                  <a:pt x="1802190" y="373134"/>
                  <a:pt x="1786789" y="370153"/>
                  <a:pt x="1771226" y="368375"/>
                </a:cubicBezTo>
                <a:cubicBezTo>
                  <a:pt x="1748154" y="365842"/>
                  <a:pt x="1725315" y="361533"/>
                  <a:pt x="1702915" y="355487"/>
                </a:cubicBezTo>
                <a:cubicBezTo>
                  <a:pt x="1684321" y="350279"/>
                  <a:pt x="1667529" y="340091"/>
                  <a:pt x="1654377" y="326039"/>
                </a:cubicBezTo>
                <a:cubicBezTo>
                  <a:pt x="1639943" y="309387"/>
                  <a:pt x="1632623" y="287799"/>
                  <a:pt x="1633976" y="265869"/>
                </a:cubicBezTo>
                <a:cubicBezTo>
                  <a:pt x="1633729" y="245339"/>
                  <a:pt x="1640485" y="225330"/>
                  <a:pt x="1653145" y="209096"/>
                </a:cubicBezTo>
                <a:cubicBezTo>
                  <a:pt x="1667812" y="191154"/>
                  <a:pt x="1687167" y="177562"/>
                  <a:pt x="1709091" y="169807"/>
                </a:cubicBezTo>
                <a:cubicBezTo>
                  <a:pt x="1737292" y="159568"/>
                  <a:pt x="1767179" y="154678"/>
                  <a:pt x="1797198" y="155395"/>
                </a:cubicBezTo>
                <a:close/>
                <a:moveTo>
                  <a:pt x="164498" y="155394"/>
                </a:moveTo>
                <a:cubicBezTo>
                  <a:pt x="201687" y="152594"/>
                  <a:pt x="238124" y="166838"/>
                  <a:pt x="263410" y="194059"/>
                </a:cubicBezTo>
                <a:lnTo>
                  <a:pt x="263410" y="160913"/>
                </a:lnTo>
                <a:lnTo>
                  <a:pt x="375302" y="160913"/>
                </a:lnTo>
                <a:lnTo>
                  <a:pt x="375302" y="612701"/>
                </a:lnTo>
                <a:lnTo>
                  <a:pt x="257838" y="612701"/>
                </a:lnTo>
                <a:lnTo>
                  <a:pt x="257838" y="464137"/>
                </a:lnTo>
                <a:cubicBezTo>
                  <a:pt x="233057" y="488303"/>
                  <a:pt x="199181" y="501003"/>
                  <a:pt x="164498" y="499129"/>
                </a:cubicBezTo>
                <a:cubicBezTo>
                  <a:pt x="135382" y="499494"/>
                  <a:pt x="106690" y="492186"/>
                  <a:pt x="81347" y="477949"/>
                </a:cubicBezTo>
                <a:cubicBezTo>
                  <a:pt x="56321" y="463761"/>
                  <a:pt x="35768" y="442935"/>
                  <a:pt x="21992" y="417803"/>
                </a:cubicBezTo>
                <a:cubicBezTo>
                  <a:pt x="6907" y="390017"/>
                  <a:pt x="-655" y="358820"/>
                  <a:pt x="45" y="327262"/>
                </a:cubicBezTo>
                <a:cubicBezTo>
                  <a:pt x="-652" y="295704"/>
                  <a:pt x="6910" y="264507"/>
                  <a:pt x="21992" y="236720"/>
                </a:cubicBezTo>
                <a:cubicBezTo>
                  <a:pt x="35782" y="211592"/>
                  <a:pt x="56330" y="190761"/>
                  <a:pt x="81347" y="176550"/>
                </a:cubicBezTo>
                <a:cubicBezTo>
                  <a:pt x="106696" y="162332"/>
                  <a:pt x="135386" y="155033"/>
                  <a:pt x="164498" y="155394"/>
                </a:cubicBezTo>
                <a:close/>
                <a:moveTo>
                  <a:pt x="3112765" y="155393"/>
                </a:moveTo>
                <a:cubicBezTo>
                  <a:pt x="3158420" y="152260"/>
                  <a:pt x="3203670" y="165669"/>
                  <a:pt x="3240129" y="193134"/>
                </a:cubicBezTo>
                <a:cubicBezTo>
                  <a:pt x="3271416" y="223271"/>
                  <a:pt x="3287507" y="265712"/>
                  <a:pt x="3284000" y="308853"/>
                </a:cubicBezTo>
                <a:lnTo>
                  <a:pt x="3284000" y="493610"/>
                </a:lnTo>
                <a:lnTo>
                  <a:pt x="3174598" y="493610"/>
                </a:lnTo>
                <a:lnTo>
                  <a:pt x="3174598" y="450649"/>
                </a:lnTo>
                <a:cubicBezTo>
                  <a:pt x="3157693" y="482970"/>
                  <a:pt x="3124714" y="499130"/>
                  <a:pt x="3075661" y="499130"/>
                </a:cubicBezTo>
                <a:cubicBezTo>
                  <a:pt x="3052471" y="499701"/>
                  <a:pt x="3029448" y="495092"/>
                  <a:pt x="3008294" y="485642"/>
                </a:cubicBezTo>
                <a:cubicBezTo>
                  <a:pt x="2990719" y="477836"/>
                  <a:pt x="2975796" y="465145"/>
                  <a:pt x="2965327" y="449100"/>
                </a:cubicBezTo>
                <a:cubicBezTo>
                  <a:pt x="2955511" y="433355"/>
                  <a:pt x="2950464" y="415138"/>
                  <a:pt x="2950787" y="396623"/>
                </a:cubicBezTo>
                <a:cubicBezTo>
                  <a:pt x="2949551" y="367595"/>
                  <a:pt x="2963300" y="339942"/>
                  <a:pt x="2987262" y="323265"/>
                </a:cubicBezTo>
                <a:cubicBezTo>
                  <a:pt x="3021226" y="303415"/>
                  <a:pt x="3060478" y="294319"/>
                  <a:pt x="3099783" y="297189"/>
                </a:cubicBezTo>
                <a:lnTo>
                  <a:pt x="3166547" y="297189"/>
                </a:lnTo>
                <a:cubicBezTo>
                  <a:pt x="3164484" y="261995"/>
                  <a:pt x="3140788" y="244395"/>
                  <a:pt x="3095457" y="244387"/>
                </a:cubicBezTo>
                <a:cubicBezTo>
                  <a:pt x="3078876" y="244473"/>
                  <a:pt x="3062404" y="247058"/>
                  <a:pt x="3046605" y="252055"/>
                </a:cubicBezTo>
                <a:cubicBezTo>
                  <a:pt x="3031415" y="256525"/>
                  <a:pt x="3017171" y="263703"/>
                  <a:pt x="3004570" y="273236"/>
                </a:cubicBezTo>
                <a:lnTo>
                  <a:pt x="2965000" y="194058"/>
                </a:lnTo>
                <a:cubicBezTo>
                  <a:pt x="2985782" y="180821"/>
                  <a:pt x="3008670" y="171169"/>
                  <a:pt x="3032694" y="165509"/>
                </a:cubicBezTo>
                <a:cubicBezTo>
                  <a:pt x="3058852" y="158820"/>
                  <a:pt x="3085753" y="155421"/>
                  <a:pt x="3112765" y="155393"/>
                </a:cubicBezTo>
                <a:close/>
                <a:moveTo>
                  <a:pt x="2574912" y="155393"/>
                </a:moveTo>
                <a:cubicBezTo>
                  <a:pt x="2609285" y="154497"/>
                  <a:pt x="2643259" y="162870"/>
                  <a:pt x="2673221" y="179621"/>
                </a:cubicBezTo>
                <a:cubicBezTo>
                  <a:pt x="2699905" y="194762"/>
                  <a:pt x="2720610" y="218465"/>
                  <a:pt x="2731934" y="246835"/>
                </a:cubicBezTo>
                <a:lnTo>
                  <a:pt x="2641072" y="292893"/>
                </a:lnTo>
                <a:cubicBezTo>
                  <a:pt x="2630078" y="265845"/>
                  <a:pt x="2603660" y="248120"/>
                  <a:pt x="2574283" y="248082"/>
                </a:cubicBezTo>
                <a:cubicBezTo>
                  <a:pt x="2554708" y="247499"/>
                  <a:pt x="2535777" y="255060"/>
                  <a:pt x="2522060" y="268938"/>
                </a:cubicBezTo>
                <a:cubicBezTo>
                  <a:pt x="2507580" y="284598"/>
                  <a:pt x="2500103" y="305412"/>
                  <a:pt x="2501332" y="326636"/>
                </a:cubicBezTo>
                <a:cubicBezTo>
                  <a:pt x="2500070" y="348142"/>
                  <a:pt x="2507535" y="369254"/>
                  <a:pt x="2522060" y="385257"/>
                </a:cubicBezTo>
                <a:cubicBezTo>
                  <a:pt x="2535679" y="399316"/>
                  <a:pt x="2554646" y="407009"/>
                  <a:pt x="2574283" y="406438"/>
                </a:cubicBezTo>
                <a:cubicBezTo>
                  <a:pt x="2603659" y="406401"/>
                  <a:pt x="2630077" y="388677"/>
                  <a:pt x="2641072" y="361629"/>
                </a:cubicBezTo>
                <a:lnTo>
                  <a:pt x="2731934" y="407662"/>
                </a:lnTo>
                <a:cubicBezTo>
                  <a:pt x="2720625" y="436041"/>
                  <a:pt x="2699916" y="459747"/>
                  <a:pt x="2673221" y="474876"/>
                </a:cubicBezTo>
                <a:cubicBezTo>
                  <a:pt x="2643266" y="491646"/>
                  <a:pt x="2609289" y="500028"/>
                  <a:pt x="2574913" y="499129"/>
                </a:cubicBezTo>
                <a:cubicBezTo>
                  <a:pt x="2540434" y="499721"/>
                  <a:pt x="2506311" y="492143"/>
                  <a:pt x="2475371" y="477025"/>
                </a:cubicBezTo>
                <a:lnTo>
                  <a:pt x="2475371" y="477025"/>
                </a:lnTo>
                <a:cubicBezTo>
                  <a:pt x="2391978" y="436588"/>
                  <a:pt x="2357389" y="336683"/>
                  <a:pt x="2398115" y="253881"/>
                </a:cubicBezTo>
                <a:cubicBezTo>
                  <a:pt x="2414543" y="220481"/>
                  <a:pt x="2441733" y="193484"/>
                  <a:pt x="2475371" y="177173"/>
                </a:cubicBezTo>
                <a:cubicBezTo>
                  <a:pt x="2506374" y="162266"/>
                  <a:pt x="2540471" y="154805"/>
                  <a:pt x="2574912" y="155393"/>
                </a:cubicBezTo>
                <a:close/>
                <a:moveTo>
                  <a:pt x="2160246" y="155393"/>
                </a:moveTo>
                <a:cubicBezTo>
                  <a:pt x="2193577" y="155393"/>
                  <a:pt x="2226909" y="162653"/>
                  <a:pt x="2257774" y="177173"/>
                </a:cubicBezTo>
                <a:cubicBezTo>
                  <a:pt x="2285547" y="190734"/>
                  <a:pt x="2308905" y="211797"/>
                  <a:pt x="2325166" y="237943"/>
                </a:cubicBezTo>
                <a:cubicBezTo>
                  <a:pt x="2374590" y="316971"/>
                  <a:pt x="2350135" y="420818"/>
                  <a:pt x="2270543" y="469892"/>
                </a:cubicBezTo>
                <a:cubicBezTo>
                  <a:pt x="2266392" y="472451"/>
                  <a:pt x="2262132" y="474831"/>
                  <a:pt x="2257774" y="477025"/>
                </a:cubicBezTo>
                <a:cubicBezTo>
                  <a:pt x="2196258" y="506499"/>
                  <a:pt x="2124560" y="506499"/>
                  <a:pt x="2063044" y="477025"/>
                </a:cubicBezTo>
                <a:lnTo>
                  <a:pt x="2063044" y="477025"/>
                </a:lnTo>
                <a:cubicBezTo>
                  <a:pt x="2005623" y="448810"/>
                  <a:pt x="1969746" y="390239"/>
                  <a:pt x="1970924" y="326637"/>
                </a:cubicBezTo>
                <a:cubicBezTo>
                  <a:pt x="1969939" y="263410"/>
                  <a:pt x="2005655" y="205254"/>
                  <a:pt x="2062717" y="177173"/>
                </a:cubicBezTo>
                <a:cubicBezTo>
                  <a:pt x="2093582" y="162653"/>
                  <a:pt x="2126914" y="155393"/>
                  <a:pt x="2160246" y="155393"/>
                </a:cubicBezTo>
                <a:close/>
                <a:moveTo>
                  <a:pt x="1021335" y="155392"/>
                </a:moveTo>
                <a:cubicBezTo>
                  <a:pt x="1066991" y="152257"/>
                  <a:pt x="1112243" y="165666"/>
                  <a:pt x="1148701" y="193133"/>
                </a:cubicBezTo>
                <a:cubicBezTo>
                  <a:pt x="1179992" y="223268"/>
                  <a:pt x="1196087" y="265709"/>
                  <a:pt x="1192584" y="308853"/>
                </a:cubicBezTo>
                <a:lnTo>
                  <a:pt x="1192584" y="493609"/>
                </a:lnTo>
                <a:lnTo>
                  <a:pt x="1083170" y="493609"/>
                </a:lnTo>
                <a:lnTo>
                  <a:pt x="1083170" y="450648"/>
                </a:lnTo>
                <a:cubicBezTo>
                  <a:pt x="1066265" y="482968"/>
                  <a:pt x="1033291" y="499128"/>
                  <a:pt x="984245" y="499128"/>
                </a:cubicBezTo>
                <a:cubicBezTo>
                  <a:pt x="961052" y="499698"/>
                  <a:pt x="938025" y="495089"/>
                  <a:pt x="916866" y="485641"/>
                </a:cubicBezTo>
                <a:cubicBezTo>
                  <a:pt x="899293" y="477831"/>
                  <a:pt x="884371" y="465140"/>
                  <a:pt x="873899" y="449099"/>
                </a:cubicBezTo>
                <a:cubicBezTo>
                  <a:pt x="864093" y="433350"/>
                  <a:pt x="859050" y="415135"/>
                  <a:pt x="859371" y="396622"/>
                </a:cubicBezTo>
                <a:cubicBezTo>
                  <a:pt x="858135" y="367593"/>
                  <a:pt x="871885" y="339941"/>
                  <a:pt x="895846" y="323264"/>
                </a:cubicBezTo>
                <a:cubicBezTo>
                  <a:pt x="929805" y="303412"/>
                  <a:pt x="969054" y="294315"/>
                  <a:pt x="1008355" y="297187"/>
                </a:cubicBezTo>
                <a:lnTo>
                  <a:pt x="1075131" y="297187"/>
                </a:lnTo>
                <a:cubicBezTo>
                  <a:pt x="1073055" y="261994"/>
                  <a:pt x="1049354" y="244393"/>
                  <a:pt x="1004028" y="244385"/>
                </a:cubicBezTo>
                <a:cubicBezTo>
                  <a:pt x="987451" y="244471"/>
                  <a:pt x="970983" y="247057"/>
                  <a:pt x="955188" y="252054"/>
                </a:cubicBezTo>
                <a:cubicBezTo>
                  <a:pt x="939997" y="256519"/>
                  <a:pt x="925752" y="263696"/>
                  <a:pt x="913154" y="273234"/>
                </a:cubicBezTo>
                <a:lnTo>
                  <a:pt x="873584" y="194057"/>
                </a:lnTo>
                <a:cubicBezTo>
                  <a:pt x="894364" y="180816"/>
                  <a:pt x="917252" y="171163"/>
                  <a:pt x="941277" y="165508"/>
                </a:cubicBezTo>
                <a:cubicBezTo>
                  <a:pt x="967431" y="158818"/>
                  <a:pt x="994328" y="155420"/>
                  <a:pt x="1021335" y="155392"/>
                </a:cubicBezTo>
                <a:close/>
                <a:moveTo>
                  <a:pt x="3358183" y="38150"/>
                </a:moveTo>
                <a:lnTo>
                  <a:pt x="3475660" y="38150"/>
                </a:lnTo>
                <a:lnTo>
                  <a:pt x="3475660" y="493610"/>
                </a:lnTo>
                <a:lnTo>
                  <a:pt x="3358183" y="493610"/>
                </a:lnTo>
                <a:close/>
                <a:moveTo>
                  <a:pt x="1266767" y="38150"/>
                </a:moveTo>
                <a:lnTo>
                  <a:pt x="1384231" y="38150"/>
                </a:lnTo>
                <a:lnTo>
                  <a:pt x="1384231" y="493610"/>
                </a:lnTo>
                <a:lnTo>
                  <a:pt x="1266767" y="493610"/>
                </a:lnTo>
                <a:close/>
                <a:moveTo>
                  <a:pt x="2835198" y="84"/>
                </a:moveTo>
                <a:cubicBezTo>
                  <a:pt x="2854003" y="-789"/>
                  <a:pt x="2872477" y="5219"/>
                  <a:pt x="2887119" y="16969"/>
                </a:cubicBezTo>
                <a:cubicBezTo>
                  <a:pt x="2900026" y="27628"/>
                  <a:pt x="2907310" y="43566"/>
                  <a:pt x="2906891" y="60230"/>
                </a:cubicBezTo>
                <a:cubicBezTo>
                  <a:pt x="2907345" y="77610"/>
                  <a:pt x="2900121" y="94318"/>
                  <a:pt x="2887119" y="105963"/>
                </a:cubicBezTo>
                <a:cubicBezTo>
                  <a:pt x="2872823" y="118442"/>
                  <a:pt x="2854212" y="124933"/>
                  <a:pt x="2835198" y="124071"/>
                </a:cubicBezTo>
                <a:cubicBezTo>
                  <a:pt x="2816231" y="124943"/>
                  <a:pt x="2797647" y="118580"/>
                  <a:pt x="2783251" y="106288"/>
                </a:cubicBezTo>
                <a:cubicBezTo>
                  <a:pt x="2758667" y="84233"/>
                  <a:pt x="2756745" y="46566"/>
                  <a:pt x="2778957" y="22157"/>
                </a:cubicBezTo>
                <a:cubicBezTo>
                  <a:pt x="2780315" y="20664"/>
                  <a:pt x="2781748" y="19241"/>
                  <a:pt x="2783251" y="17893"/>
                </a:cubicBezTo>
                <a:cubicBezTo>
                  <a:pt x="2797643" y="5592"/>
                  <a:pt x="2816228" y="-779"/>
                  <a:pt x="2835198" y="84"/>
                </a:cubicBezTo>
                <a:close/>
                <a:moveTo>
                  <a:pt x="1519003" y="84"/>
                </a:moveTo>
                <a:cubicBezTo>
                  <a:pt x="1537809" y="-794"/>
                  <a:pt x="1556285" y="5215"/>
                  <a:pt x="1570924" y="16969"/>
                </a:cubicBezTo>
                <a:cubicBezTo>
                  <a:pt x="1583839" y="27623"/>
                  <a:pt x="1591129" y="43563"/>
                  <a:pt x="1590709" y="60229"/>
                </a:cubicBezTo>
                <a:cubicBezTo>
                  <a:pt x="1591165" y="77613"/>
                  <a:pt x="1583936" y="94324"/>
                  <a:pt x="1570924" y="105964"/>
                </a:cubicBezTo>
                <a:cubicBezTo>
                  <a:pt x="1556631" y="118446"/>
                  <a:pt x="1538018" y="124938"/>
                  <a:pt x="1519003" y="124072"/>
                </a:cubicBezTo>
                <a:cubicBezTo>
                  <a:pt x="1500040" y="124943"/>
                  <a:pt x="1481460" y="118580"/>
                  <a:pt x="1467069" y="106288"/>
                </a:cubicBezTo>
                <a:cubicBezTo>
                  <a:pt x="1442485" y="84253"/>
                  <a:pt x="1440546" y="46603"/>
                  <a:pt x="1462738" y="22193"/>
                </a:cubicBezTo>
                <a:cubicBezTo>
                  <a:pt x="1464107" y="20688"/>
                  <a:pt x="1465553" y="19252"/>
                  <a:pt x="1467069" y="17893"/>
                </a:cubicBezTo>
                <a:cubicBezTo>
                  <a:pt x="1481457" y="5592"/>
                  <a:pt x="1500037" y="-779"/>
                  <a:pt x="1519003" y="84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118527" cap="flat">
            <a:noFill/>
            <a:prstDash val="solid"/>
            <a:miter/>
          </a:ln>
        </p:spPr>
        <p:txBody>
          <a:bodyPr lIns="0"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A0581120-516B-084B-8A5C-0A641098208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13388" y="2827608"/>
            <a:ext cx="1273125" cy="1273125"/>
          </a:xfrm>
          <a:ln w="38100">
            <a:solidFill>
              <a:schemeClr val="bg1"/>
            </a:solidFill>
          </a:ln>
        </p:spPr>
        <p:txBody>
          <a:bodyPr wrap="none" lIns="108000" tIns="108000" rIns="108000" bIns="108000" anchor="ctr" anchorCtr="0">
            <a:noAutofit/>
          </a:bodyPr>
          <a:lstStyle>
            <a:lvl1pPr marL="0" indent="0" algn="ctr">
              <a:buNone/>
              <a:defRPr sz="80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15F3A5BC-4A84-404C-9581-4C3615814C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61742" y="2181322"/>
            <a:ext cx="7211343" cy="2565693"/>
          </a:xfrm>
          <a:noFill/>
        </p:spPr>
        <p:txBody>
          <a:bodyPr wrap="square" lIns="0" tIns="36000" rIns="0" bIns="36000" rtlCol="0" anchor="ctr" anchorCtr="0">
            <a:spAutoFit/>
          </a:bodyPr>
          <a:lstStyle>
            <a:lvl1pPr marL="0" indent="0">
              <a:lnSpc>
                <a:spcPct val="100000"/>
              </a:lnSpc>
              <a:buNone/>
              <a:defRPr lang="fr-FR" sz="5400" b="1" spc="-151" dirty="0">
                <a:solidFill>
                  <a:schemeClr val="bg1"/>
                </a:solidFill>
                <a:latin typeface="Montserrat" panose="02000505000000020004" pitchFamily="2" charset="77"/>
              </a:defRPr>
            </a:lvl1pPr>
          </a:lstStyle>
          <a:p>
            <a:pPr marL="0" lvl="0"/>
            <a:r>
              <a:rPr lang="fr-FR"/>
              <a:t>Cliquez pour modifier les styles du texte du masque</a:t>
            </a:r>
          </a:p>
        </p:txBody>
      </p:sp>
      <p:sp>
        <p:nvSpPr>
          <p:cNvPr id="13" name="Graphique 19">
            <a:extLst>
              <a:ext uri="{FF2B5EF4-FFF2-40B4-BE49-F238E27FC236}">
                <a16:creationId xmlns:a16="http://schemas.microsoft.com/office/drawing/2014/main" id="{8AA85E52-E54E-D144-BBBB-E7F06F3F824E}"/>
              </a:ext>
            </a:extLst>
          </p:cNvPr>
          <p:cNvSpPr/>
          <p:nvPr userDrawn="1"/>
        </p:nvSpPr>
        <p:spPr>
          <a:xfrm rot="16200000">
            <a:off x="11905623" y="6561853"/>
            <a:ext cx="168784" cy="104083"/>
          </a:xfrm>
          <a:custGeom>
            <a:avLst/>
            <a:gdLst>
              <a:gd name="connsiteX0" fmla="*/ 149093 w 168784"/>
              <a:gd name="connsiteY0" fmla="*/ 0 h 104083"/>
              <a:gd name="connsiteX1" fmla="*/ 84392 w 168784"/>
              <a:gd name="connsiteY1" fmla="*/ 64701 h 104083"/>
              <a:gd name="connsiteX2" fmla="*/ 19691 w 168784"/>
              <a:gd name="connsiteY2" fmla="*/ 0 h 104083"/>
              <a:gd name="connsiteX3" fmla="*/ 0 w 168784"/>
              <a:gd name="connsiteY3" fmla="*/ 19691 h 104083"/>
              <a:gd name="connsiteX4" fmla="*/ 84392 w 168784"/>
              <a:gd name="connsiteY4" fmla="*/ 104083 h 104083"/>
              <a:gd name="connsiteX5" fmla="*/ 168784 w 168784"/>
              <a:gd name="connsiteY5" fmla="*/ 19691 h 10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784" h="104083">
                <a:moveTo>
                  <a:pt x="149093" y="0"/>
                </a:moveTo>
                <a:lnTo>
                  <a:pt x="84392" y="64701"/>
                </a:lnTo>
                <a:lnTo>
                  <a:pt x="19691" y="0"/>
                </a:lnTo>
                <a:lnTo>
                  <a:pt x="0" y="19691"/>
                </a:lnTo>
                <a:lnTo>
                  <a:pt x="84392" y="104083"/>
                </a:lnTo>
                <a:lnTo>
                  <a:pt x="168784" y="19691"/>
                </a:lnTo>
                <a:close/>
              </a:path>
            </a:pathLst>
          </a:custGeom>
          <a:solidFill>
            <a:schemeClr val="bg1"/>
          </a:solidFill>
          <a:ln w="529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400"/>
          </a:p>
        </p:txBody>
      </p:sp>
      <p:sp>
        <p:nvSpPr>
          <p:cNvPr id="14" name="Forme libre 35">
            <a:extLst>
              <a:ext uri="{FF2B5EF4-FFF2-40B4-BE49-F238E27FC236}">
                <a16:creationId xmlns:a16="http://schemas.microsoft.com/office/drawing/2014/main" id="{AE58EAC7-0FC9-454F-834B-607F975FE199}"/>
              </a:ext>
            </a:extLst>
          </p:cNvPr>
          <p:cNvSpPr>
            <a:spLocks noChangeAspect="1"/>
          </p:cNvSpPr>
          <p:nvPr userDrawn="1"/>
        </p:nvSpPr>
        <p:spPr>
          <a:xfrm>
            <a:off x="10647162" y="6516532"/>
            <a:ext cx="1031033" cy="181755"/>
          </a:xfrm>
          <a:custGeom>
            <a:avLst/>
            <a:gdLst>
              <a:gd name="connsiteX0" fmla="*/ 3115860 w 3475660"/>
              <a:gd name="connsiteY0" fmla="*/ 357959 h 612701"/>
              <a:gd name="connsiteX1" fmla="*/ 3064542 w 3475660"/>
              <a:gd name="connsiteY1" fmla="*/ 391703 h 612701"/>
              <a:gd name="connsiteX2" fmla="*/ 3076290 w 3475660"/>
              <a:gd name="connsiteY2" fmla="*/ 416256 h 612701"/>
              <a:gd name="connsiteX3" fmla="*/ 3108439 w 3475660"/>
              <a:gd name="connsiteY3" fmla="*/ 425473 h 612701"/>
              <a:gd name="connsiteX4" fmla="*/ 3144285 w 3475660"/>
              <a:gd name="connsiteY4" fmla="*/ 415656 h 612701"/>
              <a:gd name="connsiteX5" fmla="*/ 3166548 w 3475660"/>
              <a:gd name="connsiteY5" fmla="*/ 386807 h 612701"/>
              <a:gd name="connsiteX6" fmla="*/ 3166548 w 3475660"/>
              <a:gd name="connsiteY6" fmla="*/ 357959 h 612701"/>
              <a:gd name="connsiteX7" fmla="*/ 1024432 w 3475660"/>
              <a:gd name="connsiteY7" fmla="*/ 357958 h 612701"/>
              <a:gd name="connsiteX8" fmla="*/ 973127 w 3475660"/>
              <a:gd name="connsiteY8" fmla="*/ 391702 h 612701"/>
              <a:gd name="connsiteX9" fmla="*/ 984862 w 3475660"/>
              <a:gd name="connsiteY9" fmla="*/ 416256 h 612701"/>
              <a:gd name="connsiteX10" fmla="*/ 1017010 w 3475660"/>
              <a:gd name="connsiteY10" fmla="*/ 425472 h 612701"/>
              <a:gd name="connsiteX11" fmla="*/ 1052870 w 3475660"/>
              <a:gd name="connsiteY11" fmla="*/ 415655 h 612701"/>
              <a:gd name="connsiteX12" fmla="*/ 1052870 w 3475660"/>
              <a:gd name="connsiteY12" fmla="*/ 415655 h 612701"/>
              <a:gd name="connsiteX13" fmla="*/ 1075133 w 3475660"/>
              <a:gd name="connsiteY13" fmla="*/ 386806 h 612701"/>
              <a:gd name="connsiteX14" fmla="*/ 1075133 w 3475660"/>
              <a:gd name="connsiteY14" fmla="*/ 357958 h 612701"/>
              <a:gd name="connsiteX15" fmla="*/ 189955 w 3475660"/>
              <a:gd name="connsiteY15" fmla="*/ 248088 h 612701"/>
              <a:gd name="connsiteX16" fmla="*/ 139565 w 3475660"/>
              <a:gd name="connsiteY16" fmla="*/ 268208 h 612701"/>
              <a:gd name="connsiteX17" fmla="*/ 138526 w 3475660"/>
              <a:gd name="connsiteY17" fmla="*/ 269239 h 612701"/>
              <a:gd name="connsiteX18" fmla="*/ 118741 w 3475660"/>
              <a:gd name="connsiteY18" fmla="*/ 327262 h 612701"/>
              <a:gd name="connsiteX19" fmla="*/ 138526 w 3475660"/>
              <a:gd name="connsiteY19" fmla="*/ 385258 h 612701"/>
              <a:gd name="connsiteX20" fmla="*/ 238792 w 3475660"/>
              <a:gd name="connsiteY20" fmla="*/ 386374 h 612701"/>
              <a:gd name="connsiteX21" fmla="*/ 239915 w 3475660"/>
              <a:gd name="connsiteY21" fmla="*/ 385258 h 612701"/>
              <a:gd name="connsiteX22" fmla="*/ 259700 w 3475660"/>
              <a:gd name="connsiteY22" fmla="*/ 327262 h 612701"/>
              <a:gd name="connsiteX23" fmla="*/ 239915 w 3475660"/>
              <a:gd name="connsiteY23" fmla="*/ 269239 h 612701"/>
              <a:gd name="connsiteX24" fmla="*/ 189955 w 3475660"/>
              <a:gd name="connsiteY24" fmla="*/ 248088 h 612701"/>
              <a:gd name="connsiteX25" fmla="*/ 2160117 w 3475660"/>
              <a:gd name="connsiteY25" fmla="*/ 248083 h 612701"/>
              <a:gd name="connsiteX26" fmla="*/ 2109437 w 3475660"/>
              <a:gd name="connsiteY26" fmla="*/ 268909 h 612701"/>
              <a:gd name="connsiteX27" fmla="*/ 2109406 w 3475660"/>
              <a:gd name="connsiteY27" fmla="*/ 268939 h 612701"/>
              <a:gd name="connsiteX28" fmla="*/ 2089608 w 3475660"/>
              <a:gd name="connsiteY28" fmla="*/ 326637 h 612701"/>
              <a:gd name="connsiteX29" fmla="*/ 2109406 w 3475660"/>
              <a:gd name="connsiteY29" fmla="*/ 385258 h 612701"/>
              <a:gd name="connsiteX30" fmla="*/ 2209651 w 3475660"/>
              <a:gd name="connsiteY30" fmla="*/ 386383 h 612701"/>
              <a:gd name="connsiteX31" fmla="*/ 2210783 w 3475660"/>
              <a:gd name="connsiteY31" fmla="*/ 385258 h 612701"/>
              <a:gd name="connsiteX32" fmla="*/ 2230581 w 3475660"/>
              <a:gd name="connsiteY32" fmla="*/ 326637 h 612701"/>
              <a:gd name="connsiteX33" fmla="*/ 2210783 w 3475660"/>
              <a:gd name="connsiteY33" fmla="*/ 268939 h 612701"/>
              <a:gd name="connsiteX34" fmla="*/ 2160117 w 3475660"/>
              <a:gd name="connsiteY34" fmla="*/ 248083 h 612701"/>
              <a:gd name="connsiteX35" fmla="*/ 2776459 w 3475660"/>
              <a:gd name="connsiteY35" fmla="*/ 160913 h 612701"/>
              <a:gd name="connsiteX36" fmla="*/ 2893911 w 3475660"/>
              <a:gd name="connsiteY36" fmla="*/ 160913 h 612701"/>
              <a:gd name="connsiteX37" fmla="*/ 2893911 w 3475660"/>
              <a:gd name="connsiteY37" fmla="*/ 493610 h 612701"/>
              <a:gd name="connsiteX38" fmla="*/ 2776459 w 3475660"/>
              <a:gd name="connsiteY38" fmla="*/ 493610 h 612701"/>
              <a:gd name="connsiteX39" fmla="*/ 449487 w 3475660"/>
              <a:gd name="connsiteY39" fmla="*/ 160913 h 612701"/>
              <a:gd name="connsiteX40" fmla="*/ 566950 w 3475660"/>
              <a:gd name="connsiteY40" fmla="*/ 160913 h 612701"/>
              <a:gd name="connsiteX41" fmla="*/ 566950 w 3475660"/>
              <a:gd name="connsiteY41" fmla="*/ 327861 h 612701"/>
              <a:gd name="connsiteX42" fmla="*/ 581163 w 3475660"/>
              <a:gd name="connsiteY42" fmla="*/ 382511 h 612701"/>
              <a:gd name="connsiteX43" fmla="*/ 622594 w 3475660"/>
              <a:gd name="connsiteY43" fmla="*/ 399696 h 612701"/>
              <a:gd name="connsiteX44" fmla="*/ 668025 w 3475660"/>
              <a:gd name="connsiteY44" fmla="*/ 380364 h 612701"/>
              <a:gd name="connsiteX45" fmla="*/ 685647 w 3475660"/>
              <a:gd name="connsiteY45" fmla="*/ 321117 h 612701"/>
              <a:gd name="connsiteX46" fmla="*/ 685647 w 3475660"/>
              <a:gd name="connsiteY46" fmla="*/ 160913 h 612701"/>
              <a:gd name="connsiteX47" fmla="*/ 803111 w 3475660"/>
              <a:gd name="connsiteY47" fmla="*/ 160913 h 612701"/>
              <a:gd name="connsiteX48" fmla="*/ 803111 w 3475660"/>
              <a:gd name="connsiteY48" fmla="*/ 493610 h 612701"/>
              <a:gd name="connsiteX49" fmla="*/ 691207 w 3475660"/>
              <a:gd name="connsiteY49" fmla="*/ 493610 h 612701"/>
              <a:gd name="connsiteX50" fmla="*/ 691207 w 3475660"/>
              <a:gd name="connsiteY50" fmla="*/ 458018 h 612701"/>
              <a:gd name="connsiteX51" fmla="*/ 646694 w 3475660"/>
              <a:gd name="connsiteY51" fmla="*/ 488690 h 612701"/>
              <a:gd name="connsiteX52" fmla="*/ 591679 w 3475660"/>
              <a:gd name="connsiteY52" fmla="*/ 499130 h 612701"/>
              <a:gd name="connsiteX53" fmla="*/ 488126 w 3475660"/>
              <a:gd name="connsiteY53" fmla="*/ 461065 h 612701"/>
              <a:gd name="connsiteX54" fmla="*/ 449487 w 3475660"/>
              <a:gd name="connsiteY54" fmla="*/ 346894 h 612701"/>
              <a:gd name="connsiteX55" fmla="*/ 1460265 w 3475660"/>
              <a:gd name="connsiteY55" fmla="*/ 160913 h 612701"/>
              <a:gd name="connsiteX56" fmla="*/ 1577729 w 3475660"/>
              <a:gd name="connsiteY56" fmla="*/ 160913 h 612701"/>
              <a:gd name="connsiteX57" fmla="*/ 1577729 w 3475660"/>
              <a:gd name="connsiteY57" fmla="*/ 493610 h 612701"/>
              <a:gd name="connsiteX58" fmla="*/ 1460265 w 3475660"/>
              <a:gd name="connsiteY58" fmla="*/ 493610 h 612701"/>
              <a:gd name="connsiteX59" fmla="*/ 1797198 w 3475660"/>
              <a:gd name="connsiteY59" fmla="*/ 155395 h 612701"/>
              <a:gd name="connsiteX60" fmla="*/ 1869521 w 3475660"/>
              <a:gd name="connsiteY60" fmla="*/ 162763 h 612701"/>
              <a:gd name="connsiteX61" fmla="*/ 1929492 w 3475660"/>
              <a:gd name="connsiteY61" fmla="*/ 183619 h 612701"/>
              <a:gd name="connsiteX62" fmla="*/ 1894249 w 3475660"/>
              <a:gd name="connsiteY62" fmla="*/ 262797 h 612701"/>
              <a:gd name="connsiteX63" fmla="*/ 1797815 w 3475660"/>
              <a:gd name="connsiteY63" fmla="*/ 238243 h 612701"/>
              <a:gd name="connsiteX64" fmla="*/ 1757012 w 3475660"/>
              <a:gd name="connsiteY64" fmla="*/ 244689 h 612701"/>
              <a:gd name="connsiteX65" fmla="*/ 1744019 w 3475660"/>
              <a:gd name="connsiteY65" fmla="*/ 261573 h 612701"/>
              <a:gd name="connsiteX66" fmla="*/ 1758244 w 3475660"/>
              <a:gd name="connsiteY66" fmla="*/ 277859 h 612701"/>
              <a:gd name="connsiteX67" fmla="*/ 1805235 w 3475660"/>
              <a:gd name="connsiteY67" fmla="*/ 287350 h 612701"/>
              <a:gd name="connsiteX68" fmla="*/ 1873848 w 3475660"/>
              <a:gd name="connsiteY68" fmla="*/ 301487 h 612701"/>
              <a:gd name="connsiteX69" fmla="*/ 1921153 w 3475660"/>
              <a:gd name="connsiteY69" fmla="*/ 330635 h 612701"/>
              <a:gd name="connsiteX70" fmla="*/ 1941240 w 3475660"/>
              <a:gd name="connsiteY70" fmla="*/ 389881 h 612701"/>
              <a:gd name="connsiteX71" fmla="*/ 1922071 w 3475660"/>
              <a:gd name="connsiteY71" fmla="*/ 446030 h 612701"/>
              <a:gd name="connsiteX72" fmla="*/ 1865509 w 3475660"/>
              <a:gd name="connsiteY72" fmla="*/ 485019 h 612701"/>
              <a:gd name="connsiteX73" fmla="*/ 1775552 w 3475660"/>
              <a:gd name="connsiteY73" fmla="*/ 499131 h 612701"/>
              <a:gd name="connsiteX74" fmla="*/ 1692716 w 3475660"/>
              <a:gd name="connsiteY74" fmla="*/ 489614 h 612701"/>
              <a:gd name="connsiteX75" fmla="*/ 1692716 w 3475660"/>
              <a:gd name="connsiteY75" fmla="*/ 489614 h 612701"/>
              <a:gd name="connsiteX76" fmla="*/ 1627185 w 3475660"/>
              <a:gd name="connsiteY76" fmla="*/ 464762 h 612701"/>
              <a:gd name="connsiteX77" fmla="*/ 1662416 w 3475660"/>
              <a:gd name="connsiteY77" fmla="*/ 384960 h 612701"/>
              <a:gd name="connsiteX78" fmla="*/ 1716827 w 3475660"/>
              <a:gd name="connsiteY78" fmla="*/ 407365 h 612701"/>
              <a:gd name="connsiteX79" fmla="*/ 1779264 w 3475660"/>
              <a:gd name="connsiteY79" fmla="*/ 415657 h 612701"/>
              <a:gd name="connsiteX80" fmla="*/ 1819765 w 3475660"/>
              <a:gd name="connsiteY80" fmla="*/ 409813 h 612701"/>
              <a:gd name="connsiteX81" fmla="*/ 1831814 w 3475660"/>
              <a:gd name="connsiteY81" fmla="*/ 392953 h 612701"/>
              <a:gd name="connsiteX82" fmla="*/ 1817286 w 3475660"/>
              <a:gd name="connsiteY82" fmla="*/ 377292 h 612701"/>
              <a:gd name="connsiteX83" fmla="*/ 1771226 w 3475660"/>
              <a:gd name="connsiteY83" fmla="*/ 368375 h 612701"/>
              <a:gd name="connsiteX84" fmla="*/ 1702915 w 3475660"/>
              <a:gd name="connsiteY84" fmla="*/ 355487 h 612701"/>
              <a:gd name="connsiteX85" fmla="*/ 1654377 w 3475660"/>
              <a:gd name="connsiteY85" fmla="*/ 326039 h 612701"/>
              <a:gd name="connsiteX86" fmla="*/ 1633976 w 3475660"/>
              <a:gd name="connsiteY86" fmla="*/ 265869 h 612701"/>
              <a:gd name="connsiteX87" fmla="*/ 1653145 w 3475660"/>
              <a:gd name="connsiteY87" fmla="*/ 209096 h 612701"/>
              <a:gd name="connsiteX88" fmla="*/ 1709091 w 3475660"/>
              <a:gd name="connsiteY88" fmla="*/ 169807 h 612701"/>
              <a:gd name="connsiteX89" fmla="*/ 1797198 w 3475660"/>
              <a:gd name="connsiteY89" fmla="*/ 155395 h 612701"/>
              <a:gd name="connsiteX90" fmla="*/ 164498 w 3475660"/>
              <a:gd name="connsiteY90" fmla="*/ 155394 h 612701"/>
              <a:gd name="connsiteX91" fmla="*/ 263410 w 3475660"/>
              <a:gd name="connsiteY91" fmla="*/ 194059 h 612701"/>
              <a:gd name="connsiteX92" fmla="*/ 263410 w 3475660"/>
              <a:gd name="connsiteY92" fmla="*/ 160913 h 612701"/>
              <a:gd name="connsiteX93" fmla="*/ 375302 w 3475660"/>
              <a:gd name="connsiteY93" fmla="*/ 160913 h 612701"/>
              <a:gd name="connsiteX94" fmla="*/ 375302 w 3475660"/>
              <a:gd name="connsiteY94" fmla="*/ 612701 h 612701"/>
              <a:gd name="connsiteX95" fmla="*/ 257838 w 3475660"/>
              <a:gd name="connsiteY95" fmla="*/ 612701 h 612701"/>
              <a:gd name="connsiteX96" fmla="*/ 257838 w 3475660"/>
              <a:gd name="connsiteY96" fmla="*/ 464137 h 612701"/>
              <a:gd name="connsiteX97" fmla="*/ 164498 w 3475660"/>
              <a:gd name="connsiteY97" fmla="*/ 499129 h 612701"/>
              <a:gd name="connsiteX98" fmla="*/ 81347 w 3475660"/>
              <a:gd name="connsiteY98" fmla="*/ 477949 h 612701"/>
              <a:gd name="connsiteX99" fmla="*/ 21992 w 3475660"/>
              <a:gd name="connsiteY99" fmla="*/ 417803 h 612701"/>
              <a:gd name="connsiteX100" fmla="*/ 45 w 3475660"/>
              <a:gd name="connsiteY100" fmla="*/ 327262 h 612701"/>
              <a:gd name="connsiteX101" fmla="*/ 21992 w 3475660"/>
              <a:gd name="connsiteY101" fmla="*/ 236720 h 612701"/>
              <a:gd name="connsiteX102" fmla="*/ 81347 w 3475660"/>
              <a:gd name="connsiteY102" fmla="*/ 176550 h 612701"/>
              <a:gd name="connsiteX103" fmla="*/ 164498 w 3475660"/>
              <a:gd name="connsiteY103" fmla="*/ 155394 h 612701"/>
              <a:gd name="connsiteX104" fmla="*/ 3112765 w 3475660"/>
              <a:gd name="connsiteY104" fmla="*/ 155393 h 612701"/>
              <a:gd name="connsiteX105" fmla="*/ 3240129 w 3475660"/>
              <a:gd name="connsiteY105" fmla="*/ 193134 h 612701"/>
              <a:gd name="connsiteX106" fmla="*/ 3284000 w 3475660"/>
              <a:gd name="connsiteY106" fmla="*/ 308853 h 612701"/>
              <a:gd name="connsiteX107" fmla="*/ 3284000 w 3475660"/>
              <a:gd name="connsiteY107" fmla="*/ 493610 h 612701"/>
              <a:gd name="connsiteX108" fmla="*/ 3174598 w 3475660"/>
              <a:gd name="connsiteY108" fmla="*/ 493610 h 612701"/>
              <a:gd name="connsiteX109" fmla="*/ 3174598 w 3475660"/>
              <a:gd name="connsiteY109" fmla="*/ 450649 h 612701"/>
              <a:gd name="connsiteX110" fmla="*/ 3075661 w 3475660"/>
              <a:gd name="connsiteY110" fmla="*/ 499130 h 612701"/>
              <a:gd name="connsiteX111" fmla="*/ 3008294 w 3475660"/>
              <a:gd name="connsiteY111" fmla="*/ 485642 h 612701"/>
              <a:gd name="connsiteX112" fmla="*/ 2965327 w 3475660"/>
              <a:gd name="connsiteY112" fmla="*/ 449100 h 612701"/>
              <a:gd name="connsiteX113" fmla="*/ 2950787 w 3475660"/>
              <a:gd name="connsiteY113" fmla="*/ 396623 h 612701"/>
              <a:gd name="connsiteX114" fmla="*/ 2987262 w 3475660"/>
              <a:gd name="connsiteY114" fmla="*/ 323265 h 612701"/>
              <a:gd name="connsiteX115" fmla="*/ 3099783 w 3475660"/>
              <a:gd name="connsiteY115" fmla="*/ 297189 h 612701"/>
              <a:gd name="connsiteX116" fmla="*/ 3166547 w 3475660"/>
              <a:gd name="connsiteY116" fmla="*/ 297189 h 612701"/>
              <a:gd name="connsiteX117" fmla="*/ 3095457 w 3475660"/>
              <a:gd name="connsiteY117" fmla="*/ 244387 h 612701"/>
              <a:gd name="connsiteX118" fmla="*/ 3046605 w 3475660"/>
              <a:gd name="connsiteY118" fmla="*/ 252055 h 612701"/>
              <a:gd name="connsiteX119" fmla="*/ 3004570 w 3475660"/>
              <a:gd name="connsiteY119" fmla="*/ 273236 h 612701"/>
              <a:gd name="connsiteX120" fmla="*/ 2965000 w 3475660"/>
              <a:gd name="connsiteY120" fmla="*/ 194058 h 612701"/>
              <a:gd name="connsiteX121" fmla="*/ 3032694 w 3475660"/>
              <a:gd name="connsiteY121" fmla="*/ 165509 h 612701"/>
              <a:gd name="connsiteX122" fmla="*/ 3112765 w 3475660"/>
              <a:gd name="connsiteY122" fmla="*/ 155393 h 612701"/>
              <a:gd name="connsiteX123" fmla="*/ 2574912 w 3475660"/>
              <a:gd name="connsiteY123" fmla="*/ 155393 h 612701"/>
              <a:gd name="connsiteX124" fmla="*/ 2673221 w 3475660"/>
              <a:gd name="connsiteY124" fmla="*/ 179621 h 612701"/>
              <a:gd name="connsiteX125" fmla="*/ 2731934 w 3475660"/>
              <a:gd name="connsiteY125" fmla="*/ 246835 h 612701"/>
              <a:gd name="connsiteX126" fmla="*/ 2641072 w 3475660"/>
              <a:gd name="connsiteY126" fmla="*/ 292893 h 612701"/>
              <a:gd name="connsiteX127" fmla="*/ 2574283 w 3475660"/>
              <a:gd name="connsiteY127" fmla="*/ 248082 h 612701"/>
              <a:gd name="connsiteX128" fmla="*/ 2522060 w 3475660"/>
              <a:gd name="connsiteY128" fmla="*/ 268938 h 612701"/>
              <a:gd name="connsiteX129" fmla="*/ 2501332 w 3475660"/>
              <a:gd name="connsiteY129" fmla="*/ 326636 h 612701"/>
              <a:gd name="connsiteX130" fmla="*/ 2522060 w 3475660"/>
              <a:gd name="connsiteY130" fmla="*/ 385257 h 612701"/>
              <a:gd name="connsiteX131" fmla="*/ 2574283 w 3475660"/>
              <a:gd name="connsiteY131" fmla="*/ 406438 h 612701"/>
              <a:gd name="connsiteX132" fmla="*/ 2641072 w 3475660"/>
              <a:gd name="connsiteY132" fmla="*/ 361629 h 612701"/>
              <a:gd name="connsiteX133" fmla="*/ 2731934 w 3475660"/>
              <a:gd name="connsiteY133" fmla="*/ 407662 h 612701"/>
              <a:gd name="connsiteX134" fmla="*/ 2673221 w 3475660"/>
              <a:gd name="connsiteY134" fmla="*/ 474876 h 612701"/>
              <a:gd name="connsiteX135" fmla="*/ 2574913 w 3475660"/>
              <a:gd name="connsiteY135" fmla="*/ 499129 h 612701"/>
              <a:gd name="connsiteX136" fmla="*/ 2475371 w 3475660"/>
              <a:gd name="connsiteY136" fmla="*/ 477025 h 612701"/>
              <a:gd name="connsiteX137" fmla="*/ 2475371 w 3475660"/>
              <a:gd name="connsiteY137" fmla="*/ 477025 h 612701"/>
              <a:gd name="connsiteX138" fmla="*/ 2398115 w 3475660"/>
              <a:gd name="connsiteY138" fmla="*/ 253881 h 612701"/>
              <a:gd name="connsiteX139" fmla="*/ 2475371 w 3475660"/>
              <a:gd name="connsiteY139" fmla="*/ 177173 h 612701"/>
              <a:gd name="connsiteX140" fmla="*/ 2574912 w 3475660"/>
              <a:gd name="connsiteY140" fmla="*/ 155393 h 612701"/>
              <a:gd name="connsiteX141" fmla="*/ 2160246 w 3475660"/>
              <a:gd name="connsiteY141" fmla="*/ 155393 h 612701"/>
              <a:gd name="connsiteX142" fmla="*/ 2257774 w 3475660"/>
              <a:gd name="connsiteY142" fmla="*/ 177173 h 612701"/>
              <a:gd name="connsiteX143" fmla="*/ 2325166 w 3475660"/>
              <a:gd name="connsiteY143" fmla="*/ 237943 h 612701"/>
              <a:gd name="connsiteX144" fmla="*/ 2270543 w 3475660"/>
              <a:gd name="connsiteY144" fmla="*/ 469892 h 612701"/>
              <a:gd name="connsiteX145" fmla="*/ 2257774 w 3475660"/>
              <a:gd name="connsiteY145" fmla="*/ 477025 h 612701"/>
              <a:gd name="connsiteX146" fmla="*/ 2063044 w 3475660"/>
              <a:gd name="connsiteY146" fmla="*/ 477025 h 612701"/>
              <a:gd name="connsiteX147" fmla="*/ 2063044 w 3475660"/>
              <a:gd name="connsiteY147" fmla="*/ 477025 h 612701"/>
              <a:gd name="connsiteX148" fmla="*/ 1970924 w 3475660"/>
              <a:gd name="connsiteY148" fmla="*/ 326637 h 612701"/>
              <a:gd name="connsiteX149" fmla="*/ 2062717 w 3475660"/>
              <a:gd name="connsiteY149" fmla="*/ 177173 h 612701"/>
              <a:gd name="connsiteX150" fmla="*/ 2160246 w 3475660"/>
              <a:gd name="connsiteY150" fmla="*/ 155393 h 612701"/>
              <a:gd name="connsiteX151" fmla="*/ 1021335 w 3475660"/>
              <a:gd name="connsiteY151" fmla="*/ 155392 h 612701"/>
              <a:gd name="connsiteX152" fmla="*/ 1148701 w 3475660"/>
              <a:gd name="connsiteY152" fmla="*/ 193133 h 612701"/>
              <a:gd name="connsiteX153" fmla="*/ 1192584 w 3475660"/>
              <a:gd name="connsiteY153" fmla="*/ 308853 h 612701"/>
              <a:gd name="connsiteX154" fmla="*/ 1192584 w 3475660"/>
              <a:gd name="connsiteY154" fmla="*/ 493609 h 612701"/>
              <a:gd name="connsiteX155" fmla="*/ 1083170 w 3475660"/>
              <a:gd name="connsiteY155" fmla="*/ 493609 h 612701"/>
              <a:gd name="connsiteX156" fmla="*/ 1083170 w 3475660"/>
              <a:gd name="connsiteY156" fmla="*/ 450648 h 612701"/>
              <a:gd name="connsiteX157" fmla="*/ 984245 w 3475660"/>
              <a:gd name="connsiteY157" fmla="*/ 499128 h 612701"/>
              <a:gd name="connsiteX158" fmla="*/ 916866 w 3475660"/>
              <a:gd name="connsiteY158" fmla="*/ 485641 h 612701"/>
              <a:gd name="connsiteX159" fmla="*/ 873899 w 3475660"/>
              <a:gd name="connsiteY159" fmla="*/ 449099 h 612701"/>
              <a:gd name="connsiteX160" fmla="*/ 859371 w 3475660"/>
              <a:gd name="connsiteY160" fmla="*/ 396622 h 612701"/>
              <a:gd name="connsiteX161" fmla="*/ 895846 w 3475660"/>
              <a:gd name="connsiteY161" fmla="*/ 323264 h 612701"/>
              <a:gd name="connsiteX162" fmla="*/ 1008355 w 3475660"/>
              <a:gd name="connsiteY162" fmla="*/ 297187 h 612701"/>
              <a:gd name="connsiteX163" fmla="*/ 1075131 w 3475660"/>
              <a:gd name="connsiteY163" fmla="*/ 297187 h 612701"/>
              <a:gd name="connsiteX164" fmla="*/ 1004028 w 3475660"/>
              <a:gd name="connsiteY164" fmla="*/ 244385 h 612701"/>
              <a:gd name="connsiteX165" fmla="*/ 955188 w 3475660"/>
              <a:gd name="connsiteY165" fmla="*/ 252054 h 612701"/>
              <a:gd name="connsiteX166" fmla="*/ 913154 w 3475660"/>
              <a:gd name="connsiteY166" fmla="*/ 273234 h 612701"/>
              <a:gd name="connsiteX167" fmla="*/ 873584 w 3475660"/>
              <a:gd name="connsiteY167" fmla="*/ 194057 h 612701"/>
              <a:gd name="connsiteX168" fmla="*/ 941277 w 3475660"/>
              <a:gd name="connsiteY168" fmla="*/ 165508 h 612701"/>
              <a:gd name="connsiteX169" fmla="*/ 1021335 w 3475660"/>
              <a:gd name="connsiteY169" fmla="*/ 155392 h 612701"/>
              <a:gd name="connsiteX170" fmla="*/ 3358183 w 3475660"/>
              <a:gd name="connsiteY170" fmla="*/ 38150 h 612701"/>
              <a:gd name="connsiteX171" fmla="*/ 3475660 w 3475660"/>
              <a:gd name="connsiteY171" fmla="*/ 38150 h 612701"/>
              <a:gd name="connsiteX172" fmla="*/ 3475660 w 3475660"/>
              <a:gd name="connsiteY172" fmla="*/ 493610 h 612701"/>
              <a:gd name="connsiteX173" fmla="*/ 3358183 w 3475660"/>
              <a:gd name="connsiteY173" fmla="*/ 493610 h 612701"/>
              <a:gd name="connsiteX174" fmla="*/ 1266767 w 3475660"/>
              <a:gd name="connsiteY174" fmla="*/ 38150 h 612701"/>
              <a:gd name="connsiteX175" fmla="*/ 1384231 w 3475660"/>
              <a:gd name="connsiteY175" fmla="*/ 38150 h 612701"/>
              <a:gd name="connsiteX176" fmla="*/ 1384231 w 3475660"/>
              <a:gd name="connsiteY176" fmla="*/ 493610 h 612701"/>
              <a:gd name="connsiteX177" fmla="*/ 1266767 w 3475660"/>
              <a:gd name="connsiteY177" fmla="*/ 493610 h 612701"/>
              <a:gd name="connsiteX178" fmla="*/ 2835198 w 3475660"/>
              <a:gd name="connsiteY178" fmla="*/ 84 h 612701"/>
              <a:gd name="connsiteX179" fmla="*/ 2887119 w 3475660"/>
              <a:gd name="connsiteY179" fmla="*/ 16969 h 612701"/>
              <a:gd name="connsiteX180" fmla="*/ 2906891 w 3475660"/>
              <a:gd name="connsiteY180" fmla="*/ 60230 h 612701"/>
              <a:gd name="connsiteX181" fmla="*/ 2887119 w 3475660"/>
              <a:gd name="connsiteY181" fmla="*/ 105963 h 612701"/>
              <a:gd name="connsiteX182" fmla="*/ 2835198 w 3475660"/>
              <a:gd name="connsiteY182" fmla="*/ 124071 h 612701"/>
              <a:gd name="connsiteX183" fmla="*/ 2783251 w 3475660"/>
              <a:gd name="connsiteY183" fmla="*/ 106288 h 612701"/>
              <a:gd name="connsiteX184" fmla="*/ 2778957 w 3475660"/>
              <a:gd name="connsiteY184" fmla="*/ 22157 h 612701"/>
              <a:gd name="connsiteX185" fmla="*/ 2783251 w 3475660"/>
              <a:gd name="connsiteY185" fmla="*/ 17893 h 612701"/>
              <a:gd name="connsiteX186" fmla="*/ 2835198 w 3475660"/>
              <a:gd name="connsiteY186" fmla="*/ 84 h 612701"/>
              <a:gd name="connsiteX187" fmla="*/ 1519003 w 3475660"/>
              <a:gd name="connsiteY187" fmla="*/ 84 h 612701"/>
              <a:gd name="connsiteX188" fmla="*/ 1570924 w 3475660"/>
              <a:gd name="connsiteY188" fmla="*/ 16969 h 612701"/>
              <a:gd name="connsiteX189" fmla="*/ 1590709 w 3475660"/>
              <a:gd name="connsiteY189" fmla="*/ 60229 h 612701"/>
              <a:gd name="connsiteX190" fmla="*/ 1570924 w 3475660"/>
              <a:gd name="connsiteY190" fmla="*/ 105964 h 612701"/>
              <a:gd name="connsiteX191" fmla="*/ 1519003 w 3475660"/>
              <a:gd name="connsiteY191" fmla="*/ 124072 h 612701"/>
              <a:gd name="connsiteX192" fmla="*/ 1467069 w 3475660"/>
              <a:gd name="connsiteY192" fmla="*/ 106288 h 612701"/>
              <a:gd name="connsiteX193" fmla="*/ 1462738 w 3475660"/>
              <a:gd name="connsiteY193" fmla="*/ 22193 h 612701"/>
              <a:gd name="connsiteX194" fmla="*/ 1467069 w 3475660"/>
              <a:gd name="connsiteY194" fmla="*/ 17893 h 612701"/>
              <a:gd name="connsiteX195" fmla="*/ 1519003 w 3475660"/>
              <a:gd name="connsiteY195" fmla="*/ 84 h 61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3475660" h="612701">
                <a:moveTo>
                  <a:pt x="3115860" y="357959"/>
                </a:moveTo>
                <a:cubicBezTo>
                  <a:pt x="3081648" y="357959"/>
                  <a:pt x="3064542" y="369207"/>
                  <a:pt x="3064542" y="391703"/>
                </a:cubicBezTo>
                <a:cubicBezTo>
                  <a:pt x="3064231" y="401292"/>
                  <a:pt x="3068607" y="410438"/>
                  <a:pt x="3076290" y="416256"/>
                </a:cubicBezTo>
                <a:cubicBezTo>
                  <a:pt x="3085640" y="422867"/>
                  <a:pt x="3096979" y="426118"/>
                  <a:pt x="3108439" y="425473"/>
                </a:cubicBezTo>
                <a:cubicBezTo>
                  <a:pt x="3121096" y="425737"/>
                  <a:pt x="3133554" y="422325"/>
                  <a:pt x="3144285" y="415656"/>
                </a:cubicBezTo>
                <a:cubicBezTo>
                  <a:pt x="3154808" y="408847"/>
                  <a:pt x="3162664" y="398666"/>
                  <a:pt x="3166548" y="386807"/>
                </a:cubicBezTo>
                <a:lnTo>
                  <a:pt x="3166548" y="357959"/>
                </a:lnTo>
                <a:close/>
                <a:moveTo>
                  <a:pt x="1024432" y="357958"/>
                </a:moveTo>
                <a:cubicBezTo>
                  <a:pt x="990220" y="357958"/>
                  <a:pt x="973118" y="369206"/>
                  <a:pt x="973127" y="391702"/>
                </a:cubicBezTo>
                <a:cubicBezTo>
                  <a:pt x="972811" y="401289"/>
                  <a:pt x="977183" y="410436"/>
                  <a:pt x="984862" y="416256"/>
                </a:cubicBezTo>
                <a:cubicBezTo>
                  <a:pt x="994212" y="422864"/>
                  <a:pt x="1005550" y="426114"/>
                  <a:pt x="1017010" y="425472"/>
                </a:cubicBezTo>
                <a:cubicBezTo>
                  <a:pt x="1029670" y="425734"/>
                  <a:pt x="1042133" y="422322"/>
                  <a:pt x="1052870" y="415655"/>
                </a:cubicBezTo>
                <a:lnTo>
                  <a:pt x="1052870" y="415655"/>
                </a:lnTo>
                <a:cubicBezTo>
                  <a:pt x="1063385" y="408839"/>
                  <a:pt x="1071240" y="398661"/>
                  <a:pt x="1075133" y="386806"/>
                </a:cubicBezTo>
                <a:lnTo>
                  <a:pt x="1075133" y="357958"/>
                </a:lnTo>
                <a:close/>
                <a:moveTo>
                  <a:pt x="189955" y="248088"/>
                </a:moveTo>
                <a:cubicBezTo>
                  <a:pt x="171795" y="247901"/>
                  <a:pt x="153564" y="254593"/>
                  <a:pt x="139565" y="268208"/>
                </a:cubicBezTo>
                <a:cubicBezTo>
                  <a:pt x="139215" y="268548"/>
                  <a:pt x="138868" y="268892"/>
                  <a:pt x="138526" y="269239"/>
                </a:cubicBezTo>
                <a:cubicBezTo>
                  <a:pt x="124631" y="285317"/>
                  <a:pt x="117541" y="306110"/>
                  <a:pt x="118741" y="327262"/>
                </a:cubicBezTo>
                <a:cubicBezTo>
                  <a:pt x="117537" y="348407"/>
                  <a:pt x="124628" y="369193"/>
                  <a:pt x="138526" y="385258"/>
                </a:cubicBezTo>
                <a:cubicBezTo>
                  <a:pt x="165903" y="413058"/>
                  <a:pt x="210794" y="413557"/>
                  <a:pt x="238792" y="386374"/>
                </a:cubicBezTo>
                <a:cubicBezTo>
                  <a:pt x="239170" y="386006"/>
                  <a:pt x="239544" y="385634"/>
                  <a:pt x="239915" y="385258"/>
                </a:cubicBezTo>
                <a:cubicBezTo>
                  <a:pt x="253807" y="369190"/>
                  <a:pt x="260898" y="348406"/>
                  <a:pt x="259700" y="327262"/>
                </a:cubicBezTo>
                <a:cubicBezTo>
                  <a:pt x="260893" y="306110"/>
                  <a:pt x="253803" y="285320"/>
                  <a:pt x="239915" y="269239"/>
                </a:cubicBezTo>
                <a:cubicBezTo>
                  <a:pt x="226203" y="255340"/>
                  <a:pt x="208114" y="248274"/>
                  <a:pt x="189955" y="248088"/>
                </a:cubicBezTo>
                <a:close/>
                <a:moveTo>
                  <a:pt x="2160117" y="248083"/>
                </a:moveTo>
                <a:cubicBezTo>
                  <a:pt x="2141777" y="248078"/>
                  <a:pt x="2123434" y="255019"/>
                  <a:pt x="2109437" y="268909"/>
                </a:cubicBezTo>
                <a:cubicBezTo>
                  <a:pt x="2109427" y="268919"/>
                  <a:pt x="2109416" y="268929"/>
                  <a:pt x="2109406" y="268939"/>
                </a:cubicBezTo>
                <a:cubicBezTo>
                  <a:pt x="2095470" y="284866"/>
                  <a:pt x="2088365" y="305575"/>
                  <a:pt x="2089608" y="326637"/>
                </a:cubicBezTo>
                <a:cubicBezTo>
                  <a:pt x="2088334" y="347983"/>
                  <a:pt x="2095429" y="368990"/>
                  <a:pt x="2109406" y="385258"/>
                </a:cubicBezTo>
                <a:cubicBezTo>
                  <a:pt x="2136776" y="413054"/>
                  <a:pt x="2181657" y="413558"/>
                  <a:pt x="2209651" y="386383"/>
                </a:cubicBezTo>
                <a:cubicBezTo>
                  <a:pt x="2210033" y="386012"/>
                  <a:pt x="2210410" y="385637"/>
                  <a:pt x="2210783" y="385258"/>
                </a:cubicBezTo>
                <a:cubicBezTo>
                  <a:pt x="2224750" y="368984"/>
                  <a:pt x="2231843" y="347981"/>
                  <a:pt x="2230581" y="326637"/>
                </a:cubicBezTo>
                <a:cubicBezTo>
                  <a:pt x="2231813" y="305577"/>
                  <a:pt x="2224709" y="284872"/>
                  <a:pt x="2210783" y="268939"/>
                </a:cubicBezTo>
                <a:cubicBezTo>
                  <a:pt x="2196795" y="255041"/>
                  <a:pt x="2178457" y="248089"/>
                  <a:pt x="2160117" y="248083"/>
                </a:cubicBezTo>
                <a:close/>
                <a:moveTo>
                  <a:pt x="2776459" y="160913"/>
                </a:moveTo>
                <a:lnTo>
                  <a:pt x="2893911" y="160913"/>
                </a:lnTo>
                <a:lnTo>
                  <a:pt x="2893911" y="493610"/>
                </a:lnTo>
                <a:lnTo>
                  <a:pt x="2776459" y="493610"/>
                </a:lnTo>
                <a:close/>
                <a:moveTo>
                  <a:pt x="449487" y="160913"/>
                </a:moveTo>
                <a:lnTo>
                  <a:pt x="566950" y="160913"/>
                </a:lnTo>
                <a:lnTo>
                  <a:pt x="566950" y="327861"/>
                </a:lnTo>
                <a:cubicBezTo>
                  <a:pt x="565336" y="347149"/>
                  <a:pt x="570346" y="366411"/>
                  <a:pt x="581163" y="382511"/>
                </a:cubicBezTo>
                <a:cubicBezTo>
                  <a:pt x="591507" y="394357"/>
                  <a:pt x="606837" y="400715"/>
                  <a:pt x="622594" y="399696"/>
                </a:cubicBezTo>
                <a:cubicBezTo>
                  <a:pt x="639871" y="400235"/>
                  <a:pt x="656504" y="393158"/>
                  <a:pt x="668025" y="380364"/>
                </a:cubicBezTo>
                <a:cubicBezTo>
                  <a:pt x="681077" y="363459"/>
                  <a:pt x="687356" y="342350"/>
                  <a:pt x="685647" y="321117"/>
                </a:cubicBezTo>
                <a:lnTo>
                  <a:pt x="685647" y="160913"/>
                </a:lnTo>
                <a:lnTo>
                  <a:pt x="803111" y="160913"/>
                </a:lnTo>
                <a:lnTo>
                  <a:pt x="803111" y="493610"/>
                </a:lnTo>
                <a:lnTo>
                  <a:pt x="691207" y="493610"/>
                </a:lnTo>
                <a:lnTo>
                  <a:pt x="691207" y="458018"/>
                </a:lnTo>
                <a:cubicBezTo>
                  <a:pt x="678911" y="471470"/>
                  <a:pt x="663688" y="481960"/>
                  <a:pt x="646694" y="488690"/>
                </a:cubicBezTo>
                <a:cubicBezTo>
                  <a:pt x="629214" y="495688"/>
                  <a:pt x="610526" y="499234"/>
                  <a:pt x="591679" y="499130"/>
                </a:cubicBezTo>
                <a:cubicBezTo>
                  <a:pt x="553374" y="501014"/>
                  <a:pt x="515961" y="487261"/>
                  <a:pt x="488126" y="461065"/>
                </a:cubicBezTo>
                <a:cubicBezTo>
                  <a:pt x="460196" y="429780"/>
                  <a:pt x="446252" y="388577"/>
                  <a:pt x="449487" y="346894"/>
                </a:cubicBezTo>
                <a:close/>
                <a:moveTo>
                  <a:pt x="1460265" y="160913"/>
                </a:moveTo>
                <a:lnTo>
                  <a:pt x="1577729" y="160913"/>
                </a:lnTo>
                <a:lnTo>
                  <a:pt x="1577729" y="493610"/>
                </a:lnTo>
                <a:lnTo>
                  <a:pt x="1460265" y="493610"/>
                </a:lnTo>
                <a:close/>
                <a:moveTo>
                  <a:pt x="1797198" y="155395"/>
                </a:moveTo>
                <a:cubicBezTo>
                  <a:pt x="1821496" y="155389"/>
                  <a:pt x="1845731" y="157858"/>
                  <a:pt x="1869521" y="162763"/>
                </a:cubicBezTo>
                <a:cubicBezTo>
                  <a:pt x="1890469" y="166623"/>
                  <a:pt x="1910696" y="173657"/>
                  <a:pt x="1929492" y="183619"/>
                </a:cubicBezTo>
                <a:lnTo>
                  <a:pt x="1894249" y="262797"/>
                </a:lnTo>
                <a:cubicBezTo>
                  <a:pt x="1864778" y="246484"/>
                  <a:pt x="1831556" y="238024"/>
                  <a:pt x="1797815" y="238243"/>
                </a:cubicBezTo>
                <a:cubicBezTo>
                  <a:pt x="1783904" y="237430"/>
                  <a:pt x="1769982" y="239629"/>
                  <a:pt x="1757012" y="244689"/>
                </a:cubicBezTo>
                <a:cubicBezTo>
                  <a:pt x="1749661" y="247218"/>
                  <a:pt x="1744544" y="253866"/>
                  <a:pt x="1744019" y="261573"/>
                </a:cubicBezTo>
                <a:cubicBezTo>
                  <a:pt x="1744019" y="269366"/>
                  <a:pt x="1748761" y="274794"/>
                  <a:pt x="1758244" y="277859"/>
                </a:cubicBezTo>
                <a:cubicBezTo>
                  <a:pt x="1773652" y="282165"/>
                  <a:pt x="1789358" y="285337"/>
                  <a:pt x="1805235" y="287350"/>
                </a:cubicBezTo>
                <a:cubicBezTo>
                  <a:pt x="1828401" y="290522"/>
                  <a:pt x="1851324" y="295245"/>
                  <a:pt x="1873848" y="301487"/>
                </a:cubicBezTo>
                <a:cubicBezTo>
                  <a:pt x="1891970" y="306800"/>
                  <a:pt x="1908313" y="316870"/>
                  <a:pt x="1921153" y="330635"/>
                </a:cubicBezTo>
                <a:cubicBezTo>
                  <a:pt x="1935368" y="347030"/>
                  <a:pt x="1942576" y="368288"/>
                  <a:pt x="1941240" y="389881"/>
                </a:cubicBezTo>
                <a:cubicBezTo>
                  <a:pt x="1941423" y="410210"/>
                  <a:pt x="1934666" y="430001"/>
                  <a:pt x="1922071" y="446030"/>
                </a:cubicBezTo>
                <a:cubicBezTo>
                  <a:pt x="1907271" y="464035"/>
                  <a:pt x="1887671" y="477545"/>
                  <a:pt x="1865509" y="485019"/>
                </a:cubicBezTo>
                <a:cubicBezTo>
                  <a:pt x="1836627" y="495076"/>
                  <a:pt x="1806149" y="499858"/>
                  <a:pt x="1775552" y="499131"/>
                </a:cubicBezTo>
                <a:cubicBezTo>
                  <a:pt x="1747662" y="499147"/>
                  <a:pt x="1719865" y="495953"/>
                  <a:pt x="1692716" y="489614"/>
                </a:cubicBezTo>
                <a:lnTo>
                  <a:pt x="1692716" y="489614"/>
                </a:lnTo>
                <a:cubicBezTo>
                  <a:pt x="1669667" y="484889"/>
                  <a:pt x="1647537" y="476497"/>
                  <a:pt x="1627185" y="464762"/>
                </a:cubicBezTo>
                <a:lnTo>
                  <a:pt x="1662416" y="384960"/>
                </a:lnTo>
                <a:cubicBezTo>
                  <a:pt x="1679332" y="395069"/>
                  <a:pt x="1697670" y="402621"/>
                  <a:pt x="1716827" y="407365"/>
                </a:cubicBezTo>
                <a:cubicBezTo>
                  <a:pt x="1737190" y="412803"/>
                  <a:pt x="1758178" y="415590"/>
                  <a:pt x="1779264" y="415657"/>
                </a:cubicBezTo>
                <a:cubicBezTo>
                  <a:pt x="1793026" y="416506"/>
                  <a:pt x="1806815" y="414516"/>
                  <a:pt x="1819765" y="409813"/>
                </a:cubicBezTo>
                <a:cubicBezTo>
                  <a:pt x="1826906" y="407208"/>
                  <a:pt x="1831695" y="400506"/>
                  <a:pt x="1831814" y="392953"/>
                </a:cubicBezTo>
                <a:cubicBezTo>
                  <a:pt x="1831814" y="385585"/>
                  <a:pt x="1826971" y="380365"/>
                  <a:pt x="1817286" y="377292"/>
                </a:cubicBezTo>
                <a:cubicBezTo>
                  <a:pt x="1802190" y="373134"/>
                  <a:pt x="1786789" y="370153"/>
                  <a:pt x="1771226" y="368375"/>
                </a:cubicBezTo>
                <a:cubicBezTo>
                  <a:pt x="1748154" y="365842"/>
                  <a:pt x="1725315" y="361533"/>
                  <a:pt x="1702915" y="355487"/>
                </a:cubicBezTo>
                <a:cubicBezTo>
                  <a:pt x="1684321" y="350279"/>
                  <a:pt x="1667529" y="340091"/>
                  <a:pt x="1654377" y="326039"/>
                </a:cubicBezTo>
                <a:cubicBezTo>
                  <a:pt x="1639943" y="309387"/>
                  <a:pt x="1632623" y="287799"/>
                  <a:pt x="1633976" y="265869"/>
                </a:cubicBezTo>
                <a:cubicBezTo>
                  <a:pt x="1633729" y="245339"/>
                  <a:pt x="1640485" y="225330"/>
                  <a:pt x="1653145" y="209096"/>
                </a:cubicBezTo>
                <a:cubicBezTo>
                  <a:pt x="1667812" y="191154"/>
                  <a:pt x="1687167" y="177562"/>
                  <a:pt x="1709091" y="169807"/>
                </a:cubicBezTo>
                <a:cubicBezTo>
                  <a:pt x="1737292" y="159568"/>
                  <a:pt x="1767179" y="154678"/>
                  <a:pt x="1797198" y="155395"/>
                </a:cubicBezTo>
                <a:close/>
                <a:moveTo>
                  <a:pt x="164498" y="155394"/>
                </a:moveTo>
                <a:cubicBezTo>
                  <a:pt x="201687" y="152594"/>
                  <a:pt x="238124" y="166838"/>
                  <a:pt x="263410" y="194059"/>
                </a:cubicBezTo>
                <a:lnTo>
                  <a:pt x="263410" y="160913"/>
                </a:lnTo>
                <a:lnTo>
                  <a:pt x="375302" y="160913"/>
                </a:lnTo>
                <a:lnTo>
                  <a:pt x="375302" y="612701"/>
                </a:lnTo>
                <a:lnTo>
                  <a:pt x="257838" y="612701"/>
                </a:lnTo>
                <a:lnTo>
                  <a:pt x="257838" y="464137"/>
                </a:lnTo>
                <a:cubicBezTo>
                  <a:pt x="233057" y="488303"/>
                  <a:pt x="199181" y="501003"/>
                  <a:pt x="164498" y="499129"/>
                </a:cubicBezTo>
                <a:cubicBezTo>
                  <a:pt x="135382" y="499494"/>
                  <a:pt x="106690" y="492186"/>
                  <a:pt x="81347" y="477949"/>
                </a:cubicBezTo>
                <a:cubicBezTo>
                  <a:pt x="56321" y="463761"/>
                  <a:pt x="35768" y="442935"/>
                  <a:pt x="21992" y="417803"/>
                </a:cubicBezTo>
                <a:cubicBezTo>
                  <a:pt x="6907" y="390017"/>
                  <a:pt x="-655" y="358820"/>
                  <a:pt x="45" y="327262"/>
                </a:cubicBezTo>
                <a:cubicBezTo>
                  <a:pt x="-652" y="295704"/>
                  <a:pt x="6910" y="264507"/>
                  <a:pt x="21992" y="236720"/>
                </a:cubicBezTo>
                <a:cubicBezTo>
                  <a:pt x="35782" y="211592"/>
                  <a:pt x="56330" y="190761"/>
                  <a:pt x="81347" y="176550"/>
                </a:cubicBezTo>
                <a:cubicBezTo>
                  <a:pt x="106696" y="162332"/>
                  <a:pt x="135386" y="155033"/>
                  <a:pt x="164498" y="155394"/>
                </a:cubicBezTo>
                <a:close/>
                <a:moveTo>
                  <a:pt x="3112765" y="155393"/>
                </a:moveTo>
                <a:cubicBezTo>
                  <a:pt x="3158420" y="152260"/>
                  <a:pt x="3203670" y="165669"/>
                  <a:pt x="3240129" y="193134"/>
                </a:cubicBezTo>
                <a:cubicBezTo>
                  <a:pt x="3271416" y="223271"/>
                  <a:pt x="3287507" y="265712"/>
                  <a:pt x="3284000" y="308853"/>
                </a:cubicBezTo>
                <a:lnTo>
                  <a:pt x="3284000" y="493610"/>
                </a:lnTo>
                <a:lnTo>
                  <a:pt x="3174598" y="493610"/>
                </a:lnTo>
                <a:lnTo>
                  <a:pt x="3174598" y="450649"/>
                </a:lnTo>
                <a:cubicBezTo>
                  <a:pt x="3157693" y="482970"/>
                  <a:pt x="3124714" y="499130"/>
                  <a:pt x="3075661" y="499130"/>
                </a:cubicBezTo>
                <a:cubicBezTo>
                  <a:pt x="3052471" y="499701"/>
                  <a:pt x="3029448" y="495092"/>
                  <a:pt x="3008294" y="485642"/>
                </a:cubicBezTo>
                <a:cubicBezTo>
                  <a:pt x="2990719" y="477836"/>
                  <a:pt x="2975796" y="465145"/>
                  <a:pt x="2965327" y="449100"/>
                </a:cubicBezTo>
                <a:cubicBezTo>
                  <a:pt x="2955511" y="433355"/>
                  <a:pt x="2950464" y="415138"/>
                  <a:pt x="2950787" y="396623"/>
                </a:cubicBezTo>
                <a:cubicBezTo>
                  <a:pt x="2949551" y="367595"/>
                  <a:pt x="2963300" y="339942"/>
                  <a:pt x="2987262" y="323265"/>
                </a:cubicBezTo>
                <a:cubicBezTo>
                  <a:pt x="3021226" y="303415"/>
                  <a:pt x="3060478" y="294319"/>
                  <a:pt x="3099783" y="297189"/>
                </a:cubicBezTo>
                <a:lnTo>
                  <a:pt x="3166547" y="297189"/>
                </a:lnTo>
                <a:cubicBezTo>
                  <a:pt x="3164484" y="261995"/>
                  <a:pt x="3140788" y="244395"/>
                  <a:pt x="3095457" y="244387"/>
                </a:cubicBezTo>
                <a:cubicBezTo>
                  <a:pt x="3078876" y="244473"/>
                  <a:pt x="3062404" y="247058"/>
                  <a:pt x="3046605" y="252055"/>
                </a:cubicBezTo>
                <a:cubicBezTo>
                  <a:pt x="3031415" y="256525"/>
                  <a:pt x="3017171" y="263703"/>
                  <a:pt x="3004570" y="273236"/>
                </a:cubicBezTo>
                <a:lnTo>
                  <a:pt x="2965000" y="194058"/>
                </a:lnTo>
                <a:cubicBezTo>
                  <a:pt x="2985782" y="180821"/>
                  <a:pt x="3008670" y="171169"/>
                  <a:pt x="3032694" y="165509"/>
                </a:cubicBezTo>
                <a:cubicBezTo>
                  <a:pt x="3058852" y="158820"/>
                  <a:pt x="3085753" y="155421"/>
                  <a:pt x="3112765" y="155393"/>
                </a:cubicBezTo>
                <a:close/>
                <a:moveTo>
                  <a:pt x="2574912" y="155393"/>
                </a:moveTo>
                <a:cubicBezTo>
                  <a:pt x="2609285" y="154497"/>
                  <a:pt x="2643259" y="162870"/>
                  <a:pt x="2673221" y="179621"/>
                </a:cubicBezTo>
                <a:cubicBezTo>
                  <a:pt x="2699905" y="194762"/>
                  <a:pt x="2720610" y="218465"/>
                  <a:pt x="2731934" y="246835"/>
                </a:cubicBezTo>
                <a:lnTo>
                  <a:pt x="2641072" y="292893"/>
                </a:lnTo>
                <a:cubicBezTo>
                  <a:pt x="2630078" y="265845"/>
                  <a:pt x="2603660" y="248120"/>
                  <a:pt x="2574283" y="248082"/>
                </a:cubicBezTo>
                <a:cubicBezTo>
                  <a:pt x="2554708" y="247499"/>
                  <a:pt x="2535777" y="255060"/>
                  <a:pt x="2522060" y="268938"/>
                </a:cubicBezTo>
                <a:cubicBezTo>
                  <a:pt x="2507580" y="284598"/>
                  <a:pt x="2500103" y="305412"/>
                  <a:pt x="2501332" y="326636"/>
                </a:cubicBezTo>
                <a:cubicBezTo>
                  <a:pt x="2500070" y="348142"/>
                  <a:pt x="2507535" y="369254"/>
                  <a:pt x="2522060" y="385257"/>
                </a:cubicBezTo>
                <a:cubicBezTo>
                  <a:pt x="2535679" y="399316"/>
                  <a:pt x="2554646" y="407009"/>
                  <a:pt x="2574283" y="406438"/>
                </a:cubicBezTo>
                <a:cubicBezTo>
                  <a:pt x="2603659" y="406401"/>
                  <a:pt x="2630077" y="388677"/>
                  <a:pt x="2641072" y="361629"/>
                </a:cubicBezTo>
                <a:lnTo>
                  <a:pt x="2731934" y="407662"/>
                </a:lnTo>
                <a:cubicBezTo>
                  <a:pt x="2720625" y="436041"/>
                  <a:pt x="2699916" y="459747"/>
                  <a:pt x="2673221" y="474876"/>
                </a:cubicBezTo>
                <a:cubicBezTo>
                  <a:pt x="2643266" y="491646"/>
                  <a:pt x="2609289" y="500028"/>
                  <a:pt x="2574913" y="499129"/>
                </a:cubicBezTo>
                <a:cubicBezTo>
                  <a:pt x="2540434" y="499721"/>
                  <a:pt x="2506311" y="492143"/>
                  <a:pt x="2475371" y="477025"/>
                </a:cubicBezTo>
                <a:lnTo>
                  <a:pt x="2475371" y="477025"/>
                </a:lnTo>
                <a:cubicBezTo>
                  <a:pt x="2391978" y="436588"/>
                  <a:pt x="2357389" y="336683"/>
                  <a:pt x="2398115" y="253881"/>
                </a:cubicBezTo>
                <a:cubicBezTo>
                  <a:pt x="2414543" y="220481"/>
                  <a:pt x="2441733" y="193484"/>
                  <a:pt x="2475371" y="177173"/>
                </a:cubicBezTo>
                <a:cubicBezTo>
                  <a:pt x="2506374" y="162266"/>
                  <a:pt x="2540471" y="154805"/>
                  <a:pt x="2574912" y="155393"/>
                </a:cubicBezTo>
                <a:close/>
                <a:moveTo>
                  <a:pt x="2160246" y="155393"/>
                </a:moveTo>
                <a:cubicBezTo>
                  <a:pt x="2193577" y="155393"/>
                  <a:pt x="2226909" y="162653"/>
                  <a:pt x="2257774" y="177173"/>
                </a:cubicBezTo>
                <a:cubicBezTo>
                  <a:pt x="2285547" y="190734"/>
                  <a:pt x="2308905" y="211797"/>
                  <a:pt x="2325166" y="237943"/>
                </a:cubicBezTo>
                <a:cubicBezTo>
                  <a:pt x="2374590" y="316971"/>
                  <a:pt x="2350135" y="420818"/>
                  <a:pt x="2270543" y="469892"/>
                </a:cubicBezTo>
                <a:cubicBezTo>
                  <a:pt x="2266392" y="472451"/>
                  <a:pt x="2262132" y="474831"/>
                  <a:pt x="2257774" y="477025"/>
                </a:cubicBezTo>
                <a:cubicBezTo>
                  <a:pt x="2196258" y="506499"/>
                  <a:pt x="2124560" y="506499"/>
                  <a:pt x="2063044" y="477025"/>
                </a:cubicBezTo>
                <a:lnTo>
                  <a:pt x="2063044" y="477025"/>
                </a:lnTo>
                <a:cubicBezTo>
                  <a:pt x="2005623" y="448810"/>
                  <a:pt x="1969746" y="390239"/>
                  <a:pt x="1970924" y="326637"/>
                </a:cubicBezTo>
                <a:cubicBezTo>
                  <a:pt x="1969939" y="263410"/>
                  <a:pt x="2005655" y="205254"/>
                  <a:pt x="2062717" y="177173"/>
                </a:cubicBezTo>
                <a:cubicBezTo>
                  <a:pt x="2093582" y="162653"/>
                  <a:pt x="2126914" y="155393"/>
                  <a:pt x="2160246" y="155393"/>
                </a:cubicBezTo>
                <a:close/>
                <a:moveTo>
                  <a:pt x="1021335" y="155392"/>
                </a:moveTo>
                <a:cubicBezTo>
                  <a:pt x="1066991" y="152257"/>
                  <a:pt x="1112243" y="165666"/>
                  <a:pt x="1148701" y="193133"/>
                </a:cubicBezTo>
                <a:cubicBezTo>
                  <a:pt x="1179992" y="223268"/>
                  <a:pt x="1196087" y="265709"/>
                  <a:pt x="1192584" y="308853"/>
                </a:cubicBezTo>
                <a:lnTo>
                  <a:pt x="1192584" y="493609"/>
                </a:lnTo>
                <a:lnTo>
                  <a:pt x="1083170" y="493609"/>
                </a:lnTo>
                <a:lnTo>
                  <a:pt x="1083170" y="450648"/>
                </a:lnTo>
                <a:cubicBezTo>
                  <a:pt x="1066265" y="482968"/>
                  <a:pt x="1033291" y="499128"/>
                  <a:pt x="984245" y="499128"/>
                </a:cubicBezTo>
                <a:cubicBezTo>
                  <a:pt x="961052" y="499698"/>
                  <a:pt x="938025" y="495089"/>
                  <a:pt x="916866" y="485641"/>
                </a:cubicBezTo>
                <a:cubicBezTo>
                  <a:pt x="899293" y="477831"/>
                  <a:pt x="884371" y="465140"/>
                  <a:pt x="873899" y="449099"/>
                </a:cubicBezTo>
                <a:cubicBezTo>
                  <a:pt x="864093" y="433350"/>
                  <a:pt x="859050" y="415135"/>
                  <a:pt x="859371" y="396622"/>
                </a:cubicBezTo>
                <a:cubicBezTo>
                  <a:pt x="858135" y="367593"/>
                  <a:pt x="871885" y="339941"/>
                  <a:pt x="895846" y="323264"/>
                </a:cubicBezTo>
                <a:cubicBezTo>
                  <a:pt x="929805" y="303412"/>
                  <a:pt x="969054" y="294315"/>
                  <a:pt x="1008355" y="297187"/>
                </a:cubicBezTo>
                <a:lnTo>
                  <a:pt x="1075131" y="297187"/>
                </a:lnTo>
                <a:cubicBezTo>
                  <a:pt x="1073055" y="261994"/>
                  <a:pt x="1049354" y="244393"/>
                  <a:pt x="1004028" y="244385"/>
                </a:cubicBezTo>
                <a:cubicBezTo>
                  <a:pt x="987451" y="244471"/>
                  <a:pt x="970983" y="247057"/>
                  <a:pt x="955188" y="252054"/>
                </a:cubicBezTo>
                <a:cubicBezTo>
                  <a:pt x="939997" y="256519"/>
                  <a:pt x="925752" y="263696"/>
                  <a:pt x="913154" y="273234"/>
                </a:cubicBezTo>
                <a:lnTo>
                  <a:pt x="873584" y="194057"/>
                </a:lnTo>
                <a:cubicBezTo>
                  <a:pt x="894364" y="180816"/>
                  <a:pt x="917252" y="171163"/>
                  <a:pt x="941277" y="165508"/>
                </a:cubicBezTo>
                <a:cubicBezTo>
                  <a:pt x="967431" y="158818"/>
                  <a:pt x="994328" y="155420"/>
                  <a:pt x="1021335" y="155392"/>
                </a:cubicBezTo>
                <a:close/>
                <a:moveTo>
                  <a:pt x="3358183" y="38150"/>
                </a:moveTo>
                <a:lnTo>
                  <a:pt x="3475660" y="38150"/>
                </a:lnTo>
                <a:lnTo>
                  <a:pt x="3475660" y="493610"/>
                </a:lnTo>
                <a:lnTo>
                  <a:pt x="3358183" y="493610"/>
                </a:lnTo>
                <a:close/>
                <a:moveTo>
                  <a:pt x="1266767" y="38150"/>
                </a:moveTo>
                <a:lnTo>
                  <a:pt x="1384231" y="38150"/>
                </a:lnTo>
                <a:lnTo>
                  <a:pt x="1384231" y="493610"/>
                </a:lnTo>
                <a:lnTo>
                  <a:pt x="1266767" y="493610"/>
                </a:lnTo>
                <a:close/>
                <a:moveTo>
                  <a:pt x="2835198" y="84"/>
                </a:moveTo>
                <a:cubicBezTo>
                  <a:pt x="2854003" y="-789"/>
                  <a:pt x="2872477" y="5219"/>
                  <a:pt x="2887119" y="16969"/>
                </a:cubicBezTo>
                <a:cubicBezTo>
                  <a:pt x="2900026" y="27628"/>
                  <a:pt x="2907310" y="43566"/>
                  <a:pt x="2906891" y="60230"/>
                </a:cubicBezTo>
                <a:cubicBezTo>
                  <a:pt x="2907345" y="77610"/>
                  <a:pt x="2900121" y="94318"/>
                  <a:pt x="2887119" y="105963"/>
                </a:cubicBezTo>
                <a:cubicBezTo>
                  <a:pt x="2872823" y="118442"/>
                  <a:pt x="2854212" y="124933"/>
                  <a:pt x="2835198" y="124071"/>
                </a:cubicBezTo>
                <a:cubicBezTo>
                  <a:pt x="2816231" y="124943"/>
                  <a:pt x="2797647" y="118580"/>
                  <a:pt x="2783251" y="106288"/>
                </a:cubicBezTo>
                <a:cubicBezTo>
                  <a:pt x="2758667" y="84233"/>
                  <a:pt x="2756745" y="46566"/>
                  <a:pt x="2778957" y="22157"/>
                </a:cubicBezTo>
                <a:cubicBezTo>
                  <a:pt x="2780315" y="20664"/>
                  <a:pt x="2781748" y="19241"/>
                  <a:pt x="2783251" y="17893"/>
                </a:cubicBezTo>
                <a:cubicBezTo>
                  <a:pt x="2797643" y="5592"/>
                  <a:pt x="2816228" y="-779"/>
                  <a:pt x="2835198" y="84"/>
                </a:cubicBezTo>
                <a:close/>
                <a:moveTo>
                  <a:pt x="1519003" y="84"/>
                </a:moveTo>
                <a:cubicBezTo>
                  <a:pt x="1537809" y="-794"/>
                  <a:pt x="1556285" y="5215"/>
                  <a:pt x="1570924" y="16969"/>
                </a:cubicBezTo>
                <a:cubicBezTo>
                  <a:pt x="1583839" y="27623"/>
                  <a:pt x="1591129" y="43563"/>
                  <a:pt x="1590709" y="60229"/>
                </a:cubicBezTo>
                <a:cubicBezTo>
                  <a:pt x="1591165" y="77613"/>
                  <a:pt x="1583936" y="94324"/>
                  <a:pt x="1570924" y="105964"/>
                </a:cubicBezTo>
                <a:cubicBezTo>
                  <a:pt x="1556631" y="118446"/>
                  <a:pt x="1538018" y="124938"/>
                  <a:pt x="1519003" y="124072"/>
                </a:cubicBezTo>
                <a:cubicBezTo>
                  <a:pt x="1500040" y="124943"/>
                  <a:pt x="1481460" y="118580"/>
                  <a:pt x="1467069" y="106288"/>
                </a:cubicBezTo>
                <a:cubicBezTo>
                  <a:pt x="1442485" y="84253"/>
                  <a:pt x="1440546" y="46603"/>
                  <a:pt x="1462738" y="22193"/>
                </a:cubicBezTo>
                <a:cubicBezTo>
                  <a:pt x="1464107" y="20688"/>
                  <a:pt x="1465553" y="19252"/>
                  <a:pt x="1467069" y="17893"/>
                </a:cubicBezTo>
                <a:cubicBezTo>
                  <a:pt x="1481457" y="5592"/>
                  <a:pt x="1500037" y="-779"/>
                  <a:pt x="1519003" y="84"/>
                </a:cubicBezTo>
                <a:close/>
              </a:path>
            </a:pathLst>
          </a:custGeom>
          <a:solidFill>
            <a:schemeClr val="bg1"/>
          </a:solidFill>
          <a:ln w="118527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400"/>
          </a:p>
        </p:txBody>
      </p:sp>
    </p:spTree>
    <p:extLst>
      <p:ext uri="{BB962C8B-B14F-4D97-AF65-F5344CB8AC3E}">
        <p14:creationId xmlns:p14="http://schemas.microsoft.com/office/powerpoint/2010/main" val="260303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ver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9ADB5AF-5AD3-B54A-BBC8-8D778C17196A}"/>
              </a:ext>
            </a:extLst>
          </p:cNvPr>
          <p:cNvSpPr/>
          <p:nvPr userDrawn="1"/>
        </p:nvSpPr>
        <p:spPr>
          <a:xfrm rot="16200000">
            <a:off x="-2959702" y="2959704"/>
            <a:ext cx="6864287" cy="9448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9" name="Forme libre 13">
            <a:extLst>
              <a:ext uri="{FF2B5EF4-FFF2-40B4-BE49-F238E27FC236}">
                <a16:creationId xmlns:a16="http://schemas.microsoft.com/office/drawing/2014/main" id="{5AF5CA9B-439E-CA42-AF7B-62FF32E0D632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8751910" y="2643057"/>
            <a:ext cx="5837049" cy="1029387"/>
          </a:xfrm>
          <a:custGeom>
            <a:avLst/>
            <a:gdLst>
              <a:gd name="connsiteX0" fmla="*/ 3115860 w 3475660"/>
              <a:gd name="connsiteY0" fmla="*/ 357959 h 612701"/>
              <a:gd name="connsiteX1" fmla="*/ 3064542 w 3475660"/>
              <a:gd name="connsiteY1" fmla="*/ 391703 h 612701"/>
              <a:gd name="connsiteX2" fmla="*/ 3076290 w 3475660"/>
              <a:gd name="connsiteY2" fmla="*/ 416256 h 612701"/>
              <a:gd name="connsiteX3" fmla="*/ 3108439 w 3475660"/>
              <a:gd name="connsiteY3" fmla="*/ 425473 h 612701"/>
              <a:gd name="connsiteX4" fmla="*/ 3144285 w 3475660"/>
              <a:gd name="connsiteY4" fmla="*/ 415656 h 612701"/>
              <a:gd name="connsiteX5" fmla="*/ 3166548 w 3475660"/>
              <a:gd name="connsiteY5" fmla="*/ 386807 h 612701"/>
              <a:gd name="connsiteX6" fmla="*/ 3166548 w 3475660"/>
              <a:gd name="connsiteY6" fmla="*/ 357959 h 612701"/>
              <a:gd name="connsiteX7" fmla="*/ 1024432 w 3475660"/>
              <a:gd name="connsiteY7" fmla="*/ 357958 h 612701"/>
              <a:gd name="connsiteX8" fmla="*/ 973127 w 3475660"/>
              <a:gd name="connsiteY8" fmla="*/ 391702 h 612701"/>
              <a:gd name="connsiteX9" fmla="*/ 984862 w 3475660"/>
              <a:gd name="connsiteY9" fmla="*/ 416256 h 612701"/>
              <a:gd name="connsiteX10" fmla="*/ 1017010 w 3475660"/>
              <a:gd name="connsiteY10" fmla="*/ 425472 h 612701"/>
              <a:gd name="connsiteX11" fmla="*/ 1052870 w 3475660"/>
              <a:gd name="connsiteY11" fmla="*/ 415655 h 612701"/>
              <a:gd name="connsiteX12" fmla="*/ 1052870 w 3475660"/>
              <a:gd name="connsiteY12" fmla="*/ 415655 h 612701"/>
              <a:gd name="connsiteX13" fmla="*/ 1075133 w 3475660"/>
              <a:gd name="connsiteY13" fmla="*/ 386806 h 612701"/>
              <a:gd name="connsiteX14" fmla="*/ 1075133 w 3475660"/>
              <a:gd name="connsiteY14" fmla="*/ 357958 h 612701"/>
              <a:gd name="connsiteX15" fmla="*/ 189955 w 3475660"/>
              <a:gd name="connsiteY15" fmla="*/ 248088 h 612701"/>
              <a:gd name="connsiteX16" fmla="*/ 139565 w 3475660"/>
              <a:gd name="connsiteY16" fmla="*/ 268208 h 612701"/>
              <a:gd name="connsiteX17" fmla="*/ 138526 w 3475660"/>
              <a:gd name="connsiteY17" fmla="*/ 269239 h 612701"/>
              <a:gd name="connsiteX18" fmla="*/ 118741 w 3475660"/>
              <a:gd name="connsiteY18" fmla="*/ 327262 h 612701"/>
              <a:gd name="connsiteX19" fmla="*/ 138526 w 3475660"/>
              <a:gd name="connsiteY19" fmla="*/ 385258 h 612701"/>
              <a:gd name="connsiteX20" fmla="*/ 238792 w 3475660"/>
              <a:gd name="connsiteY20" fmla="*/ 386374 h 612701"/>
              <a:gd name="connsiteX21" fmla="*/ 239915 w 3475660"/>
              <a:gd name="connsiteY21" fmla="*/ 385258 h 612701"/>
              <a:gd name="connsiteX22" fmla="*/ 259700 w 3475660"/>
              <a:gd name="connsiteY22" fmla="*/ 327262 h 612701"/>
              <a:gd name="connsiteX23" fmla="*/ 239915 w 3475660"/>
              <a:gd name="connsiteY23" fmla="*/ 269239 h 612701"/>
              <a:gd name="connsiteX24" fmla="*/ 189955 w 3475660"/>
              <a:gd name="connsiteY24" fmla="*/ 248088 h 612701"/>
              <a:gd name="connsiteX25" fmla="*/ 2160117 w 3475660"/>
              <a:gd name="connsiteY25" fmla="*/ 248083 h 612701"/>
              <a:gd name="connsiteX26" fmla="*/ 2109437 w 3475660"/>
              <a:gd name="connsiteY26" fmla="*/ 268909 h 612701"/>
              <a:gd name="connsiteX27" fmla="*/ 2109406 w 3475660"/>
              <a:gd name="connsiteY27" fmla="*/ 268939 h 612701"/>
              <a:gd name="connsiteX28" fmla="*/ 2089608 w 3475660"/>
              <a:gd name="connsiteY28" fmla="*/ 326637 h 612701"/>
              <a:gd name="connsiteX29" fmla="*/ 2109406 w 3475660"/>
              <a:gd name="connsiteY29" fmla="*/ 385258 h 612701"/>
              <a:gd name="connsiteX30" fmla="*/ 2209651 w 3475660"/>
              <a:gd name="connsiteY30" fmla="*/ 386383 h 612701"/>
              <a:gd name="connsiteX31" fmla="*/ 2210783 w 3475660"/>
              <a:gd name="connsiteY31" fmla="*/ 385258 h 612701"/>
              <a:gd name="connsiteX32" fmla="*/ 2230581 w 3475660"/>
              <a:gd name="connsiteY32" fmla="*/ 326637 h 612701"/>
              <a:gd name="connsiteX33" fmla="*/ 2210783 w 3475660"/>
              <a:gd name="connsiteY33" fmla="*/ 268939 h 612701"/>
              <a:gd name="connsiteX34" fmla="*/ 2160117 w 3475660"/>
              <a:gd name="connsiteY34" fmla="*/ 248083 h 612701"/>
              <a:gd name="connsiteX35" fmla="*/ 2776459 w 3475660"/>
              <a:gd name="connsiteY35" fmla="*/ 160913 h 612701"/>
              <a:gd name="connsiteX36" fmla="*/ 2893911 w 3475660"/>
              <a:gd name="connsiteY36" fmla="*/ 160913 h 612701"/>
              <a:gd name="connsiteX37" fmla="*/ 2893911 w 3475660"/>
              <a:gd name="connsiteY37" fmla="*/ 493610 h 612701"/>
              <a:gd name="connsiteX38" fmla="*/ 2776459 w 3475660"/>
              <a:gd name="connsiteY38" fmla="*/ 493610 h 612701"/>
              <a:gd name="connsiteX39" fmla="*/ 449487 w 3475660"/>
              <a:gd name="connsiteY39" fmla="*/ 160913 h 612701"/>
              <a:gd name="connsiteX40" fmla="*/ 566950 w 3475660"/>
              <a:gd name="connsiteY40" fmla="*/ 160913 h 612701"/>
              <a:gd name="connsiteX41" fmla="*/ 566950 w 3475660"/>
              <a:gd name="connsiteY41" fmla="*/ 327861 h 612701"/>
              <a:gd name="connsiteX42" fmla="*/ 581163 w 3475660"/>
              <a:gd name="connsiteY42" fmla="*/ 382511 h 612701"/>
              <a:gd name="connsiteX43" fmla="*/ 622594 w 3475660"/>
              <a:gd name="connsiteY43" fmla="*/ 399696 h 612701"/>
              <a:gd name="connsiteX44" fmla="*/ 668025 w 3475660"/>
              <a:gd name="connsiteY44" fmla="*/ 380364 h 612701"/>
              <a:gd name="connsiteX45" fmla="*/ 685647 w 3475660"/>
              <a:gd name="connsiteY45" fmla="*/ 321117 h 612701"/>
              <a:gd name="connsiteX46" fmla="*/ 685647 w 3475660"/>
              <a:gd name="connsiteY46" fmla="*/ 160913 h 612701"/>
              <a:gd name="connsiteX47" fmla="*/ 803111 w 3475660"/>
              <a:gd name="connsiteY47" fmla="*/ 160913 h 612701"/>
              <a:gd name="connsiteX48" fmla="*/ 803111 w 3475660"/>
              <a:gd name="connsiteY48" fmla="*/ 493610 h 612701"/>
              <a:gd name="connsiteX49" fmla="*/ 691207 w 3475660"/>
              <a:gd name="connsiteY49" fmla="*/ 493610 h 612701"/>
              <a:gd name="connsiteX50" fmla="*/ 691207 w 3475660"/>
              <a:gd name="connsiteY50" fmla="*/ 458018 h 612701"/>
              <a:gd name="connsiteX51" fmla="*/ 646694 w 3475660"/>
              <a:gd name="connsiteY51" fmla="*/ 488690 h 612701"/>
              <a:gd name="connsiteX52" fmla="*/ 591679 w 3475660"/>
              <a:gd name="connsiteY52" fmla="*/ 499130 h 612701"/>
              <a:gd name="connsiteX53" fmla="*/ 488126 w 3475660"/>
              <a:gd name="connsiteY53" fmla="*/ 461065 h 612701"/>
              <a:gd name="connsiteX54" fmla="*/ 449487 w 3475660"/>
              <a:gd name="connsiteY54" fmla="*/ 346894 h 612701"/>
              <a:gd name="connsiteX55" fmla="*/ 1460265 w 3475660"/>
              <a:gd name="connsiteY55" fmla="*/ 160913 h 612701"/>
              <a:gd name="connsiteX56" fmla="*/ 1577729 w 3475660"/>
              <a:gd name="connsiteY56" fmla="*/ 160913 h 612701"/>
              <a:gd name="connsiteX57" fmla="*/ 1577729 w 3475660"/>
              <a:gd name="connsiteY57" fmla="*/ 493610 h 612701"/>
              <a:gd name="connsiteX58" fmla="*/ 1460265 w 3475660"/>
              <a:gd name="connsiteY58" fmla="*/ 493610 h 612701"/>
              <a:gd name="connsiteX59" fmla="*/ 1797198 w 3475660"/>
              <a:gd name="connsiteY59" fmla="*/ 155395 h 612701"/>
              <a:gd name="connsiteX60" fmla="*/ 1869521 w 3475660"/>
              <a:gd name="connsiteY60" fmla="*/ 162763 h 612701"/>
              <a:gd name="connsiteX61" fmla="*/ 1929492 w 3475660"/>
              <a:gd name="connsiteY61" fmla="*/ 183619 h 612701"/>
              <a:gd name="connsiteX62" fmla="*/ 1894249 w 3475660"/>
              <a:gd name="connsiteY62" fmla="*/ 262797 h 612701"/>
              <a:gd name="connsiteX63" fmla="*/ 1797815 w 3475660"/>
              <a:gd name="connsiteY63" fmla="*/ 238243 h 612701"/>
              <a:gd name="connsiteX64" fmla="*/ 1757012 w 3475660"/>
              <a:gd name="connsiteY64" fmla="*/ 244689 h 612701"/>
              <a:gd name="connsiteX65" fmla="*/ 1744019 w 3475660"/>
              <a:gd name="connsiteY65" fmla="*/ 261573 h 612701"/>
              <a:gd name="connsiteX66" fmla="*/ 1758244 w 3475660"/>
              <a:gd name="connsiteY66" fmla="*/ 277859 h 612701"/>
              <a:gd name="connsiteX67" fmla="*/ 1805235 w 3475660"/>
              <a:gd name="connsiteY67" fmla="*/ 287350 h 612701"/>
              <a:gd name="connsiteX68" fmla="*/ 1873848 w 3475660"/>
              <a:gd name="connsiteY68" fmla="*/ 301487 h 612701"/>
              <a:gd name="connsiteX69" fmla="*/ 1921153 w 3475660"/>
              <a:gd name="connsiteY69" fmla="*/ 330635 h 612701"/>
              <a:gd name="connsiteX70" fmla="*/ 1941240 w 3475660"/>
              <a:gd name="connsiteY70" fmla="*/ 389881 h 612701"/>
              <a:gd name="connsiteX71" fmla="*/ 1922071 w 3475660"/>
              <a:gd name="connsiteY71" fmla="*/ 446030 h 612701"/>
              <a:gd name="connsiteX72" fmla="*/ 1865509 w 3475660"/>
              <a:gd name="connsiteY72" fmla="*/ 485019 h 612701"/>
              <a:gd name="connsiteX73" fmla="*/ 1775552 w 3475660"/>
              <a:gd name="connsiteY73" fmla="*/ 499131 h 612701"/>
              <a:gd name="connsiteX74" fmla="*/ 1692716 w 3475660"/>
              <a:gd name="connsiteY74" fmla="*/ 489614 h 612701"/>
              <a:gd name="connsiteX75" fmla="*/ 1692716 w 3475660"/>
              <a:gd name="connsiteY75" fmla="*/ 489614 h 612701"/>
              <a:gd name="connsiteX76" fmla="*/ 1627185 w 3475660"/>
              <a:gd name="connsiteY76" fmla="*/ 464762 h 612701"/>
              <a:gd name="connsiteX77" fmla="*/ 1662416 w 3475660"/>
              <a:gd name="connsiteY77" fmla="*/ 384960 h 612701"/>
              <a:gd name="connsiteX78" fmla="*/ 1716827 w 3475660"/>
              <a:gd name="connsiteY78" fmla="*/ 407365 h 612701"/>
              <a:gd name="connsiteX79" fmla="*/ 1779264 w 3475660"/>
              <a:gd name="connsiteY79" fmla="*/ 415657 h 612701"/>
              <a:gd name="connsiteX80" fmla="*/ 1819765 w 3475660"/>
              <a:gd name="connsiteY80" fmla="*/ 409813 h 612701"/>
              <a:gd name="connsiteX81" fmla="*/ 1831814 w 3475660"/>
              <a:gd name="connsiteY81" fmla="*/ 392953 h 612701"/>
              <a:gd name="connsiteX82" fmla="*/ 1817286 w 3475660"/>
              <a:gd name="connsiteY82" fmla="*/ 377292 h 612701"/>
              <a:gd name="connsiteX83" fmla="*/ 1771226 w 3475660"/>
              <a:gd name="connsiteY83" fmla="*/ 368375 h 612701"/>
              <a:gd name="connsiteX84" fmla="*/ 1702915 w 3475660"/>
              <a:gd name="connsiteY84" fmla="*/ 355487 h 612701"/>
              <a:gd name="connsiteX85" fmla="*/ 1654377 w 3475660"/>
              <a:gd name="connsiteY85" fmla="*/ 326039 h 612701"/>
              <a:gd name="connsiteX86" fmla="*/ 1633976 w 3475660"/>
              <a:gd name="connsiteY86" fmla="*/ 265869 h 612701"/>
              <a:gd name="connsiteX87" fmla="*/ 1653145 w 3475660"/>
              <a:gd name="connsiteY87" fmla="*/ 209096 h 612701"/>
              <a:gd name="connsiteX88" fmla="*/ 1709091 w 3475660"/>
              <a:gd name="connsiteY88" fmla="*/ 169807 h 612701"/>
              <a:gd name="connsiteX89" fmla="*/ 1797198 w 3475660"/>
              <a:gd name="connsiteY89" fmla="*/ 155395 h 612701"/>
              <a:gd name="connsiteX90" fmla="*/ 164498 w 3475660"/>
              <a:gd name="connsiteY90" fmla="*/ 155394 h 612701"/>
              <a:gd name="connsiteX91" fmla="*/ 263410 w 3475660"/>
              <a:gd name="connsiteY91" fmla="*/ 194059 h 612701"/>
              <a:gd name="connsiteX92" fmla="*/ 263410 w 3475660"/>
              <a:gd name="connsiteY92" fmla="*/ 160913 h 612701"/>
              <a:gd name="connsiteX93" fmla="*/ 375302 w 3475660"/>
              <a:gd name="connsiteY93" fmla="*/ 160913 h 612701"/>
              <a:gd name="connsiteX94" fmla="*/ 375302 w 3475660"/>
              <a:gd name="connsiteY94" fmla="*/ 612701 h 612701"/>
              <a:gd name="connsiteX95" fmla="*/ 257838 w 3475660"/>
              <a:gd name="connsiteY95" fmla="*/ 612701 h 612701"/>
              <a:gd name="connsiteX96" fmla="*/ 257838 w 3475660"/>
              <a:gd name="connsiteY96" fmla="*/ 464137 h 612701"/>
              <a:gd name="connsiteX97" fmla="*/ 164498 w 3475660"/>
              <a:gd name="connsiteY97" fmla="*/ 499129 h 612701"/>
              <a:gd name="connsiteX98" fmla="*/ 81347 w 3475660"/>
              <a:gd name="connsiteY98" fmla="*/ 477949 h 612701"/>
              <a:gd name="connsiteX99" fmla="*/ 21992 w 3475660"/>
              <a:gd name="connsiteY99" fmla="*/ 417803 h 612701"/>
              <a:gd name="connsiteX100" fmla="*/ 45 w 3475660"/>
              <a:gd name="connsiteY100" fmla="*/ 327262 h 612701"/>
              <a:gd name="connsiteX101" fmla="*/ 21992 w 3475660"/>
              <a:gd name="connsiteY101" fmla="*/ 236720 h 612701"/>
              <a:gd name="connsiteX102" fmla="*/ 81347 w 3475660"/>
              <a:gd name="connsiteY102" fmla="*/ 176550 h 612701"/>
              <a:gd name="connsiteX103" fmla="*/ 164498 w 3475660"/>
              <a:gd name="connsiteY103" fmla="*/ 155394 h 612701"/>
              <a:gd name="connsiteX104" fmla="*/ 3112765 w 3475660"/>
              <a:gd name="connsiteY104" fmla="*/ 155393 h 612701"/>
              <a:gd name="connsiteX105" fmla="*/ 3240129 w 3475660"/>
              <a:gd name="connsiteY105" fmla="*/ 193134 h 612701"/>
              <a:gd name="connsiteX106" fmla="*/ 3284000 w 3475660"/>
              <a:gd name="connsiteY106" fmla="*/ 308853 h 612701"/>
              <a:gd name="connsiteX107" fmla="*/ 3284000 w 3475660"/>
              <a:gd name="connsiteY107" fmla="*/ 493610 h 612701"/>
              <a:gd name="connsiteX108" fmla="*/ 3174598 w 3475660"/>
              <a:gd name="connsiteY108" fmla="*/ 493610 h 612701"/>
              <a:gd name="connsiteX109" fmla="*/ 3174598 w 3475660"/>
              <a:gd name="connsiteY109" fmla="*/ 450649 h 612701"/>
              <a:gd name="connsiteX110" fmla="*/ 3075661 w 3475660"/>
              <a:gd name="connsiteY110" fmla="*/ 499130 h 612701"/>
              <a:gd name="connsiteX111" fmla="*/ 3008294 w 3475660"/>
              <a:gd name="connsiteY111" fmla="*/ 485642 h 612701"/>
              <a:gd name="connsiteX112" fmla="*/ 2965327 w 3475660"/>
              <a:gd name="connsiteY112" fmla="*/ 449100 h 612701"/>
              <a:gd name="connsiteX113" fmla="*/ 2950787 w 3475660"/>
              <a:gd name="connsiteY113" fmla="*/ 396623 h 612701"/>
              <a:gd name="connsiteX114" fmla="*/ 2987262 w 3475660"/>
              <a:gd name="connsiteY114" fmla="*/ 323265 h 612701"/>
              <a:gd name="connsiteX115" fmla="*/ 3099783 w 3475660"/>
              <a:gd name="connsiteY115" fmla="*/ 297189 h 612701"/>
              <a:gd name="connsiteX116" fmla="*/ 3166547 w 3475660"/>
              <a:gd name="connsiteY116" fmla="*/ 297189 h 612701"/>
              <a:gd name="connsiteX117" fmla="*/ 3095457 w 3475660"/>
              <a:gd name="connsiteY117" fmla="*/ 244387 h 612701"/>
              <a:gd name="connsiteX118" fmla="*/ 3046605 w 3475660"/>
              <a:gd name="connsiteY118" fmla="*/ 252055 h 612701"/>
              <a:gd name="connsiteX119" fmla="*/ 3004570 w 3475660"/>
              <a:gd name="connsiteY119" fmla="*/ 273236 h 612701"/>
              <a:gd name="connsiteX120" fmla="*/ 2965000 w 3475660"/>
              <a:gd name="connsiteY120" fmla="*/ 194058 h 612701"/>
              <a:gd name="connsiteX121" fmla="*/ 3032694 w 3475660"/>
              <a:gd name="connsiteY121" fmla="*/ 165509 h 612701"/>
              <a:gd name="connsiteX122" fmla="*/ 3112765 w 3475660"/>
              <a:gd name="connsiteY122" fmla="*/ 155393 h 612701"/>
              <a:gd name="connsiteX123" fmla="*/ 2574912 w 3475660"/>
              <a:gd name="connsiteY123" fmla="*/ 155393 h 612701"/>
              <a:gd name="connsiteX124" fmla="*/ 2673221 w 3475660"/>
              <a:gd name="connsiteY124" fmla="*/ 179621 h 612701"/>
              <a:gd name="connsiteX125" fmla="*/ 2731934 w 3475660"/>
              <a:gd name="connsiteY125" fmla="*/ 246835 h 612701"/>
              <a:gd name="connsiteX126" fmla="*/ 2641072 w 3475660"/>
              <a:gd name="connsiteY126" fmla="*/ 292893 h 612701"/>
              <a:gd name="connsiteX127" fmla="*/ 2574283 w 3475660"/>
              <a:gd name="connsiteY127" fmla="*/ 248082 h 612701"/>
              <a:gd name="connsiteX128" fmla="*/ 2522060 w 3475660"/>
              <a:gd name="connsiteY128" fmla="*/ 268938 h 612701"/>
              <a:gd name="connsiteX129" fmla="*/ 2501332 w 3475660"/>
              <a:gd name="connsiteY129" fmla="*/ 326636 h 612701"/>
              <a:gd name="connsiteX130" fmla="*/ 2522060 w 3475660"/>
              <a:gd name="connsiteY130" fmla="*/ 385257 h 612701"/>
              <a:gd name="connsiteX131" fmla="*/ 2574283 w 3475660"/>
              <a:gd name="connsiteY131" fmla="*/ 406438 h 612701"/>
              <a:gd name="connsiteX132" fmla="*/ 2641072 w 3475660"/>
              <a:gd name="connsiteY132" fmla="*/ 361629 h 612701"/>
              <a:gd name="connsiteX133" fmla="*/ 2731934 w 3475660"/>
              <a:gd name="connsiteY133" fmla="*/ 407662 h 612701"/>
              <a:gd name="connsiteX134" fmla="*/ 2673221 w 3475660"/>
              <a:gd name="connsiteY134" fmla="*/ 474876 h 612701"/>
              <a:gd name="connsiteX135" fmla="*/ 2574913 w 3475660"/>
              <a:gd name="connsiteY135" fmla="*/ 499129 h 612701"/>
              <a:gd name="connsiteX136" fmla="*/ 2475371 w 3475660"/>
              <a:gd name="connsiteY136" fmla="*/ 477025 h 612701"/>
              <a:gd name="connsiteX137" fmla="*/ 2475371 w 3475660"/>
              <a:gd name="connsiteY137" fmla="*/ 477025 h 612701"/>
              <a:gd name="connsiteX138" fmla="*/ 2398115 w 3475660"/>
              <a:gd name="connsiteY138" fmla="*/ 253881 h 612701"/>
              <a:gd name="connsiteX139" fmla="*/ 2475371 w 3475660"/>
              <a:gd name="connsiteY139" fmla="*/ 177173 h 612701"/>
              <a:gd name="connsiteX140" fmla="*/ 2574912 w 3475660"/>
              <a:gd name="connsiteY140" fmla="*/ 155393 h 612701"/>
              <a:gd name="connsiteX141" fmla="*/ 2160246 w 3475660"/>
              <a:gd name="connsiteY141" fmla="*/ 155393 h 612701"/>
              <a:gd name="connsiteX142" fmla="*/ 2257774 w 3475660"/>
              <a:gd name="connsiteY142" fmla="*/ 177173 h 612701"/>
              <a:gd name="connsiteX143" fmla="*/ 2325166 w 3475660"/>
              <a:gd name="connsiteY143" fmla="*/ 237943 h 612701"/>
              <a:gd name="connsiteX144" fmla="*/ 2270543 w 3475660"/>
              <a:gd name="connsiteY144" fmla="*/ 469892 h 612701"/>
              <a:gd name="connsiteX145" fmla="*/ 2257774 w 3475660"/>
              <a:gd name="connsiteY145" fmla="*/ 477025 h 612701"/>
              <a:gd name="connsiteX146" fmla="*/ 2063044 w 3475660"/>
              <a:gd name="connsiteY146" fmla="*/ 477025 h 612701"/>
              <a:gd name="connsiteX147" fmla="*/ 2063044 w 3475660"/>
              <a:gd name="connsiteY147" fmla="*/ 477025 h 612701"/>
              <a:gd name="connsiteX148" fmla="*/ 1970924 w 3475660"/>
              <a:gd name="connsiteY148" fmla="*/ 326637 h 612701"/>
              <a:gd name="connsiteX149" fmla="*/ 2062717 w 3475660"/>
              <a:gd name="connsiteY149" fmla="*/ 177173 h 612701"/>
              <a:gd name="connsiteX150" fmla="*/ 2160246 w 3475660"/>
              <a:gd name="connsiteY150" fmla="*/ 155393 h 612701"/>
              <a:gd name="connsiteX151" fmla="*/ 1021335 w 3475660"/>
              <a:gd name="connsiteY151" fmla="*/ 155392 h 612701"/>
              <a:gd name="connsiteX152" fmla="*/ 1148701 w 3475660"/>
              <a:gd name="connsiteY152" fmla="*/ 193133 h 612701"/>
              <a:gd name="connsiteX153" fmla="*/ 1192584 w 3475660"/>
              <a:gd name="connsiteY153" fmla="*/ 308853 h 612701"/>
              <a:gd name="connsiteX154" fmla="*/ 1192584 w 3475660"/>
              <a:gd name="connsiteY154" fmla="*/ 493609 h 612701"/>
              <a:gd name="connsiteX155" fmla="*/ 1083170 w 3475660"/>
              <a:gd name="connsiteY155" fmla="*/ 493609 h 612701"/>
              <a:gd name="connsiteX156" fmla="*/ 1083170 w 3475660"/>
              <a:gd name="connsiteY156" fmla="*/ 450648 h 612701"/>
              <a:gd name="connsiteX157" fmla="*/ 984245 w 3475660"/>
              <a:gd name="connsiteY157" fmla="*/ 499128 h 612701"/>
              <a:gd name="connsiteX158" fmla="*/ 916866 w 3475660"/>
              <a:gd name="connsiteY158" fmla="*/ 485641 h 612701"/>
              <a:gd name="connsiteX159" fmla="*/ 873899 w 3475660"/>
              <a:gd name="connsiteY159" fmla="*/ 449099 h 612701"/>
              <a:gd name="connsiteX160" fmla="*/ 859371 w 3475660"/>
              <a:gd name="connsiteY160" fmla="*/ 396622 h 612701"/>
              <a:gd name="connsiteX161" fmla="*/ 895846 w 3475660"/>
              <a:gd name="connsiteY161" fmla="*/ 323264 h 612701"/>
              <a:gd name="connsiteX162" fmla="*/ 1008355 w 3475660"/>
              <a:gd name="connsiteY162" fmla="*/ 297187 h 612701"/>
              <a:gd name="connsiteX163" fmla="*/ 1075131 w 3475660"/>
              <a:gd name="connsiteY163" fmla="*/ 297187 h 612701"/>
              <a:gd name="connsiteX164" fmla="*/ 1004028 w 3475660"/>
              <a:gd name="connsiteY164" fmla="*/ 244385 h 612701"/>
              <a:gd name="connsiteX165" fmla="*/ 955188 w 3475660"/>
              <a:gd name="connsiteY165" fmla="*/ 252054 h 612701"/>
              <a:gd name="connsiteX166" fmla="*/ 913154 w 3475660"/>
              <a:gd name="connsiteY166" fmla="*/ 273234 h 612701"/>
              <a:gd name="connsiteX167" fmla="*/ 873584 w 3475660"/>
              <a:gd name="connsiteY167" fmla="*/ 194057 h 612701"/>
              <a:gd name="connsiteX168" fmla="*/ 941277 w 3475660"/>
              <a:gd name="connsiteY168" fmla="*/ 165508 h 612701"/>
              <a:gd name="connsiteX169" fmla="*/ 1021335 w 3475660"/>
              <a:gd name="connsiteY169" fmla="*/ 155392 h 612701"/>
              <a:gd name="connsiteX170" fmla="*/ 3358183 w 3475660"/>
              <a:gd name="connsiteY170" fmla="*/ 38150 h 612701"/>
              <a:gd name="connsiteX171" fmla="*/ 3475660 w 3475660"/>
              <a:gd name="connsiteY171" fmla="*/ 38150 h 612701"/>
              <a:gd name="connsiteX172" fmla="*/ 3475660 w 3475660"/>
              <a:gd name="connsiteY172" fmla="*/ 493610 h 612701"/>
              <a:gd name="connsiteX173" fmla="*/ 3358183 w 3475660"/>
              <a:gd name="connsiteY173" fmla="*/ 493610 h 612701"/>
              <a:gd name="connsiteX174" fmla="*/ 1266767 w 3475660"/>
              <a:gd name="connsiteY174" fmla="*/ 38150 h 612701"/>
              <a:gd name="connsiteX175" fmla="*/ 1384231 w 3475660"/>
              <a:gd name="connsiteY175" fmla="*/ 38150 h 612701"/>
              <a:gd name="connsiteX176" fmla="*/ 1384231 w 3475660"/>
              <a:gd name="connsiteY176" fmla="*/ 493610 h 612701"/>
              <a:gd name="connsiteX177" fmla="*/ 1266767 w 3475660"/>
              <a:gd name="connsiteY177" fmla="*/ 493610 h 612701"/>
              <a:gd name="connsiteX178" fmla="*/ 2835198 w 3475660"/>
              <a:gd name="connsiteY178" fmla="*/ 84 h 612701"/>
              <a:gd name="connsiteX179" fmla="*/ 2887119 w 3475660"/>
              <a:gd name="connsiteY179" fmla="*/ 16969 h 612701"/>
              <a:gd name="connsiteX180" fmla="*/ 2906891 w 3475660"/>
              <a:gd name="connsiteY180" fmla="*/ 60230 h 612701"/>
              <a:gd name="connsiteX181" fmla="*/ 2887119 w 3475660"/>
              <a:gd name="connsiteY181" fmla="*/ 105963 h 612701"/>
              <a:gd name="connsiteX182" fmla="*/ 2835198 w 3475660"/>
              <a:gd name="connsiteY182" fmla="*/ 124071 h 612701"/>
              <a:gd name="connsiteX183" fmla="*/ 2783251 w 3475660"/>
              <a:gd name="connsiteY183" fmla="*/ 106288 h 612701"/>
              <a:gd name="connsiteX184" fmla="*/ 2778957 w 3475660"/>
              <a:gd name="connsiteY184" fmla="*/ 22157 h 612701"/>
              <a:gd name="connsiteX185" fmla="*/ 2783251 w 3475660"/>
              <a:gd name="connsiteY185" fmla="*/ 17893 h 612701"/>
              <a:gd name="connsiteX186" fmla="*/ 2835198 w 3475660"/>
              <a:gd name="connsiteY186" fmla="*/ 84 h 612701"/>
              <a:gd name="connsiteX187" fmla="*/ 1519003 w 3475660"/>
              <a:gd name="connsiteY187" fmla="*/ 84 h 612701"/>
              <a:gd name="connsiteX188" fmla="*/ 1570924 w 3475660"/>
              <a:gd name="connsiteY188" fmla="*/ 16969 h 612701"/>
              <a:gd name="connsiteX189" fmla="*/ 1590709 w 3475660"/>
              <a:gd name="connsiteY189" fmla="*/ 60229 h 612701"/>
              <a:gd name="connsiteX190" fmla="*/ 1570924 w 3475660"/>
              <a:gd name="connsiteY190" fmla="*/ 105964 h 612701"/>
              <a:gd name="connsiteX191" fmla="*/ 1519003 w 3475660"/>
              <a:gd name="connsiteY191" fmla="*/ 124072 h 612701"/>
              <a:gd name="connsiteX192" fmla="*/ 1467069 w 3475660"/>
              <a:gd name="connsiteY192" fmla="*/ 106288 h 612701"/>
              <a:gd name="connsiteX193" fmla="*/ 1462738 w 3475660"/>
              <a:gd name="connsiteY193" fmla="*/ 22193 h 612701"/>
              <a:gd name="connsiteX194" fmla="*/ 1467069 w 3475660"/>
              <a:gd name="connsiteY194" fmla="*/ 17893 h 612701"/>
              <a:gd name="connsiteX195" fmla="*/ 1519003 w 3475660"/>
              <a:gd name="connsiteY195" fmla="*/ 84 h 61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3475660" h="612701">
                <a:moveTo>
                  <a:pt x="3115860" y="357959"/>
                </a:moveTo>
                <a:cubicBezTo>
                  <a:pt x="3081648" y="357959"/>
                  <a:pt x="3064542" y="369207"/>
                  <a:pt x="3064542" y="391703"/>
                </a:cubicBezTo>
                <a:cubicBezTo>
                  <a:pt x="3064231" y="401292"/>
                  <a:pt x="3068607" y="410438"/>
                  <a:pt x="3076290" y="416256"/>
                </a:cubicBezTo>
                <a:cubicBezTo>
                  <a:pt x="3085640" y="422867"/>
                  <a:pt x="3096979" y="426118"/>
                  <a:pt x="3108439" y="425473"/>
                </a:cubicBezTo>
                <a:cubicBezTo>
                  <a:pt x="3121096" y="425737"/>
                  <a:pt x="3133554" y="422325"/>
                  <a:pt x="3144285" y="415656"/>
                </a:cubicBezTo>
                <a:cubicBezTo>
                  <a:pt x="3154808" y="408847"/>
                  <a:pt x="3162664" y="398666"/>
                  <a:pt x="3166548" y="386807"/>
                </a:cubicBezTo>
                <a:lnTo>
                  <a:pt x="3166548" y="357959"/>
                </a:lnTo>
                <a:close/>
                <a:moveTo>
                  <a:pt x="1024432" y="357958"/>
                </a:moveTo>
                <a:cubicBezTo>
                  <a:pt x="990220" y="357958"/>
                  <a:pt x="973118" y="369206"/>
                  <a:pt x="973127" y="391702"/>
                </a:cubicBezTo>
                <a:cubicBezTo>
                  <a:pt x="972811" y="401289"/>
                  <a:pt x="977183" y="410436"/>
                  <a:pt x="984862" y="416256"/>
                </a:cubicBezTo>
                <a:cubicBezTo>
                  <a:pt x="994212" y="422864"/>
                  <a:pt x="1005550" y="426114"/>
                  <a:pt x="1017010" y="425472"/>
                </a:cubicBezTo>
                <a:cubicBezTo>
                  <a:pt x="1029670" y="425734"/>
                  <a:pt x="1042133" y="422322"/>
                  <a:pt x="1052870" y="415655"/>
                </a:cubicBezTo>
                <a:lnTo>
                  <a:pt x="1052870" y="415655"/>
                </a:lnTo>
                <a:cubicBezTo>
                  <a:pt x="1063385" y="408839"/>
                  <a:pt x="1071240" y="398661"/>
                  <a:pt x="1075133" y="386806"/>
                </a:cubicBezTo>
                <a:lnTo>
                  <a:pt x="1075133" y="357958"/>
                </a:lnTo>
                <a:close/>
                <a:moveTo>
                  <a:pt x="189955" y="248088"/>
                </a:moveTo>
                <a:cubicBezTo>
                  <a:pt x="171795" y="247901"/>
                  <a:pt x="153564" y="254593"/>
                  <a:pt x="139565" y="268208"/>
                </a:cubicBezTo>
                <a:cubicBezTo>
                  <a:pt x="139215" y="268548"/>
                  <a:pt x="138868" y="268892"/>
                  <a:pt x="138526" y="269239"/>
                </a:cubicBezTo>
                <a:cubicBezTo>
                  <a:pt x="124631" y="285317"/>
                  <a:pt x="117541" y="306110"/>
                  <a:pt x="118741" y="327262"/>
                </a:cubicBezTo>
                <a:cubicBezTo>
                  <a:pt x="117537" y="348407"/>
                  <a:pt x="124628" y="369193"/>
                  <a:pt x="138526" y="385258"/>
                </a:cubicBezTo>
                <a:cubicBezTo>
                  <a:pt x="165903" y="413058"/>
                  <a:pt x="210794" y="413557"/>
                  <a:pt x="238792" y="386374"/>
                </a:cubicBezTo>
                <a:cubicBezTo>
                  <a:pt x="239170" y="386006"/>
                  <a:pt x="239544" y="385634"/>
                  <a:pt x="239915" y="385258"/>
                </a:cubicBezTo>
                <a:cubicBezTo>
                  <a:pt x="253807" y="369190"/>
                  <a:pt x="260898" y="348406"/>
                  <a:pt x="259700" y="327262"/>
                </a:cubicBezTo>
                <a:cubicBezTo>
                  <a:pt x="260893" y="306110"/>
                  <a:pt x="253803" y="285320"/>
                  <a:pt x="239915" y="269239"/>
                </a:cubicBezTo>
                <a:cubicBezTo>
                  <a:pt x="226203" y="255340"/>
                  <a:pt x="208114" y="248274"/>
                  <a:pt x="189955" y="248088"/>
                </a:cubicBezTo>
                <a:close/>
                <a:moveTo>
                  <a:pt x="2160117" y="248083"/>
                </a:moveTo>
                <a:cubicBezTo>
                  <a:pt x="2141777" y="248078"/>
                  <a:pt x="2123434" y="255019"/>
                  <a:pt x="2109437" y="268909"/>
                </a:cubicBezTo>
                <a:cubicBezTo>
                  <a:pt x="2109427" y="268919"/>
                  <a:pt x="2109416" y="268929"/>
                  <a:pt x="2109406" y="268939"/>
                </a:cubicBezTo>
                <a:cubicBezTo>
                  <a:pt x="2095470" y="284866"/>
                  <a:pt x="2088365" y="305575"/>
                  <a:pt x="2089608" y="326637"/>
                </a:cubicBezTo>
                <a:cubicBezTo>
                  <a:pt x="2088334" y="347983"/>
                  <a:pt x="2095429" y="368990"/>
                  <a:pt x="2109406" y="385258"/>
                </a:cubicBezTo>
                <a:cubicBezTo>
                  <a:pt x="2136776" y="413054"/>
                  <a:pt x="2181657" y="413558"/>
                  <a:pt x="2209651" y="386383"/>
                </a:cubicBezTo>
                <a:cubicBezTo>
                  <a:pt x="2210033" y="386012"/>
                  <a:pt x="2210410" y="385637"/>
                  <a:pt x="2210783" y="385258"/>
                </a:cubicBezTo>
                <a:cubicBezTo>
                  <a:pt x="2224750" y="368984"/>
                  <a:pt x="2231843" y="347981"/>
                  <a:pt x="2230581" y="326637"/>
                </a:cubicBezTo>
                <a:cubicBezTo>
                  <a:pt x="2231813" y="305577"/>
                  <a:pt x="2224709" y="284872"/>
                  <a:pt x="2210783" y="268939"/>
                </a:cubicBezTo>
                <a:cubicBezTo>
                  <a:pt x="2196795" y="255041"/>
                  <a:pt x="2178457" y="248089"/>
                  <a:pt x="2160117" y="248083"/>
                </a:cubicBezTo>
                <a:close/>
                <a:moveTo>
                  <a:pt x="2776459" y="160913"/>
                </a:moveTo>
                <a:lnTo>
                  <a:pt x="2893911" y="160913"/>
                </a:lnTo>
                <a:lnTo>
                  <a:pt x="2893911" y="493610"/>
                </a:lnTo>
                <a:lnTo>
                  <a:pt x="2776459" y="493610"/>
                </a:lnTo>
                <a:close/>
                <a:moveTo>
                  <a:pt x="449487" y="160913"/>
                </a:moveTo>
                <a:lnTo>
                  <a:pt x="566950" y="160913"/>
                </a:lnTo>
                <a:lnTo>
                  <a:pt x="566950" y="327861"/>
                </a:lnTo>
                <a:cubicBezTo>
                  <a:pt x="565336" y="347149"/>
                  <a:pt x="570346" y="366411"/>
                  <a:pt x="581163" y="382511"/>
                </a:cubicBezTo>
                <a:cubicBezTo>
                  <a:pt x="591507" y="394357"/>
                  <a:pt x="606837" y="400715"/>
                  <a:pt x="622594" y="399696"/>
                </a:cubicBezTo>
                <a:cubicBezTo>
                  <a:pt x="639871" y="400235"/>
                  <a:pt x="656504" y="393158"/>
                  <a:pt x="668025" y="380364"/>
                </a:cubicBezTo>
                <a:cubicBezTo>
                  <a:pt x="681077" y="363459"/>
                  <a:pt x="687356" y="342350"/>
                  <a:pt x="685647" y="321117"/>
                </a:cubicBezTo>
                <a:lnTo>
                  <a:pt x="685647" y="160913"/>
                </a:lnTo>
                <a:lnTo>
                  <a:pt x="803111" y="160913"/>
                </a:lnTo>
                <a:lnTo>
                  <a:pt x="803111" y="493610"/>
                </a:lnTo>
                <a:lnTo>
                  <a:pt x="691207" y="493610"/>
                </a:lnTo>
                <a:lnTo>
                  <a:pt x="691207" y="458018"/>
                </a:lnTo>
                <a:cubicBezTo>
                  <a:pt x="678911" y="471470"/>
                  <a:pt x="663688" y="481960"/>
                  <a:pt x="646694" y="488690"/>
                </a:cubicBezTo>
                <a:cubicBezTo>
                  <a:pt x="629214" y="495688"/>
                  <a:pt x="610526" y="499234"/>
                  <a:pt x="591679" y="499130"/>
                </a:cubicBezTo>
                <a:cubicBezTo>
                  <a:pt x="553374" y="501014"/>
                  <a:pt x="515961" y="487261"/>
                  <a:pt x="488126" y="461065"/>
                </a:cubicBezTo>
                <a:cubicBezTo>
                  <a:pt x="460196" y="429780"/>
                  <a:pt x="446252" y="388577"/>
                  <a:pt x="449487" y="346894"/>
                </a:cubicBezTo>
                <a:close/>
                <a:moveTo>
                  <a:pt x="1460265" y="160913"/>
                </a:moveTo>
                <a:lnTo>
                  <a:pt x="1577729" y="160913"/>
                </a:lnTo>
                <a:lnTo>
                  <a:pt x="1577729" y="493610"/>
                </a:lnTo>
                <a:lnTo>
                  <a:pt x="1460265" y="493610"/>
                </a:lnTo>
                <a:close/>
                <a:moveTo>
                  <a:pt x="1797198" y="155395"/>
                </a:moveTo>
                <a:cubicBezTo>
                  <a:pt x="1821496" y="155389"/>
                  <a:pt x="1845731" y="157858"/>
                  <a:pt x="1869521" y="162763"/>
                </a:cubicBezTo>
                <a:cubicBezTo>
                  <a:pt x="1890469" y="166623"/>
                  <a:pt x="1910696" y="173657"/>
                  <a:pt x="1929492" y="183619"/>
                </a:cubicBezTo>
                <a:lnTo>
                  <a:pt x="1894249" y="262797"/>
                </a:lnTo>
                <a:cubicBezTo>
                  <a:pt x="1864778" y="246484"/>
                  <a:pt x="1831556" y="238024"/>
                  <a:pt x="1797815" y="238243"/>
                </a:cubicBezTo>
                <a:cubicBezTo>
                  <a:pt x="1783904" y="237430"/>
                  <a:pt x="1769982" y="239629"/>
                  <a:pt x="1757012" y="244689"/>
                </a:cubicBezTo>
                <a:cubicBezTo>
                  <a:pt x="1749661" y="247218"/>
                  <a:pt x="1744544" y="253866"/>
                  <a:pt x="1744019" y="261573"/>
                </a:cubicBezTo>
                <a:cubicBezTo>
                  <a:pt x="1744019" y="269366"/>
                  <a:pt x="1748761" y="274794"/>
                  <a:pt x="1758244" y="277859"/>
                </a:cubicBezTo>
                <a:cubicBezTo>
                  <a:pt x="1773652" y="282165"/>
                  <a:pt x="1789358" y="285337"/>
                  <a:pt x="1805235" y="287350"/>
                </a:cubicBezTo>
                <a:cubicBezTo>
                  <a:pt x="1828401" y="290522"/>
                  <a:pt x="1851324" y="295245"/>
                  <a:pt x="1873848" y="301487"/>
                </a:cubicBezTo>
                <a:cubicBezTo>
                  <a:pt x="1891970" y="306800"/>
                  <a:pt x="1908313" y="316870"/>
                  <a:pt x="1921153" y="330635"/>
                </a:cubicBezTo>
                <a:cubicBezTo>
                  <a:pt x="1935368" y="347030"/>
                  <a:pt x="1942576" y="368288"/>
                  <a:pt x="1941240" y="389881"/>
                </a:cubicBezTo>
                <a:cubicBezTo>
                  <a:pt x="1941423" y="410210"/>
                  <a:pt x="1934666" y="430001"/>
                  <a:pt x="1922071" y="446030"/>
                </a:cubicBezTo>
                <a:cubicBezTo>
                  <a:pt x="1907271" y="464035"/>
                  <a:pt x="1887671" y="477545"/>
                  <a:pt x="1865509" y="485019"/>
                </a:cubicBezTo>
                <a:cubicBezTo>
                  <a:pt x="1836627" y="495076"/>
                  <a:pt x="1806149" y="499858"/>
                  <a:pt x="1775552" y="499131"/>
                </a:cubicBezTo>
                <a:cubicBezTo>
                  <a:pt x="1747662" y="499147"/>
                  <a:pt x="1719865" y="495953"/>
                  <a:pt x="1692716" y="489614"/>
                </a:cubicBezTo>
                <a:lnTo>
                  <a:pt x="1692716" y="489614"/>
                </a:lnTo>
                <a:cubicBezTo>
                  <a:pt x="1669667" y="484889"/>
                  <a:pt x="1647537" y="476497"/>
                  <a:pt x="1627185" y="464762"/>
                </a:cubicBezTo>
                <a:lnTo>
                  <a:pt x="1662416" y="384960"/>
                </a:lnTo>
                <a:cubicBezTo>
                  <a:pt x="1679332" y="395069"/>
                  <a:pt x="1697670" y="402621"/>
                  <a:pt x="1716827" y="407365"/>
                </a:cubicBezTo>
                <a:cubicBezTo>
                  <a:pt x="1737190" y="412803"/>
                  <a:pt x="1758178" y="415590"/>
                  <a:pt x="1779264" y="415657"/>
                </a:cubicBezTo>
                <a:cubicBezTo>
                  <a:pt x="1793026" y="416506"/>
                  <a:pt x="1806815" y="414516"/>
                  <a:pt x="1819765" y="409813"/>
                </a:cubicBezTo>
                <a:cubicBezTo>
                  <a:pt x="1826906" y="407208"/>
                  <a:pt x="1831695" y="400506"/>
                  <a:pt x="1831814" y="392953"/>
                </a:cubicBezTo>
                <a:cubicBezTo>
                  <a:pt x="1831814" y="385585"/>
                  <a:pt x="1826971" y="380365"/>
                  <a:pt x="1817286" y="377292"/>
                </a:cubicBezTo>
                <a:cubicBezTo>
                  <a:pt x="1802190" y="373134"/>
                  <a:pt x="1786789" y="370153"/>
                  <a:pt x="1771226" y="368375"/>
                </a:cubicBezTo>
                <a:cubicBezTo>
                  <a:pt x="1748154" y="365842"/>
                  <a:pt x="1725315" y="361533"/>
                  <a:pt x="1702915" y="355487"/>
                </a:cubicBezTo>
                <a:cubicBezTo>
                  <a:pt x="1684321" y="350279"/>
                  <a:pt x="1667529" y="340091"/>
                  <a:pt x="1654377" y="326039"/>
                </a:cubicBezTo>
                <a:cubicBezTo>
                  <a:pt x="1639943" y="309387"/>
                  <a:pt x="1632623" y="287799"/>
                  <a:pt x="1633976" y="265869"/>
                </a:cubicBezTo>
                <a:cubicBezTo>
                  <a:pt x="1633729" y="245339"/>
                  <a:pt x="1640485" y="225330"/>
                  <a:pt x="1653145" y="209096"/>
                </a:cubicBezTo>
                <a:cubicBezTo>
                  <a:pt x="1667812" y="191154"/>
                  <a:pt x="1687167" y="177562"/>
                  <a:pt x="1709091" y="169807"/>
                </a:cubicBezTo>
                <a:cubicBezTo>
                  <a:pt x="1737292" y="159568"/>
                  <a:pt x="1767179" y="154678"/>
                  <a:pt x="1797198" y="155395"/>
                </a:cubicBezTo>
                <a:close/>
                <a:moveTo>
                  <a:pt x="164498" y="155394"/>
                </a:moveTo>
                <a:cubicBezTo>
                  <a:pt x="201687" y="152594"/>
                  <a:pt x="238124" y="166838"/>
                  <a:pt x="263410" y="194059"/>
                </a:cubicBezTo>
                <a:lnTo>
                  <a:pt x="263410" y="160913"/>
                </a:lnTo>
                <a:lnTo>
                  <a:pt x="375302" y="160913"/>
                </a:lnTo>
                <a:lnTo>
                  <a:pt x="375302" y="612701"/>
                </a:lnTo>
                <a:lnTo>
                  <a:pt x="257838" y="612701"/>
                </a:lnTo>
                <a:lnTo>
                  <a:pt x="257838" y="464137"/>
                </a:lnTo>
                <a:cubicBezTo>
                  <a:pt x="233057" y="488303"/>
                  <a:pt x="199181" y="501003"/>
                  <a:pt x="164498" y="499129"/>
                </a:cubicBezTo>
                <a:cubicBezTo>
                  <a:pt x="135382" y="499494"/>
                  <a:pt x="106690" y="492186"/>
                  <a:pt x="81347" y="477949"/>
                </a:cubicBezTo>
                <a:cubicBezTo>
                  <a:pt x="56321" y="463761"/>
                  <a:pt x="35768" y="442935"/>
                  <a:pt x="21992" y="417803"/>
                </a:cubicBezTo>
                <a:cubicBezTo>
                  <a:pt x="6907" y="390017"/>
                  <a:pt x="-655" y="358820"/>
                  <a:pt x="45" y="327262"/>
                </a:cubicBezTo>
                <a:cubicBezTo>
                  <a:pt x="-652" y="295704"/>
                  <a:pt x="6910" y="264507"/>
                  <a:pt x="21992" y="236720"/>
                </a:cubicBezTo>
                <a:cubicBezTo>
                  <a:pt x="35782" y="211592"/>
                  <a:pt x="56330" y="190761"/>
                  <a:pt x="81347" y="176550"/>
                </a:cubicBezTo>
                <a:cubicBezTo>
                  <a:pt x="106696" y="162332"/>
                  <a:pt x="135386" y="155033"/>
                  <a:pt x="164498" y="155394"/>
                </a:cubicBezTo>
                <a:close/>
                <a:moveTo>
                  <a:pt x="3112765" y="155393"/>
                </a:moveTo>
                <a:cubicBezTo>
                  <a:pt x="3158420" y="152260"/>
                  <a:pt x="3203670" y="165669"/>
                  <a:pt x="3240129" y="193134"/>
                </a:cubicBezTo>
                <a:cubicBezTo>
                  <a:pt x="3271416" y="223271"/>
                  <a:pt x="3287507" y="265712"/>
                  <a:pt x="3284000" y="308853"/>
                </a:cubicBezTo>
                <a:lnTo>
                  <a:pt x="3284000" y="493610"/>
                </a:lnTo>
                <a:lnTo>
                  <a:pt x="3174598" y="493610"/>
                </a:lnTo>
                <a:lnTo>
                  <a:pt x="3174598" y="450649"/>
                </a:lnTo>
                <a:cubicBezTo>
                  <a:pt x="3157693" y="482970"/>
                  <a:pt x="3124714" y="499130"/>
                  <a:pt x="3075661" y="499130"/>
                </a:cubicBezTo>
                <a:cubicBezTo>
                  <a:pt x="3052471" y="499701"/>
                  <a:pt x="3029448" y="495092"/>
                  <a:pt x="3008294" y="485642"/>
                </a:cubicBezTo>
                <a:cubicBezTo>
                  <a:pt x="2990719" y="477836"/>
                  <a:pt x="2975796" y="465145"/>
                  <a:pt x="2965327" y="449100"/>
                </a:cubicBezTo>
                <a:cubicBezTo>
                  <a:pt x="2955511" y="433355"/>
                  <a:pt x="2950464" y="415138"/>
                  <a:pt x="2950787" y="396623"/>
                </a:cubicBezTo>
                <a:cubicBezTo>
                  <a:pt x="2949551" y="367595"/>
                  <a:pt x="2963300" y="339942"/>
                  <a:pt x="2987262" y="323265"/>
                </a:cubicBezTo>
                <a:cubicBezTo>
                  <a:pt x="3021226" y="303415"/>
                  <a:pt x="3060478" y="294319"/>
                  <a:pt x="3099783" y="297189"/>
                </a:cubicBezTo>
                <a:lnTo>
                  <a:pt x="3166547" y="297189"/>
                </a:lnTo>
                <a:cubicBezTo>
                  <a:pt x="3164484" y="261995"/>
                  <a:pt x="3140788" y="244395"/>
                  <a:pt x="3095457" y="244387"/>
                </a:cubicBezTo>
                <a:cubicBezTo>
                  <a:pt x="3078876" y="244473"/>
                  <a:pt x="3062404" y="247058"/>
                  <a:pt x="3046605" y="252055"/>
                </a:cubicBezTo>
                <a:cubicBezTo>
                  <a:pt x="3031415" y="256525"/>
                  <a:pt x="3017171" y="263703"/>
                  <a:pt x="3004570" y="273236"/>
                </a:cubicBezTo>
                <a:lnTo>
                  <a:pt x="2965000" y="194058"/>
                </a:lnTo>
                <a:cubicBezTo>
                  <a:pt x="2985782" y="180821"/>
                  <a:pt x="3008670" y="171169"/>
                  <a:pt x="3032694" y="165509"/>
                </a:cubicBezTo>
                <a:cubicBezTo>
                  <a:pt x="3058852" y="158820"/>
                  <a:pt x="3085753" y="155421"/>
                  <a:pt x="3112765" y="155393"/>
                </a:cubicBezTo>
                <a:close/>
                <a:moveTo>
                  <a:pt x="2574912" y="155393"/>
                </a:moveTo>
                <a:cubicBezTo>
                  <a:pt x="2609285" y="154497"/>
                  <a:pt x="2643259" y="162870"/>
                  <a:pt x="2673221" y="179621"/>
                </a:cubicBezTo>
                <a:cubicBezTo>
                  <a:pt x="2699905" y="194762"/>
                  <a:pt x="2720610" y="218465"/>
                  <a:pt x="2731934" y="246835"/>
                </a:cubicBezTo>
                <a:lnTo>
                  <a:pt x="2641072" y="292893"/>
                </a:lnTo>
                <a:cubicBezTo>
                  <a:pt x="2630078" y="265845"/>
                  <a:pt x="2603660" y="248120"/>
                  <a:pt x="2574283" y="248082"/>
                </a:cubicBezTo>
                <a:cubicBezTo>
                  <a:pt x="2554708" y="247499"/>
                  <a:pt x="2535777" y="255060"/>
                  <a:pt x="2522060" y="268938"/>
                </a:cubicBezTo>
                <a:cubicBezTo>
                  <a:pt x="2507580" y="284598"/>
                  <a:pt x="2500103" y="305412"/>
                  <a:pt x="2501332" y="326636"/>
                </a:cubicBezTo>
                <a:cubicBezTo>
                  <a:pt x="2500070" y="348142"/>
                  <a:pt x="2507535" y="369254"/>
                  <a:pt x="2522060" y="385257"/>
                </a:cubicBezTo>
                <a:cubicBezTo>
                  <a:pt x="2535679" y="399316"/>
                  <a:pt x="2554646" y="407009"/>
                  <a:pt x="2574283" y="406438"/>
                </a:cubicBezTo>
                <a:cubicBezTo>
                  <a:pt x="2603659" y="406401"/>
                  <a:pt x="2630077" y="388677"/>
                  <a:pt x="2641072" y="361629"/>
                </a:cubicBezTo>
                <a:lnTo>
                  <a:pt x="2731934" y="407662"/>
                </a:lnTo>
                <a:cubicBezTo>
                  <a:pt x="2720625" y="436041"/>
                  <a:pt x="2699916" y="459747"/>
                  <a:pt x="2673221" y="474876"/>
                </a:cubicBezTo>
                <a:cubicBezTo>
                  <a:pt x="2643266" y="491646"/>
                  <a:pt x="2609289" y="500028"/>
                  <a:pt x="2574913" y="499129"/>
                </a:cubicBezTo>
                <a:cubicBezTo>
                  <a:pt x="2540434" y="499721"/>
                  <a:pt x="2506311" y="492143"/>
                  <a:pt x="2475371" y="477025"/>
                </a:cubicBezTo>
                <a:lnTo>
                  <a:pt x="2475371" y="477025"/>
                </a:lnTo>
                <a:cubicBezTo>
                  <a:pt x="2391978" y="436588"/>
                  <a:pt x="2357389" y="336683"/>
                  <a:pt x="2398115" y="253881"/>
                </a:cubicBezTo>
                <a:cubicBezTo>
                  <a:pt x="2414543" y="220481"/>
                  <a:pt x="2441733" y="193484"/>
                  <a:pt x="2475371" y="177173"/>
                </a:cubicBezTo>
                <a:cubicBezTo>
                  <a:pt x="2506374" y="162266"/>
                  <a:pt x="2540471" y="154805"/>
                  <a:pt x="2574912" y="155393"/>
                </a:cubicBezTo>
                <a:close/>
                <a:moveTo>
                  <a:pt x="2160246" y="155393"/>
                </a:moveTo>
                <a:cubicBezTo>
                  <a:pt x="2193577" y="155393"/>
                  <a:pt x="2226909" y="162653"/>
                  <a:pt x="2257774" y="177173"/>
                </a:cubicBezTo>
                <a:cubicBezTo>
                  <a:pt x="2285547" y="190734"/>
                  <a:pt x="2308905" y="211797"/>
                  <a:pt x="2325166" y="237943"/>
                </a:cubicBezTo>
                <a:cubicBezTo>
                  <a:pt x="2374590" y="316971"/>
                  <a:pt x="2350135" y="420818"/>
                  <a:pt x="2270543" y="469892"/>
                </a:cubicBezTo>
                <a:cubicBezTo>
                  <a:pt x="2266392" y="472451"/>
                  <a:pt x="2262132" y="474831"/>
                  <a:pt x="2257774" y="477025"/>
                </a:cubicBezTo>
                <a:cubicBezTo>
                  <a:pt x="2196258" y="506499"/>
                  <a:pt x="2124560" y="506499"/>
                  <a:pt x="2063044" y="477025"/>
                </a:cubicBezTo>
                <a:lnTo>
                  <a:pt x="2063044" y="477025"/>
                </a:lnTo>
                <a:cubicBezTo>
                  <a:pt x="2005623" y="448810"/>
                  <a:pt x="1969746" y="390239"/>
                  <a:pt x="1970924" y="326637"/>
                </a:cubicBezTo>
                <a:cubicBezTo>
                  <a:pt x="1969939" y="263410"/>
                  <a:pt x="2005655" y="205254"/>
                  <a:pt x="2062717" y="177173"/>
                </a:cubicBezTo>
                <a:cubicBezTo>
                  <a:pt x="2093582" y="162653"/>
                  <a:pt x="2126914" y="155393"/>
                  <a:pt x="2160246" y="155393"/>
                </a:cubicBezTo>
                <a:close/>
                <a:moveTo>
                  <a:pt x="1021335" y="155392"/>
                </a:moveTo>
                <a:cubicBezTo>
                  <a:pt x="1066991" y="152257"/>
                  <a:pt x="1112243" y="165666"/>
                  <a:pt x="1148701" y="193133"/>
                </a:cubicBezTo>
                <a:cubicBezTo>
                  <a:pt x="1179992" y="223268"/>
                  <a:pt x="1196087" y="265709"/>
                  <a:pt x="1192584" y="308853"/>
                </a:cubicBezTo>
                <a:lnTo>
                  <a:pt x="1192584" y="493609"/>
                </a:lnTo>
                <a:lnTo>
                  <a:pt x="1083170" y="493609"/>
                </a:lnTo>
                <a:lnTo>
                  <a:pt x="1083170" y="450648"/>
                </a:lnTo>
                <a:cubicBezTo>
                  <a:pt x="1066265" y="482968"/>
                  <a:pt x="1033291" y="499128"/>
                  <a:pt x="984245" y="499128"/>
                </a:cubicBezTo>
                <a:cubicBezTo>
                  <a:pt x="961052" y="499698"/>
                  <a:pt x="938025" y="495089"/>
                  <a:pt x="916866" y="485641"/>
                </a:cubicBezTo>
                <a:cubicBezTo>
                  <a:pt x="899293" y="477831"/>
                  <a:pt x="884371" y="465140"/>
                  <a:pt x="873899" y="449099"/>
                </a:cubicBezTo>
                <a:cubicBezTo>
                  <a:pt x="864093" y="433350"/>
                  <a:pt x="859050" y="415135"/>
                  <a:pt x="859371" y="396622"/>
                </a:cubicBezTo>
                <a:cubicBezTo>
                  <a:pt x="858135" y="367593"/>
                  <a:pt x="871885" y="339941"/>
                  <a:pt x="895846" y="323264"/>
                </a:cubicBezTo>
                <a:cubicBezTo>
                  <a:pt x="929805" y="303412"/>
                  <a:pt x="969054" y="294315"/>
                  <a:pt x="1008355" y="297187"/>
                </a:cubicBezTo>
                <a:lnTo>
                  <a:pt x="1075131" y="297187"/>
                </a:lnTo>
                <a:cubicBezTo>
                  <a:pt x="1073055" y="261994"/>
                  <a:pt x="1049354" y="244393"/>
                  <a:pt x="1004028" y="244385"/>
                </a:cubicBezTo>
                <a:cubicBezTo>
                  <a:pt x="987451" y="244471"/>
                  <a:pt x="970983" y="247057"/>
                  <a:pt x="955188" y="252054"/>
                </a:cubicBezTo>
                <a:cubicBezTo>
                  <a:pt x="939997" y="256519"/>
                  <a:pt x="925752" y="263696"/>
                  <a:pt x="913154" y="273234"/>
                </a:cubicBezTo>
                <a:lnTo>
                  <a:pt x="873584" y="194057"/>
                </a:lnTo>
                <a:cubicBezTo>
                  <a:pt x="894364" y="180816"/>
                  <a:pt x="917252" y="171163"/>
                  <a:pt x="941277" y="165508"/>
                </a:cubicBezTo>
                <a:cubicBezTo>
                  <a:pt x="967431" y="158818"/>
                  <a:pt x="994328" y="155420"/>
                  <a:pt x="1021335" y="155392"/>
                </a:cubicBezTo>
                <a:close/>
                <a:moveTo>
                  <a:pt x="3358183" y="38150"/>
                </a:moveTo>
                <a:lnTo>
                  <a:pt x="3475660" y="38150"/>
                </a:lnTo>
                <a:lnTo>
                  <a:pt x="3475660" y="493610"/>
                </a:lnTo>
                <a:lnTo>
                  <a:pt x="3358183" y="493610"/>
                </a:lnTo>
                <a:close/>
                <a:moveTo>
                  <a:pt x="1266767" y="38150"/>
                </a:moveTo>
                <a:lnTo>
                  <a:pt x="1384231" y="38150"/>
                </a:lnTo>
                <a:lnTo>
                  <a:pt x="1384231" y="493610"/>
                </a:lnTo>
                <a:lnTo>
                  <a:pt x="1266767" y="493610"/>
                </a:lnTo>
                <a:close/>
                <a:moveTo>
                  <a:pt x="2835198" y="84"/>
                </a:moveTo>
                <a:cubicBezTo>
                  <a:pt x="2854003" y="-789"/>
                  <a:pt x="2872477" y="5219"/>
                  <a:pt x="2887119" y="16969"/>
                </a:cubicBezTo>
                <a:cubicBezTo>
                  <a:pt x="2900026" y="27628"/>
                  <a:pt x="2907310" y="43566"/>
                  <a:pt x="2906891" y="60230"/>
                </a:cubicBezTo>
                <a:cubicBezTo>
                  <a:pt x="2907345" y="77610"/>
                  <a:pt x="2900121" y="94318"/>
                  <a:pt x="2887119" y="105963"/>
                </a:cubicBezTo>
                <a:cubicBezTo>
                  <a:pt x="2872823" y="118442"/>
                  <a:pt x="2854212" y="124933"/>
                  <a:pt x="2835198" y="124071"/>
                </a:cubicBezTo>
                <a:cubicBezTo>
                  <a:pt x="2816231" y="124943"/>
                  <a:pt x="2797647" y="118580"/>
                  <a:pt x="2783251" y="106288"/>
                </a:cubicBezTo>
                <a:cubicBezTo>
                  <a:pt x="2758667" y="84233"/>
                  <a:pt x="2756745" y="46566"/>
                  <a:pt x="2778957" y="22157"/>
                </a:cubicBezTo>
                <a:cubicBezTo>
                  <a:pt x="2780315" y="20664"/>
                  <a:pt x="2781748" y="19241"/>
                  <a:pt x="2783251" y="17893"/>
                </a:cubicBezTo>
                <a:cubicBezTo>
                  <a:pt x="2797643" y="5592"/>
                  <a:pt x="2816228" y="-779"/>
                  <a:pt x="2835198" y="84"/>
                </a:cubicBezTo>
                <a:close/>
                <a:moveTo>
                  <a:pt x="1519003" y="84"/>
                </a:moveTo>
                <a:cubicBezTo>
                  <a:pt x="1537809" y="-794"/>
                  <a:pt x="1556285" y="5215"/>
                  <a:pt x="1570924" y="16969"/>
                </a:cubicBezTo>
                <a:cubicBezTo>
                  <a:pt x="1583839" y="27623"/>
                  <a:pt x="1591129" y="43563"/>
                  <a:pt x="1590709" y="60229"/>
                </a:cubicBezTo>
                <a:cubicBezTo>
                  <a:pt x="1591165" y="77613"/>
                  <a:pt x="1583936" y="94324"/>
                  <a:pt x="1570924" y="105964"/>
                </a:cubicBezTo>
                <a:cubicBezTo>
                  <a:pt x="1556631" y="118446"/>
                  <a:pt x="1538018" y="124938"/>
                  <a:pt x="1519003" y="124072"/>
                </a:cubicBezTo>
                <a:cubicBezTo>
                  <a:pt x="1500040" y="124943"/>
                  <a:pt x="1481460" y="118580"/>
                  <a:pt x="1467069" y="106288"/>
                </a:cubicBezTo>
                <a:cubicBezTo>
                  <a:pt x="1442485" y="84253"/>
                  <a:pt x="1440546" y="46603"/>
                  <a:pt x="1462738" y="22193"/>
                </a:cubicBezTo>
                <a:cubicBezTo>
                  <a:pt x="1464107" y="20688"/>
                  <a:pt x="1465553" y="19252"/>
                  <a:pt x="1467069" y="17893"/>
                </a:cubicBezTo>
                <a:cubicBezTo>
                  <a:pt x="1481457" y="5592"/>
                  <a:pt x="1500037" y="-779"/>
                  <a:pt x="1519003" y="84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118527" cap="flat">
            <a:noFill/>
            <a:prstDash val="solid"/>
            <a:miter/>
          </a:ln>
        </p:spPr>
        <p:txBody>
          <a:bodyPr lIns="0"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A0581120-516B-084B-8A5C-0A641098208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13388" y="2827608"/>
            <a:ext cx="1273125" cy="1273125"/>
          </a:xfrm>
          <a:ln w="38100">
            <a:solidFill>
              <a:schemeClr val="bg1"/>
            </a:solidFill>
          </a:ln>
        </p:spPr>
        <p:txBody>
          <a:bodyPr wrap="none" lIns="108000" tIns="108000" rIns="108000" bIns="108000" anchor="ctr" anchorCtr="0">
            <a:noAutofit/>
          </a:bodyPr>
          <a:lstStyle>
            <a:lvl1pPr marL="0" indent="0" algn="ctr">
              <a:buNone/>
              <a:defRPr sz="80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15F3A5BC-4A84-404C-9581-4C3615814C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61742" y="2181322"/>
            <a:ext cx="7211343" cy="2565693"/>
          </a:xfrm>
          <a:noFill/>
        </p:spPr>
        <p:txBody>
          <a:bodyPr wrap="square" lIns="0" tIns="36000" rIns="0" bIns="36000" rtlCol="0" anchor="ctr" anchorCtr="0">
            <a:spAutoFit/>
          </a:bodyPr>
          <a:lstStyle>
            <a:lvl1pPr marL="0" indent="0">
              <a:lnSpc>
                <a:spcPct val="100000"/>
              </a:lnSpc>
              <a:buNone/>
              <a:defRPr lang="fr-FR" sz="5400" b="1" spc="-151" dirty="0">
                <a:solidFill>
                  <a:schemeClr val="bg1"/>
                </a:solidFill>
                <a:latin typeface="Montserrat" panose="02000505000000020004" pitchFamily="2" charset="77"/>
              </a:defRPr>
            </a:lvl1pPr>
          </a:lstStyle>
          <a:p>
            <a:pPr marL="0" lvl="0"/>
            <a:r>
              <a:rPr lang="fr-FR"/>
              <a:t>Cliquez pour modifier les styles du texte du masque</a:t>
            </a:r>
          </a:p>
        </p:txBody>
      </p:sp>
      <p:sp>
        <p:nvSpPr>
          <p:cNvPr id="13" name="Graphique 19">
            <a:extLst>
              <a:ext uri="{FF2B5EF4-FFF2-40B4-BE49-F238E27FC236}">
                <a16:creationId xmlns:a16="http://schemas.microsoft.com/office/drawing/2014/main" id="{8AA85E52-E54E-D144-BBBB-E7F06F3F824E}"/>
              </a:ext>
            </a:extLst>
          </p:cNvPr>
          <p:cNvSpPr/>
          <p:nvPr userDrawn="1"/>
        </p:nvSpPr>
        <p:spPr>
          <a:xfrm rot="16200000">
            <a:off x="11905623" y="6561853"/>
            <a:ext cx="168784" cy="104083"/>
          </a:xfrm>
          <a:custGeom>
            <a:avLst/>
            <a:gdLst>
              <a:gd name="connsiteX0" fmla="*/ 149093 w 168784"/>
              <a:gd name="connsiteY0" fmla="*/ 0 h 104083"/>
              <a:gd name="connsiteX1" fmla="*/ 84392 w 168784"/>
              <a:gd name="connsiteY1" fmla="*/ 64701 h 104083"/>
              <a:gd name="connsiteX2" fmla="*/ 19691 w 168784"/>
              <a:gd name="connsiteY2" fmla="*/ 0 h 104083"/>
              <a:gd name="connsiteX3" fmla="*/ 0 w 168784"/>
              <a:gd name="connsiteY3" fmla="*/ 19691 h 104083"/>
              <a:gd name="connsiteX4" fmla="*/ 84392 w 168784"/>
              <a:gd name="connsiteY4" fmla="*/ 104083 h 104083"/>
              <a:gd name="connsiteX5" fmla="*/ 168784 w 168784"/>
              <a:gd name="connsiteY5" fmla="*/ 19691 h 10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784" h="104083">
                <a:moveTo>
                  <a:pt x="149093" y="0"/>
                </a:moveTo>
                <a:lnTo>
                  <a:pt x="84392" y="64701"/>
                </a:lnTo>
                <a:lnTo>
                  <a:pt x="19691" y="0"/>
                </a:lnTo>
                <a:lnTo>
                  <a:pt x="0" y="19691"/>
                </a:lnTo>
                <a:lnTo>
                  <a:pt x="84392" y="104083"/>
                </a:lnTo>
                <a:lnTo>
                  <a:pt x="168784" y="19691"/>
                </a:lnTo>
                <a:close/>
              </a:path>
            </a:pathLst>
          </a:custGeom>
          <a:solidFill>
            <a:schemeClr val="bg1"/>
          </a:solidFill>
          <a:ln w="529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400"/>
          </a:p>
        </p:txBody>
      </p:sp>
      <p:sp>
        <p:nvSpPr>
          <p:cNvPr id="21" name="Forme libre 35">
            <a:extLst>
              <a:ext uri="{FF2B5EF4-FFF2-40B4-BE49-F238E27FC236}">
                <a16:creationId xmlns:a16="http://schemas.microsoft.com/office/drawing/2014/main" id="{5EC36326-04A7-BD40-A272-A8E127CA351C}"/>
              </a:ext>
            </a:extLst>
          </p:cNvPr>
          <p:cNvSpPr>
            <a:spLocks noChangeAspect="1"/>
          </p:cNvSpPr>
          <p:nvPr userDrawn="1"/>
        </p:nvSpPr>
        <p:spPr>
          <a:xfrm>
            <a:off x="10647162" y="6516532"/>
            <a:ext cx="1031033" cy="181755"/>
          </a:xfrm>
          <a:custGeom>
            <a:avLst/>
            <a:gdLst>
              <a:gd name="connsiteX0" fmla="*/ 3115860 w 3475660"/>
              <a:gd name="connsiteY0" fmla="*/ 357959 h 612701"/>
              <a:gd name="connsiteX1" fmla="*/ 3064542 w 3475660"/>
              <a:gd name="connsiteY1" fmla="*/ 391703 h 612701"/>
              <a:gd name="connsiteX2" fmla="*/ 3076290 w 3475660"/>
              <a:gd name="connsiteY2" fmla="*/ 416256 h 612701"/>
              <a:gd name="connsiteX3" fmla="*/ 3108439 w 3475660"/>
              <a:gd name="connsiteY3" fmla="*/ 425473 h 612701"/>
              <a:gd name="connsiteX4" fmla="*/ 3144285 w 3475660"/>
              <a:gd name="connsiteY4" fmla="*/ 415656 h 612701"/>
              <a:gd name="connsiteX5" fmla="*/ 3166548 w 3475660"/>
              <a:gd name="connsiteY5" fmla="*/ 386807 h 612701"/>
              <a:gd name="connsiteX6" fmla="*/ 3166548 w 3475660"/>
              <a:gd name="connsiteY6" fmla="*/ 357959 h 612701"/>
              <a:gd name="connsiteX7" fmla="*/ 1024432 w 3475660"/>
              <a:gd name="connsiteY7" fmla="*/ 357958 h 612701"/>
              <a:gd name="connsiteX8" fmla="*/ 973127 w 3475660"/>
              <a:gd name="connsiteY8" fmla="*/ 391702 h 612701"/>
              <a:gd name="connsiteX9" fmla="*/ 984862 w 3475660"/>
              <a:gd name="connsiteY9" fmla="*/ 416256 h 612701"/>
              <a:gd name="connsiteX10" fmla="*/ 1017010 w 3475660"/>
              <a:gd name="connsiteY10" fmla="*/ 425472 h 612701"/>
              <a:gd name="connsiteX11" fmla="*/ 1052870 w 3475660"/>
              <a:gd name="connsiteY11" fmla="*/ 415655 h 612701"/>
              <a:gd name="connsiteX12" fmla="*/ 1052870 w 3475660"/>
              <a:gd name="connsiteY12" fmla="*/ 415655 h 612701"/>
              <a:gd name="connsiteX13" fmla="*/ 1075133 w 3475660"/>
              <a:gd name="connsiteY13" fmla="*/ 386806 h 612701"/>
              <a:gd name="connsiteX14" fmla="*/ 1075133 w 3475660"/>
              <a:gd name="connsiteY14" fmla="*/ 357958 h 612701"/>
              <a:gd name="connsiteX15" fmla="*/ 189955 w 3475660"/>
              <a:gd name="connsiteY15" fmla="*/ 248088 h 612701"/>
              <a:gd name="connsiteX16" fmla="*/ 139565 w 3475660"/>
              <a:gd name="connsiteY16" fmla="*/ 268208 h 612701"/>
              <a:gd name="connsiteX17" fmla="*/ 138526 w 3475660"/>
              <a:gd name="connsiteY17" fmla="*/ 269239 h 612701"/>
              <a:gd name="connsiteX18" fmla="*/ 118741 w 3475660"/>
              <a:gd name="connsiteY18" fmla="*/ 327262 h 612701"/>
              <a:gd name="connsiteX19" fmla="*/ 138526 w 3475660"/>
              <a:gd name="connsiteY19" fmla="*/ 385258 h 612701"/>
              <a:gd name="connsiteX20" fmla="*/ 238792 w 3475660"/>
              <a:gd name="connsiteY20" fmla="*/ 386374 h 612701"/>
              <a:gd name="connsiteX21" fmla="*/ 239915 w 3475660"/>
              <a:gd name="connsiteY21" fmla="*/ 385258 h 612701"/>
              <a:gd name="connsiteX22" fmla="*/ 259700 w 3475660"/>
              <a:gd name="connsiteY22" fmla="*/ 327262 h 612701"/>
              <a:gd name="connsiteX23" fmla="*/ 239915 w 3475660"/>
              <a:gd name="connsiteY23" fmla="*/ 269239 h 612701"/>
              <a:gd name="connsiteX24" fmla="*/ 189955 w 3475660"/>
              <a:gd name="connsiteY24" fmla="*/ 248088 h 612701"/>
              <a:gd name="connsiteX25" fmla="*/ 2160117 w 3475660"/>
              <a:gd name="connsiteY25" fmla="*/ 248083 h 612701"/>
              <a:gd name="connsiteX26" fmla="*/ 2109437 w 3475660"/>
              <a:gd name="connsiteY26" fmla="*/ 268909 h 612701"/>
              <a:gd name="connsiteX27" fmla="*/ 2109406 w 3475660"/>
              <a:gd name="connsiteY27" fmla="*/ 268939 h 612701"/>
              <a:gd name="connsiteX28" fmla="*/ 2089608 w 3475660"/>
              <a:gd name="connsiteY28" fmla="*/ 326637 h 612701"/>
              <a:gd name="connsiteX29" fmla="*/ 2109406 w 3475660"/>
              <a:gd name="connsiteY29" fmla="*/ 385258 h 612701"/>
              <a:gd name="connsiteX30" fmla="*/ 2209651 w 3475660"/>
              <a:gd name="connsiteY30" fmla="*/ 386383 h 612701"/>
              <a:gd name="connsiteX31" fmla="*/ 2210783 w 3475660"/>
              <a:gd name="connsiteY31" fmla="*/ 385258 h 612701"/>
              <a:gd name="connsiteX32" fmla="*/ 2230581 w 3475660"/>
              <a:gd name="connsiteY32" fmla="*/ 326637 h 612701"/>
              <a:gd name="connsiteX33" fmla="*/ 2210783 w 3475660"/>
              <a:gd name="connsiteY33" fmla="*/ 268939 h 612701"/>
              <a:gd name="connsiteX34" fmla="*/ 2160117 w 3475660"/>
              <a:gd name="connsiteY34" fmla="*/ 248083 h 612701"/>
              <a:gd name="connsiteX35" fmla="*/ 2776459 w 3475660"/>
              <a:gd name="connsiteY35" fmla="*/ 160913 h 612701"/>
              <a:gd name="connsiteX36" fmla="*/ 2893911 w 3475660"/>
              <a:gd name="connsiteY36" fmla="*/ 160913 h 612701"/>
              <a:gd name="connsiteX37" fmla="*/ 2893911 w 3475660"/>
              <a:gd name="connsiteY37" fmla="*/ 493610 h 612701"/>
              <a:gd name="connsiteX38" fmla="*/ 2776459 w 3475660"/>
              <a:gd name="connsiteY38" fmla="*/ 493610 h 612701"/>
              <a:gd name="connsiteX39" fmla="*/ 449487 w 3475660"/>
              <a:gd name="connsiteY39" fmla="*/ 160913 h 612701"/>
              <a:gd name="connsiteX40" fmla="*/ 566950 w 3475660"/>
              <a:gd name="connsiteY40" fmla="*/ 160913 h 612701"/>
              <a:gd name="connsiteX41" fmla="*/ 566950 w 3475660"/>
              <a:gd name="connsiteY41" fmla="*/ 327861 h 612701"/>
              <a:gd name="connsiteX42" fmla="*/ 581163 w 3475660"/>
              <a:gd name="connsiteY42" fmla="*/ 382511 h 612701"/>
              <a:gd name="connsiteX43" fmla="*/ 622594 w 3475660"/>
              <a:gd name="connsiteY43" fmla="*/ 399696 h 612701"/>
              <a:gd name="connsiteX44" fmla="*/ 668025 w 3475660"/>
              <a:gd name="connsiteY44" fmla="*/ 380364 h 612701"/>
              <a:gd name="connsiteX45" fmla="*/ 685647 w 3475660"/>
              <a:gd name="connsiteY45" fmla="*/ 321117 h 612701"/>
              <a:gd name="connsiteX46" fmla="*/ 685647 w 3475660"/>
              <a:gd name="connsiteY46" fmla="*/ 160913 h 612701"/>
              <a:gd name="connsiteX47" fmla="*/ 803111 w 3475660"/>
              <a:gd name="connsiteY47" fmla="*/ 160913 h 612701"/>
              <a:gd name="connsiteX48" fmla="*/ 803111 w 3475660"/>
              <a:gd name="connsiteY48" fmla="*/ 493610 h 612701"/>
              <a:gd name="connsiteX49" fmla="*/ 691207 w 3475660"/>
              <a:gd name="connsiteY49" fmla="*/ 493610 h 612701"/>
              <a:gd name="connsiteX50" fmla="*/ 691207 w 3475660"/>
              <a:gd name="connsiteY50" fmla="*/ 458018 h 612701"/>
              <a:gd name="connsiteX51" fmla="*/ 646694 w 3475660"/>
              <a:gd name="connsiteY51" fmla="*/ 488690 h 612701"/>
              <a:gd name="connsiteX52" fmla="*/ 591679 w 3475660"/>
              <a:gd name="connsiteY52" fmla="*/ 499130 h 612701"/>
              <a:gd name="connsiteX53" fmla="*/ 488126 w 3475660"/>
              <a:gd name="connsiteY53" fmla="*/ 461065 h 612701"/>
              <a:gd name="connsiteX54" fmla="*/ 449487 w 3475660"/>
              <a:gd name="connsiteY54" fmla="*/ 346894 h 612701"/>
              <a:gd name="connsiteX55" fmla="*/ 1460265 w 3475660"/>
              <a:gd name="connsiteY55" fmla="*/ 160913 h 612701"/>
              <a:gd name="connsiteX56" fmla="*/ 1577729 w 3475660"/>
              <a:gd name="connsiteY56" fmla="*/ 160913 h 612701"/>
              <a:gd name="connsiteX57" fmla="*/ 1577729 w 3475660"/>
              <a:gd name="connsiteY57" fmla="*/ 493610 h 612701"/>
              <a:gd name="connsiteX58" fmla="*/ 1460265 w 3475660"/>
              <a:gd name="connsiteY58" fmla="*/ 493610 h 612701"/>
              <a:gd name="connsiteX59" fmla="*/ 1797198 w 3475660"/>
              <a:gd name="connsiteY59" fmla="*/ 155395 h 612701"/>
              <a:gd name="connsiteX60" fmla="*/ 1869521 w 3475660"/>
              <a:gd name="connsiteY60" fmla="*/ 162763 h 612701"/>
              <a:gd name="connsiteX61" fmla="*/ 1929492 w 3475660"/>
              <a:gd name="connsiteY61" fmla="*/ 183619 h 612701"/>
              <a:gd name="connsiteX62" fmla="*/ 1894249 w 3475660"/>
              <a:gd name="connsiteY62" fmla="*/ 262797 h 612701"/>
              <a:gd name="connsiteX63" fmla="*/ 1797815 w 3475660"/>
              <a:gd name="connsiteY63" fmla="*/ 238243 h 612701"/>
              <a:gd name="connsiteX64" fmla="*/ 1757012 w 3475660"/>
              <a:gd name="connsiteY64" fmla="*/ 244689 h 612701"/>
              <a:gd name="connsiteX65" fmla="*/ 1744019 w 3475660"/>
              <a:gd name="connsiteY65" fmla="*/ 261573 h 612701"/>
              <a:gd name="connsiteX66" fmla="*/ 1758244 w 3475660"/>
              <a:gd name="connsiteY66" fmla="*/ 277859 h 612701"/>
              <a:gd name="connsiteX67" fmla="*/ 1805235 w 3475660"/>
              <a:gd name="connsiteY67" fmla="*/ 287350 h 612701"/>
              <a:gd name="connsiteX68" fmla="*/ 1873848 w 3475660"/>
              <a:gd name="connsiteY68" fmla="*/ 301487 h 612701"/>
              <a:gd name="connsiteX69" fmla="*/ 1921153 w 3475660"/>
              <a:gd name="connsiteY69" fmla="*/ 330635 h 612701"/>
              <a:gd name="connsiteX70" fmla="*/ 1941240 w 3475660"/>
              <a:gd name="connsiteY70" fmla="*/ 389881 h 612701"/>
              <a:gd name="connsiteX71" fmla="*/ 1922071 w 3475660"/>
              <a:gd name="connsiteY71" fmla="*/ 446030 h 612701"/>
              <a:gd name="connsiteX72" fmla="*/ 1865509 w 3475660"/>
              <a:gd name="connsiteY72" fmla="*/ 485019 h 612701"/>
              <a:gd name="connsiteX73" fmla="*/ 1775552 w 3475660"/>
              <a:gd name="connsiteY73" fmla="*/ 499131 h 612701"/>
              <a:gd name="connsiteX74" fmla="*/ 1692716 w 3475660"/>
              <a:gd name="connsiteY74" fmla="*/ 489614 h 612701"/>
              <a:gd name="connsiteX75" fmla="*/ 1692716 w 3475660"/>
              <a:gd name="connsiteY75" fmla="*/ 489614 h 612701"/>
              <a:gd name="connsiteX76" fmla="*/ 1627185 w 3475660"/>
              <a:gd name="connsiteY76" fmla="*/ 464762 h 612701"/>
              <a:gd name="connsiteX77" fmla="*/ 1662416 w 3475660"/>
              <a:gd name="connsiteY77" fmla="*/ 384960 h 612701"/>
              <a:gd name="connsiteX78" fmla="*/ 1716827 w 3475660"/>
              <a:gd name="connsiteY78" fmla="*/ 407365 h 612701"/>
              <a:gd name="connsiteX79" fmla="*/ 1779264 w 3475660"/>
              <a:gd name="connsiteY79" fmla="*/ 415657 h 612701"/>
              <a:gd name="connsiteX80" fmla="*/ 1819765 w 3475660"/>
              <a:gd name="connsiteY80" fmla="*/ 409813 h 612701"/>
              <a:gd name="connsiteX81" fmla="*/ 1831814 w 3475660"/>
              <a:gd name="connsiteY81" fmla="*/ 392953 h 612701"/>
              <a:gd name="connsiteX82" fmla="*/ 1817286 w 3475660"/>
              <a:gd name="connsiteY82" fmla="*/ 377292 h 612701"/>
              <a:gd name="connsiteX83" fmla="*/ 1771226 w 3475660"/>
              <a:gd name="connsiteY83" fmla="*/ 368375 h 612701"/>
              <a:gd name="connsiteX84" fmla="*/ 1702915 w 3475660"/>
              <a:gd name="connsiteY84" fmla="*/ 355487 h 612701"/>
              <a:gd name="connsiteX85" fmla="*/ 1654377 w 3475660"/>
              <a:gd name="connsiteY85" fmla="*/ 326039 h 612701"/>
              <a:gd name="connsiteX86" fmla="*/ 1633976 w 3475660"/>
              <a:gd name="connsiteY86" fmla="*/ 265869 h 612701"/>
              <a:gd name="connsiteX87" fmla="*/ 1653145 w 3475660"/>
              <a:gd name="connsiteY87" fmla="*/ 209096 h 612701"/>
              <a:gd name="connsiteX88" fmla="*/ 1709091 w 3475660"/>
              <a:gd name="connsiteY88" fmla="*/ 169807 h 612701"/>
              <a:gd name="connsiteX89" fmla="*/ 1797198 w 3475660"/>
              <a:gd name="connsiteY89" fmla="*/ 155395 h 612701"/>
              <a:gd name="connsiteX90" fmla="*/ 164498 w 3475660"/>
              <a:gd name="connsiteY90" fmla="*/ 155394 h 612701"/>
              <a:gd name="connsiteX91" fmla="*/ 263410 w 3475660"/>
              <a:gd name="connsiteY91" fmla="*/ 194059 h 612701"/>
              <a:gd name="connsiteX92" fmla="*/ 263410 w 3475660"/>
              <a:gd name="connsiteY92" fmla="*/ 160913 h 612701"/>
              <a:gd name="connsiteX93" fmla="*/ 375302 w 3475660"/>
              <a:gd name="connsiteY93" fmla="*/ 160913 h 612701"/>
              <a:gd name="connsiteX94" fmla="*/ 375302 w 3475660"/>
              <a:gd name="connsiteY94" fmla="*/ 612701 h 612701"/>
              <a:gd name="connsiteX95" fmla="*/ 257838 w 3475660"/>
              <a:gd name="connsiteY95" fmla="*/ 612701 h 612701"/>
              <a:gd name="connsiteX96" fmla="*/ 257838 w 3475660"/>
              <a:gd name="connsiteY96" fmla="*/ 464137 h 612701"/>
              <a:gd name="connsiteX97" fmla="*/ 164498 w 3475660"/>
              <a:gd name="connsiteY97" fmla="*/ 499129 h 612701"/>
              <a:gd name="connsiteX98" fmla="*/ 81347 w 3475660"/>
              <a:gd name="connsiteY98" fmla="*/ 477949 h 612701"/>
              <a:gd name="connsiteX99" fmla="*/ 21992 w 3475660"/>
              <a:gd name="connsiteY99" fmla="*/ 417803 h 612701"/>
              <a:gd name="connsiteX100" fmla="*/ 45 w 3475660"/>
              <a:gd name="connsiteY100" fmla="*/ 327262 h 612701"/>
              <a:gd name="connsiteX101" fmla="*/ 21992 w 3475660"/>
              <a:gd name="connsiteY101" fmla="*/ 236720 h 612701"/>
              <a:gd name="connsiteX102" fmla="*/ 81347 w 3475660"/>
              <a:gd name="connsiteY102" fmla="*/ 176550 h 612701"/>
              <a:gd name="connsiteX103" fmla="*/ 164498 w 3475660"/>
              <a:gd name="connsiteY103" fmla="*/ 155394 h 612701"/>
              <a:gd name="connsiteX104" fmla="*/ 3112765 w 3475660"/>
              <a:gd name="connsiteY104" fmla="*/ 155393 h 612701"/>
              <a:gd name="connsiteX105" fmla="*/ 3240129 w 3475660"/>
              <a:gd name="connsiteY105" fmla="*/ 193134 h 612701"/>
              <a:gd name="connsiteX106" fmla="*/ 3284000 w 3475660"/>
              <a:gd name="connsiteY106" fmla="*/ 308853 h 612701"/>
              <a:gd name="connsiteX107" fmla="*/ 3284000 w 3475660"/>
              <a:gd name="connsiteY107" fmla="*/ 493610 h 612701"/>
              <a:gd name="connsiteX108" fmla="*/ 3174598 w 3475660"/>
              <a:gd name="connsiteY108" fmla="*/ 493610 h 612701"/>
              <a:gd name="connsiteX109" fmla="*/ 3174598 w 3475660"/>
              <a:gd name="connsiteY109" fmla="*/ 450649 h 612701"/>
              <a:gd name="connsiteX110" fmla="*/ 3075661 w 3475660"/>
              <a:gd name="connsiteY110" fmla="*/ 499130 h 612701"/>
              <a:gd name="connsiteX111" fmla="*/ 3008294 w 3475660"/>
              <a:gd name="connsiteY111" fmla="*/ 485642 h 612701"/>
              <a:gd name="connsiteX112" fmla="*/ 2965327 w 3475660"/>
              <a:gd name="connsiteY112" fmla="*/ 449100 h 612701"/>
              <a:gd name="connsiteX113" fmla="*/ 2950787 w 3475660"/>
              <a:gd name="connsiteY113" fmla="*/ 396623 h 612701"/>
              <a:gd name="connsiteX114" fmla="*/ 2987262 w 3475660"/>
              <a:gd name="connsiteY114" fmla="*/ 323265 h 612701"/>
              <a:gd name="connsiteX115" fmla="*/ 3099783 w 3475660"/>
              <a:gd name="connsiteY115" fmla="*/ 297189 h 612701"/>
              <a:gd name="connsiteX116" fmla="*/ 3166547 w 3475660"/>
              <a:gd name="connsiteY116" fmla="*/ 297189 h 612701"/>
              <a:gd name="connsiteX117" fmla="*/ 3095457 w 3475660"/>
              <a:gd name="connsiteY117" fmla="*/ 244387 h 612701"/>
              <a:gd name="connsiteX118" fmla="*/ 3046605 w 3475660"/>
              <a:gd name="connsiteY118" fmla="*/ 252055 h 612701"/>
              <a:gd name="connsiteX119" fmla="*/ 3004570 w 3475660"/>
              <a:gd name="connsiteY119" fmla="*/ 273236 h 612701"/>
              <a:gd name="connsiteX120" fmla="*/ 2965000 w 3475660"/>
              <a:gd name="connsiteY120" fmla="*/ 194058 h 612701"/>
              <a:gd name="connsiteX121" fmla="*/ 3032694 w 3475660"/>
              <a:gd name="connsiteY121" fmla="*/ 165509 h 612701"/>
              <a:gd name="connsiteX122" fmla="*/ 3112765 w 3475660"/>
              <a:gd name="connsiteY122" fmla="*/ 155393 h 612701"/>
              <a:gd name="connsiteX123" fmla="*/ 2574912 w 3475660"/>
              <a:gd name="connsiteY123" fmla="*/ 155393 h 612701"/>
              <a:gd name="connsiteX124" fmla="*/ 2673221 w 3475660"/>
              <a:gd name="connsiteY124" fmla="*/ 179621 h 612701"/>
              <a:gd name="connsiteX125" fmla="*/ 2731934 w 3475660"/>
              <a:gd name="connsiteY125" fmla="*/ 246835 h 612701"/>
              <a:gd name="connsiteX126" fmla="*/ 2641072 w 3475660"/>
              <a:gd name="connsiteY126" fmla="*/ 292893 h 612701"/>
              <a:gd name="connsiteX127" fmla="*/ 2574283 w 3475660"/>
              <a:gd name="connsiteY127" fmla="*/ 248082 h 612701"/>
              <a:gd name="connsiteX128" fmla="*/ 2522060 w 3475660"/>
              <a:gd name="connsiteY128" fmla="*/ 268938 h 612701"/>
              <a:gd name="connsiteX129" fmla="*/ 2501332 w 3475660"/>
              <a:gd name="connsiteY129" fmla="*/ 326636 h 612701"/>
              <a:gd name="connsiteX130" fmla="*/ 2522060 w 3475660"/>
              <a:gd name="connsiteY130" fmla="*/ 385257 h 612701"/>
              <a:gd name="connsiteX131" fmla="*/ 2574283 w 3475660"/>
              <a:gd name="connsiteY131" fmla="*/ 406438 h 612701"/>
              <a:gd name="connsiteX132" fmla="*/ 2641072 w 3475660"/>
              <a:gd name="connsiteY132" fmla="*/ 361629 h 612701"/>
              <a:gd name="connsiteX133" fmla="*/ 2731934 w 3475660"/>
              <a:gd name="connsiteY133" fmla="*/ 407662 h 612701"/>
              <a:gd name="connsiteX134" fmla="*/ 2673221 w 3475660"/>
              <a:gd name="connsiteY134" fmla="*/ 474876 h 612701"/>
              <a:gd name="connsiteX135" fmla="*/ 2574913 w 3475660"/>
              <a:gd name="connsiteY135" fmla="*/ 499129 h 612701"/>
              <a:gd name="connsiteX136" fmla="*/ 2475371 w 3475660"/>
              <a:gd name="connsiteY136" fmla="*/ 477025 h 612701"/>
              <a:gd name="connsiteX137" fmla="*/ 2475371 w 3475660"/>
              <a:gd name="connsiteY137" fmla="*/ 477025 h 612701"/>
              <a:gd name="connsiteX138" fmla="*/ 2398115 w 3475660"/>
              <a:gd name="connsiteY138" fmla="*/ 253881 h 612701"/>
              <a:gd name="connsiteX139" fmla="*/ 2475371 w 3475660"/>
              <a:gd name="connsiteY139" fmla="*/ 177173 h 612701"/>
              <a:gd name="connsiteX140" fmla="*/ 2574912 w 3475660"/>
              <a:gd name="connsiteY140" fmla="*/ 155393 h 612701"/>
              <a:gd name="connsiteX141" fmla="*/ 2160246 w 3475660"/>
              <a:gd name="connsiteY141" fmla="*/ 155393 h 612701"/>
              <a:gd name="connsiteX142" fmla="*/ 2257774 w 3475660"/>
              <a:gd name="connsiteY142" fmla="*/ 177173 h 612701"/>
              <a:gd name="connsiteX143" fmla="*/ 2325166 w 3475660"/>
              <a:gd name="connsiteY143" fmla="*/ 237943 h 612701"/>
              <a:gd name="connsiteX144" fmla="*/ 2270543 w 3475660"/>
              <a:gd name="connsiteY144" fmla="*/ 469892 h 612701"/>
              <a:gd name="connsiteX145" fmla="*/ 2257774 w 3475660"/>
              <a:gd name="connsiteY145" fmla="*/ 477025 h 612701"/>
              <a:gd name="connsiteX146" fmla="*/ 2063044 w 3475660"/>
              <a:gd name="connsiteY146" fmla="*/ 477025 h 612701"/>
              <a:gd name="connsiteX147" fmla="*/ 2063044 w 3475660"/>
              <a:gd name="connsiteY147" fmla="*/ 477025 h 612701"/>
              <a:gd name="connsiteX148" fmla="*/ 1970924 w 3475660"/>
              <a:gd name="connsiteY148" fmla="*/ 326637 h 612701"/>
              <a:gd name="connsiteX149" fmla="*/ 2062717 w 3475660"/>
              <a:gd name="connsiteY149" fmla="*/ 177173 h 612701"/>
              <a:gd name="connsiteX150" fmla="*/ 2160246 w 3475660"/>
              <a:gd name="connsiteY150" fmla="*/ 155393 h 612701"/>
              <a:gd name="connsiteX151" fmla="*/ 1021335 w 3475660"/>
              <a:gd name="connsiteY151" fmla="*/ 155392 h 612701"/>
              <a:gd name="connsiteX152" fmla="*/ 1148701 w 3475660"/>
              <a:gd name="connsiteY152" fmla="*/ 193133 h 612701"/>
              <a:gd name="connsiteX153" fmla="*/ 1192584 w 3475660"/>
              <a:gd name="connsiteY153" fmla="*/ 308853 h 612701"/>
              <a:gd name="connsiteX154" fmla="*/ 1192584 w 3475660"/>
              <a:gd name="connsiteY154" fmla="*/ 493609 h 612701"/>
              <a:gd name="connsiteX155" fmla="*/ 1083170 w 3475660"/>
              <a:gd name="connsiteY155" fmla="*/ 493609 h 612701"/>
              <a:gd name="connsiteX156" fmla="*/ 1083170 w 3475660"/>
              <a:gd name="connsiteY156" fmla="*/ 450648 h 612701"/>
              <a:gd name="connsiteX157" fmla="*/ 984245 w 3475660"/>
              <a:gd name="connsiteY157" fmla="*/ 499128 h 612701"/>
              <a:gd name="connsiteX158" fmla="*/ 916866 w 3475660"/>
              <a:gd name="connsiteY158" fmla="*/ 485641 h 612701"/>
              <a:gd name="connsiteX159" fmla="*/ 873899 w 3475660"/>
              <a:gd name="connsiteY159" fmla="*/ 449099 h 612701"/>
              <a:gd name="connsiteX160" fmla="*/ 859371 w 3475660"/>
              <a:gd name="connsiteY160" fmla="*/ 396622 h 612701"/>
              <a:gd name="connsiteX161" fmla="*/ 895846 w 3475660"/>
              <a:gd name="connsiteY161" fmla="*/ 323264 h 612701"/>
              <a:gd name="connsiteX162" fmla="*/ 1008355 w 3475660"/>
              <a:gd name="connsiteY162" fmla="*/ 297187 h 612701"/>
              <a:gd name="connsiteX163" fmla="*/ 1075131 w 3475660"/>
              <a:gd name="connsiteY163" fmla="*/ 297187 h 612701"/>
              <a:gd name="connsiteX164" fmla="*/ 1004028 w 3475660"/>
              <a:gd name="connsiteY164" fmla="*/ 244385 h 612701"/>
              <a:gd name="connsiteX165" fmla="*/ 955188 w 3475660"/>
              <a:gd name="connsiteY165" fmla="*/ 252054 h 612701"/>
              <a:gd name="connsiteX166" fmla="*/ 913154 w 3475660"/>
              <a:gd name="connsiteY166" fmla="*/ 273234 h 612701"/>
              <a:gd name="connsiteX167" fmla="*/ 873584 w 3475660"/>
              <a:gd name="connsiteY167" fmla="*/ 194057 h 612701"/>
              <a:gd name="connsiteX168" fmla="*/ 941277 w 3475660"/>
              <a:gd name="connsiteY168" fmla="*/ 165508 h 612701"/>
              <a:gd name="connsiteX169" fmla="*/ 1021335 w 3475660"/>
              <a:gd name="connsiteY169" fmla="*/ 155392 h 612701"/>
              <a:gd name="connsiteX170" fmla="*/ 3358183 w 3475660"/>
              <a:gd name="connsiteY170" fmla="*/ 38150 h 612701"/>
              <a:gd name="connsiteX171" fmla="*/ 3475660 w 3475660"/>
              <a:gd name="connsiteY171" fmla="*/ 38150 h 612701"/>
              <a:gd name="connsiteX172" fmla="*/ 3475660 w 3475660"/>
              <a:gd name="connsiteY172" fmla="*/ 493610 h 612701"/>
              <a:gd name="connsiteX173" fmla="*/ 3358183 w 3475660"/>
              <a:gd name="connsiteY173" fmla="*/ 493610 h 612701"/>
              <a:gd name="connsiteX174" fmla="*/ 1266767 w 3475660"/>
              <a:gd name="connsiteY174" fmla="*/ 38150 h 612701"/>
              <a:gd name="connsiteX175" fmla="*/ 1384231 w 3475660"/>
              <a:gd name="connsiteY175" fmla="*/ 38150 h 612701"/>
              <a:gd name="connsiteX176" fmla="*/ 1384231 w 3475660"/>
              <a:gd name="connsiteY176" fmla="*/ 493610 h 612701"/>
              <a:gd name="connsiteX177" fmla="*/ 1266767 w 3475660"/>
              <a:gd name="connsiteY177" fmla="*/ 493610 h 612701"/>
              <a:gd name="connsiteX178" fmla="*/ 2835198 w 3475660"/>
              <a:gd name="connsiteY178" fmla="*/ 84 h 612701"/>
              <a:gd name="connsiteX179" fmla="*/ 2887119 w 3475660"/>
              <a:gd name="connsiteY179" fmla="*/ 16969 h 612701"/>
              <a:gd name="connsiteX180" fmla="*/ 2906891 w 3475660"/>
              <a:gd name="connsiteY180" fmla="*/ 60230 h 612701"/>
              <a:gd name="connsiteX181" fmla="*/ 2887119 w 3475660"/>
              <a:gd name="connsiteY181" fmla="*/ 105963 h 612701"/>
              <a:gd name="connsiteX182" fmla="*/ 2835198 w 3475660"/>
              <a:gd name="connsiteY182" fmla="*/ 124071 h 612701"/>
              <a:gd name="connsiteX183" fmla="*/ 2783251 w 3475660"/>
              <a:gd name="connsiteY183" fmla="*/ 106288 h 612701"/>
              <a:gd name="connsiteX184" fmla="*/ 2778957 w 3475660"/>
              <a:gd name="connsiteY184" fmla="*/ 22157 h 612701"/>
              <a:gd name="connsiteX185" fmla="*/ 2783251 w 3475660"/>
              <a:gd name="connsiteY185" fmla="*/ 17893 h 612701"/>
              <a:gd name="connsiteX186" fmla="*/ 2835198 w 3475660"/>
              <a:gd name="connsiteY186" fmla="*/ 84 h 612701"/>
              <a:gd name="connsiteX187" fmla="*/ 1519003 w 3475660"/>
              <a:gd name="connsiteY187" fmla="*/ 84 h 612701"/>
              <a:gd name="connsiteX188" fmla="*/ 1570924 w 3475660"/>
              <a:gd name="connsiteY188" fmla="*/ 16969 h 612701"/>
              <a:gd name="connsiteX189" fmla="*/ 1590709 w 3475660"/>
              <a:gd name="connsiteY189" fmla="*/ 60229 h 612701"/>
              <a:gd name="connsiteX190" fmla="*/ 1570924 w 3475660"/>
              <a:gd name="connsiteY190" fmla="*/ 105964 h 612701"/>
              <a:gd name="connsiteX191" fmla="*/ 1519003 w 3475660"/>
              <a:gd name="connsiteY191" fmla="*/ 124072 h 612701"/>
              <a:gd name="connsiteX192" fmla="*/ 1467069 w 3475660"/>
              <a:gd name="connsiteY192" fmla="*/ 106288 h 612701"/>
              <a:gd name="connsiteX193" fmla="*/ 1462738 w 3475660"/>
              <a:gd name="connsiteY193" fmla="*/ 22193 h 612701"/>
              <a:gd name="connsiteX194" fmla="*/ 1467069 w 3475660"/>
              <a:gd name="connsiteY194" fmla="*/ 17893 h 612701"/>
              <a:gd name="connsiteX195" fmla="*/ 1519003 w 3475660"/>
              <a:gd name="connsiteY195" fmla="*/ 84 h 61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3475660" h="612701">
                <a:moveTo>
                  <a:pt x="3115860" y="357959"/>
                </a:moveTo>
                <a:cubicBezTo>
                  <a:pt x="3081648" y="357959"/>
                  <a:pt x="3064542" y="369207"/>
                  <a:pt x="3064542" y="391703"/>
                </a:cubicBezTo>
                <a:cubicBezTo>
                  <a:pt x="3064231" y="401292"/>
                  <a:pt x="3068607" y="410438"/>
                  <a:pt x="3076290" y="416256"/>
                </a:cubicBezTo>
                <a:cubicBezTo>
                  <a:pt x="3085640" y="422867"/>
                  <a:pt x="3096979" y="426118"/>
                  <a:pt x="3108439" y="425473"/>
                </a:cubicBezTo>
                <a:cubicBezTo>
                  <a:pt x="3121096" y="425737"/>
                  <a:pt x="3133554" y="422325"/>
                  <a:pt x="3144285" y="415656"/>
                </a:cubicBezTo>
                <a:cubicBezTo>
                  <a:pt x="3154808" y="408847"/>
                  <a:pt x="3162664" y="398666"/>
                  <a:pt x="3166548" y="386807"/>
                </a:cubicBezTo>
                <a:lnTo>
                  <a:pt x="3166548" y="357959"/>
                </a:lnTo>
                <a:close/>
                <a:moveTo>
                  <a:pt x="1024432" y="357958"/>
                </a:moveTo>
                <a:cubicBezTo>
                  <a:pt x="990220" y="357958"/>
                  <a:pt x="973118" y="369206"/>
                  <a:pt x="973127" y="391702"/>
                </a:cubicBezTo>
                <a:cubicBezTo>
                  <a:pt x="972811" y="401289"/>
                  <a:pt x="977183" y="410436"/>
                  <a:pt x="984862" y="416256"/>
                </a:cubicBezTo>
                <a:cubicBezTo>
                  <a:pt x="994212" y="422864"/>
                  <a:pt x="1005550" y="426114"/>
                  <a:pt x="1017010" y="425472"/>
                </a:cubicBezTo>
                <a:cubicBezTo>
                  <a:pt x="1029670" y="425734"/>
                  <a:pt x="1042133" y="422322"/>
                  <a:pt x="1052870" y="415655"/>
                </a:cubicBezTo>
                <a:lnTo>
                  <a:pt x="1052870" y="415655"/>
                </a:lnTo>
                <a:cubicBezTo>
                  <a:pt x="1063385" y="408839"/>
                  <a:pt x="1071240" y="398661"/>
                  <a:pt x="1075133" y="386806"/>
                </a:cubicBezTo>
                <a:lnTo>
                  <a:pt x="1075133" y="357958"/>
                </a:lnTo>
                <a:close/>
                <a:moveTo>
                  <a:pt x="189955" y="248088"/>
                </a:moveTo>
                <a:cubicBezTo>
                  <a:pt x="171795" y="247901"/>
                  <a:pt x="153564" y="254593"/>
                  <a:pt x="139565" y="268208"/>
                </a:cubicBezTo>
                <a:cubicBezTo>
                  <a:pt x="139215" y="268548"/>
                  <a:pt x="138868" y="268892"/>
                  <a:pt x="138526" y="269239"/>
                </a:cubicBezTo>
                <a:cubicBezTo>
                  <a:pt x="124631" y="285317"/>
                  <a:pt x="117541" y="306110"/>
                  <a:pt x="118741" y="327262"/>
                </a:cubicBezTo>
                <a:cubicBezTo>
                  <a:pt x="117537" y="348407"/>
                  <a:pt x="124628" y="369193"/>
                  <a:pt x="138526" y="385258"/>
                </a:cubicBezTo>
                <a:cubicBezTo>
                  <a:pt x="165903" y="413058"/>
                  <a:pt x="210794" y="413557"/>
                  <a:pt x="238792" y="386374"/>
                </a:cubicBezTo>
                <a:cubicBezTo>
                  <a:pt x="239170" y="386006"/>
                  <a:pt x="239544" y="385634"/>
                  <a:pt x="239915" y="385258"/>
                </a:cubicBezTo>
                <a:cubicBezTo>
                  <a:pt x="253807" y="369190"/>
                  <a:pt x="260898" y="348406"/>
                  <a:pt x="259700" y="327262"/>
                </a:cubicBezTo>
                <a:cubicBezTo>
                  <a:pt x="260893" y="306110"/>
                  <a:pt x="253803" y="285320"/>
                  <a:pt x="239915" y="269239"/>
                </a:cubicBezTo>
                <a:cubicBezTo>
                  <a:pt x="226203" y="255340"/>
                  <a:pt x="208114" y="248274"/>
                  <a:pt x="189955" y="248088"/>
                </a:cubicBezTo>
                <a:close/>
                <a:moveTo>
                  <a:pt x="2160117" y="248083"/>
                </a:moveTo>
                <a:cubicBezTo>
                  <a:pt x="2141777" y="248078"/>
                  <a:pt x="2123434" y="255019"/>
                  <a:pt x="2109437" y="268909"/>
                </a:cubicBezTo>
                <a:cubicBezTo>
                  <a:pt x="2109427" y="268919"/>
                  <a:pt x="2109416" y="268929"/>
                  <a:pt x="2109406" y="268939"/>
                </a:cubicBezTo>
                <a:cubicBezTo>
                  <a:pt x="2095470" y="284866"/>
                  <a:pt x="2088365" y="305575"/>
                  <a:pt x="2089608" y="326637"/>
                </a:cubicBezTo>
                <a:cubicBezTo>
                  <a:pt x="2088334" y="347983"/>
                  <a:pt x="2095429" y="368990"/>
                  <a:pt x="2109406" y="385258"/>
                </a:cubicBezTo>
                <a:cubicBezTo>
                  <a:pt x="2136776" y="413054"/>
                  <a:pt x="2181657" y="413558"/>
                  <a:pt x="2209651" y="386383"/>
                </a:cubicBezTo>
                <a:cubicBezTo>
                  <a:pt x="2210033" y="386012"/>
                  <a:pt x="2210410" y="385637"/>
                  <a:pt x="2210783" y="385258"/>
                </a:cubicBezTo>
                <a:cubicBezTo>
                  <a:pt x="2224750" y="368984"/>
                  <a:pt x="2231843" y="347981"/>
                  <a:pt x="2230581" y="326637"/>
                </a:cubicBezTo>
                <a:cubicBezTo>
                  <a:pt x="2231813" y="305577"/>
                  <a:pt x="2224709" y="284872"/>
                  <a:pt x="2210783" y="268939"/>
                </a:cubicBezTo>
                <a:cubicBezTo>
                  <a:pt x="2196795" y="255041"/>
                  <a:pt x="2178457" y="248089"/>
                  <a:pt x="2160117" y="248083"/>
                </a:cubicBezTo>
                <a:close/>
                <a:moveTo>
                  <a:pt x="2776459" y="160913"/>
                </a:moveTo>
                <a:lnTo>
                  <a:pt x="2893911" y="160913"/>
                </a:lnTo>
                <a:lnTo>
                  <a:pt x="2893911" y="493610"/>
                </a:lnTo>
                <a:lnTo>
                  <a:pt x="2776459" y="493610"/>
                </a:lnTo>
                <a:close/>
                <a:moveTo>
                  <a:pt x="449487" y="160913"/>
                </a:moveTo>
                <a:lnTo>
                  <a:pt x="566950" y="160913"/>
                </a:lnTo>
                <a:lnTo>
                  <a:pt x="566950" y="327861"/>
                </a:lnTo>
                <a:cubicBezTo>
                  <a:pt x="565336" y="347149"/>
                  <a:pt x="570346" y="366411"/>
                  <a:pt x="581163" y="382511"/>
                </a:cubicBezTo>
                <a:cubicBezTo>
                  <a:pt x="591507" y="394357"/>
                  <a:pt x="606837" y="400715"/>
                  <a:pt x="622594" y="399696"/>
                </a:cubicBezTo>
                <a:cubicBezTo>
                  <a:pt x="639871" y="400235"/>
                  <a:pt x="656504" y="393158"/>
                  <a:pt x="668025" y="380364"/>
                </a:cubicBezTo>
                <a:cubicBezTo>
                  <a:pt x="681077" y="363459"/>
                  <a:pt x="687356" y="342350"/>
                  <a:pt x="685647" y="321117"/>
                </a:cubicBezTo>
                <a:lnTo>
                  <a:pt x="685647" y="160913"/>
                </a:lnTo>
                <a:lnTo>
                  <a:pt x="803111" y="160913"/>
                </a:lnTo>
                <a:lnTo>
                  <a:pt x="803111" y="493610"/>
                </a:lnTo>
                <a:lnTo>
                  <a:pt x="691207" y="493610"/>
                </a:lnTo>
                <a:lnTo>
                  <a:pt x="691207" y="458018"/>
                </a:lnTo>
                <a:cubicBezTo>
                  <a:pt x="678911" y="471470"/>
                  <a:pt x="663688" y="481960"/>
                  <a:pt x="646694" y="488690"/>
                </a:cubicBezTo>
                <a:cubicBezTo>
                  <a:pt x="629214" y="495688"/>
                  <a:pt x="610526" y="499234"/>
                  <a:pt x="591679" y="499130"/>
                </a:cubicBezTo>
                <a:cubicBezTo>
                  <a:pt x="553374" y="501014"/>
                  <a:pt x="515961" y="487261"/>
                  <a:pt x="488126" y="461065"/>
                </a:cubicBezTo>
                <a:cubicBezTo>
                  <a:pt x="460196" y="429780"/>
                  <a:pt x="446252" y="388577"/>
                  <a:pt x="449487" y="346894"/>
                </a:cubicBezTo>
                <a:close/>
                <a:moveTo>
                  <a:pt x="1460265" y="160913"/>
                </a:moveTo>
                <a:lnTo>
                  <a:pt x="1577729" y="160913"/>
                </a:lnTo>
                <a:lnTo>
                  <a:pt x="1577729" y="493610"/>
                </a:lnTo>
                <a:lnTo>
                  <a:pt x="1460265" y="493610"/>
                </a:lnTo>
                <a:close/>
                <a:moveTo>
                  <a:pt x="1797198" y="155395"/>
                </a:moveTo>
                <a:cubicBezTo>
                  <a:pt x="1821496" y="155389"/>
                  <a:pt x="1845731" y="157858"/>
                  <a:pt x="1869521" y="162763"/>
                </a:cubicBezTo>
                <a:cubicBezTo>
                  <a:pt x="1890469" y="166623"/>
                  <a:pt x="1910696" y="173657"/>
                  <a:pt x="1929492" y="183619"/>
                </a:cubicBezTo>
                <a:lnTo>
                  <a:pt x="1894249" y="262797"/>
                </a:lnTo>
                <a:cubicBezTo>
                  <a:pt x="1864778" y="246484"/>
                  <a:pt x="1831556" y="238024"/>
                  <a:pt x="1797815" y="238243"/>
                </a:cubicBezTo>
                <a:cubicBezTo>
                  <a:pt x="1783904" y="237430"/>
                  <a:pt x="1769982" y="239629"/>
                  <a:pt x="1757012" y="244689"/>
                </a:cubicBezTo>
                <a:cubicBezTo>
                  <a:pt x="1749661" y="247218"/>
                  <a:pt x="1744544" y="253866"/>
                  <a:pt x="1744019" y="261573"/>
                </a:cubicBezTo>
                <a:cubicBezTo>
                  <a:pt x="1744019" y="269366"/>
                  <a:pt x="1748761" y="274794"/>
                  <a:pt x="1758244" y="277859"/>
                </a:cubicBezTo>
                <a:cubicBezTo>
                  <a:pt x="1773652" y="282165"/>
                  <a:pt x="1789358" y="285337"/>
                  <a:pt x="1805235" y="287350"/>
                </a:cubicBezTo>
                <a:cubicBezTo>
                  <a:pt x="1828401" y="290522"/>
                  <a:pt x="1851324" y="295245"/>
                  <a:pt x="1873848" y="301487"/>
                </a:cubicBezTo>
                <a:cubicBezTo>
                  <a:pt x="1891970" y="306800"/>
                  <a:pt x="1908313" y="316870"/>
                  <a:pt x="1921153" y="330635"/>
                </a:cubicBezTo>
                <a:cubicBezTo>
                  <a:pt x="1935368" y="347030"/>
                  <a:pt x="1942576" y="368288"/>
                  <a:pt x="1941240" y="389881"/>
                </a:cubicBezTo>
                <a:cubicBezTo>
                  <a:pt x="1941423" y="410210"/>
                  <a:pt x="1934666" y="430001"/>
                  <a:pt x="1922071" y="446030"/>
                </a:cubicBezTo>
                <a:cubicBezTo>
                  <a:pt x="1907271" y="464035"/>
                  <a:pt x="1887671" y="477545"/>
                  <a:pt x="1865509" y="485019"/>
                </a:cubicBezTo>
                <a:cubicBezTo>
                  <a:pt x="1836627" y="495076"/>
                  <a:pt x="1806149" y="499858"/>
                  <a:pt x="1775552" y="499131"/>
                </a:cubicBezTo>
                <a:cubicBezTo>
                  <a:pt x="1747662" y="499147"/>
                  <a:pt x="1719865" y="495953"/>
                  <a:pt x="1692716" y="489614"/>
                </a:cubicBezTo>
                <a:lnTo>
                  <a:pt x="1692716" y="489614"/>
                </a:lnTo>
                <a:cubicBezTo>
                  <a:pt x="1669667" y="484889"/>
                  <a:pt x="1647537" y="476497"/>
                  <a:pt x="1627185" y="464762"/>
                </a:cubicBezTo>
                <a:lnTo>
                  <a:pt x="1662416" y="384960"/>
                </a:lnTo>
                <a:cubicBezTo>
                  <a:pt x="1679332" y="395069"/>
                  <a:pt x="1697670" y="402621"/>
                  <a:pt x="1716827" y="407365"/>
                </a:cubicBezTo>
                <a:cubicBezTo>
                  <a:pt x="1737190" y="412803"/>
                  <a:pt x="1758178" y="415590"/>
                  <a:pt x="1779264" y="415657"/>
                </a:cubicBezTo>
                <a:cubicBezTo>
                  <a:pt x="1793026" y="416506"/>
                  <a:pt x="1806815" y="414516"/>
                  <a:pt x="1819765" y="409813"/>
                </a:cubicBezTo>
                <a:cubicBezTo>
                  <a:pt x="1826906" y="407208"/>
                  <a:pt x="1831695" y="400506"/>
                  <a:pt x="1831814" y="392953"/>
                </a:cubicBezTo>
                <a:cubicBezTo>
                  <a:pt x="1831814" y="385585"/>
                  <a:pt x="1826971" y="380365"/>
                  <a:pt x="1817286" y="377292"/>
                </a:cubicBezTo>
                <a:cubicBezTo>
                  <a:pt x="1802190" y="373134"/>
                  <a:pt x="1786789" y="370153"/>
                  <a:pt x="1771226" y="368375"/>
                </a:cubicBezTo>
                <a:cubicBezTo>
                  <a:pt x="1748154" y="365842"/>
                  <a:pt x="1725315" y="361533"/>
                  <a:pt x="1702915" y="355487"/>
                </a:cubicBezTo>
                <a:cubicBezTo>
                  <a:pt x="1684321" y="350279"/>
                  <a:pt x="1667529" y="340091"/>
                  <a:pt x="1654377" y="326039"/>
                </a:cubicBezTo>
                <a:cubicBezTo>
                  <a:pt x="1639943" y="309387"/>
                  <a:pt x="1632623" y="287799"/>
                  <a:pt x="1633976" y="265869"/>
                </a:cubicBezTo>
                <a:cubicBezTo>
                  <a:pt x="1633729" y="245339"/>
                  <a:pt x="1640485" y="225330"/>
                  <a:pt x="1653145" y="209096"/>
                </a:cubicBezTo>
                <a:cubicBezTo>
                  <a:pt x="1667812" y="191154"/>
                  <a:pt x="1687167" y="177562"/>
                  <a:pt x="1709091" y="169807"/>
                </a:cubicBezTo>
                <a:cubicBezTo>
                  <a:pt x="1737292" y="159568"/>
                  <a:pt x="1767179" y="154678"/>
                  <a:pt x="1797198" y="155395"/>
                </a:cubicBezTo>
                <a:close/>
                <a:moveTo>
                  <a:pt x="164498" y="155394"/>
                </a:moveTo>
                <a:cubicBezTo>
                  <a:pt x="201687" y="152594"/>
                  <a:pt x="238124" y="166838"/>
                  <a:pt x="263410" y="194059"/>
                </a:cubicBezTo>
                <a:lnTo>
                  <a:pt x="263410" y="160913"/>
                </a:lnTo>
                <a:lnTo>
                  <a:pt x="375302" y="160913"/>
                </a:lnTo>
                <a:lnTo>
                  <a:pt x="375302" y="612701"/>
                </a:lnTo>
                <a:lnTo>
                  <a:pt x="257838" y="612701"/>
                </a:lnTo>
                <a:lnTo>
                  <a:pt x="257838" y="464137"/>
                </a:lnTo>
                <a:cubicBezTo>
                  <a:pt x="233057" y="488303"/>
                  <a:pt x="199181" y="501003"/>
                  <a:pt x="164498" y="499129"/>
                </a:cubicBezTo>
                <a:cubicBezTo>
                  <a:pt x="135382" y="499494"/>
                  <a:pt x="106690" y="492186"/>
                  <a:pt x="81347" y="477949"/>
                </a:cubicBezTo>
                <a:cubicBezTo>
                  <a:pt x="56321" y="463761"/>
                  <a:pt x="35768" y="442935"/>
                  <a:pt x="21992" y="417803"/>
                </a:cubicBezTo>
                <a:cubicBezTo>
                  <a:pt x="6907" y="390017"/>
                  <a:pt x="-655" y="358820"/>
                  <a:pt x="45" y="327262"/>
                </a:cubicBezTo>
                <a:cubicBezTo>
                  <a:pt x="-652" y="295704"/>
                  <a:pt x="6910" y="264507"/>
                  <a:pt x="21992" y="236720"/>
                </a:cubicBezTo>
                <a:cubicBezTo>
                  <a:pt x="35782" y="211592"/>
                  <a:pt x="56330" y="190761"/>
                  <a:pt x="81347" y="176550"/>
                </a:cubicBezTo>
                <a:cubicBezTo>
                  <a:pt x="106696" y="162332"/>
                  <a:pt x="135386" y="155033"/>
                  <a:pt x="164498" y="155394"/>
                </a:cubicBezTo>
                <a:close/>
                <a:moveTo>
                  <a:pt x="3112765" y="155393"/>
                </a:moveTo>
                <a:cubicBezTo>
                  <a:pt x="3158420" y="152260"/>
                  <a:pt x="3203670" y="165669"/>
                  <a:pt x="3240129" y="193134"/>
                </a:cubicBezTo>
                <a:cubicBezTo>
                  <a:pt x="3271416" y="223271"/>
                  <a:pt x="3287507" y="265712"/>
                  <a:pt x="3284000" y="308853"/>
                </a:cubicBezTo>
                <a:lnTo>
                  <a:pt x="3284000" y="493610"/>
                </a:lnTo>
                <a:lnTo>
                  <a:pt x="3174598" y="493610"/>
                </a:lnTo>
                <a:lnTo>
                  <a:pt x="3174598" y="450649"/>
                </a:lnTo>
                <a:cubicBezTo>
                  <a:pt x="3157693" y="482970"/>
                  <a:pt x="3124714" y="499130"/>
                  <a:pt x="3075661" y="499130"/>
                </a:cubicBezTo>
                <a:cubicBezTo>
                  <a:pt x="3052471" y="499701"/>
                  <a:pt x="3029448" y="495092"/>
                  <a:pt x="3008294" y="485642"/>
                </a:cubicBezTo>
                <a:cubicBezTo>
                  <a:pt x="2990719" y="477836"/>
                  <a:pt x="2975796" y="465145"/>
                  <a:pt x="2965327" y="449100"/>
                </a:cubicBezTo>
                <a:cubicBezTo>
                  <a:pt x="2955511" y="433355"/>
                  <a:pt x="2950464" y="415138"/>
                  <a:pt x="2950787" y="396623"/>
                </a:cubicBezTo>
                <a:cubicBezTo>
                  <a:pt x="2949551" y="367595"/>
                  <a:pt x="2963300" y="339942"/>
                  <a:pt x="2987262" y="323265"/>
                </a:cubicBezTo>
                <a:cubicBezTo>
                  <a:pt x="3021226" y="303415"/>
                  <a:pt x="3060478" y="294319"/>
                  <a:pt x="3099783" y="297189"/>
                </a:cubicBezTo>
                <a:lnTo>
                  <a:pt x="3166547" y="297189"/>
                </a:lnTo>
                <a:cubicBezTo>
                  <a:pt x="3164484" y="261995"/>
                  <a:pt x="3140788" y="244395"/>
                  <a:pt x="3095457" y="244387"/>
                </a:cubicBezTo>
                <a:cubicBezTo>
                  <a:pt x="3078876" y="244473"/>
                  <a:pt x="3062404" y="247058"/>
                  <a:pt x="3046605" y="252055"/>
                </a:cubicBezTo>
                <a:cubicBezTo>
                  <a:pt x="3031415" y="256525"/>
                  <a:pt x="3017171" y="263703"/>
                  <a:pt x="3004570" y="273236"/>
                </a:cubicBezTo>
                <a:lnTo>
                  <a:pt x="2965000" y="194058"/>
                </a:lnTo>
                <a:cubicBezTo>
                  <a:pt x="2985782" y="180821"/>
                  <a:pt x="3008670" y="171169"/>
                  <a:pt x="3032694" y="165509"/>
                </a:cubicBezTo>
                <a:cubicBezTo>
                  <a:pt x="3058852" y="158820"/>
                  <a:pt x="3085753" y="155421"/>
                  <a:pt x="3112765" y="155393"/>
                </a:cubicBezTo>
                <a:close/>
                <a:moveTo>
                  <a:pt x="2574912" y="155393"/>
                </a:moveTo>
                <a:cubicBezTo>
                  <a:pt x="2609285" y="154497"/>
                  <a:pt x="2643259" y="162870"/>
                  <a:pt x="2673221" y="179621"/>
                </a:cubicBezTo>
                <a:cubicBezTo>
                  <a:pt x="2699905" y="194762"/>
                  <a:pt x="2720610" y="218465"/>
                  <a:pt x="2731934" y="246835"/>
                </a:cubicBezTo>
                <a:lnTo>
                  <a:pt x="2641072" y="292893"/>
                </a:lnTo>
                <a:cubicBezTo>
                  <a:pt x="2630078" y="265845"/>
                  <a:pt x="2603660" y="248120"/>
                  <a:pt x="2574283" y="248082"/>
                </a:cubicBezTo>
                <a:cubicBezTo>
                  <a:pt x="2554708" y="247499"/>
                  <a:pt x="2535777" y="255060"/>
                  <a:pt x="2522060" y="268938"/>
                </a:cubicBezTo>
                <a:cubicBezTo>
                  <a:pt x="2507580" y="284598"/>
                  <a:pt x="2500103" y="305412"/>
                  <a:pt x="2501332" y="326636"/>
                </a:cubicBezTo>
                <a:cubicBezTo>
                  <a:pt x="2500070" y="348142"/>
                  <a:pt x="2507535" y="369254"/>
                  <a:pt x="2522060" y="385257"/>
                </a:cubicBezTo>
                <a:cubicBezTo>
                  <a:pt x="2535679" y="399316"/>
                  <a:pt x="2554646" y="407009"/>
                  <a:pt x="2574283" y="406438"/>
                </a:cubicBezTo>
                <a:cubicBezTo>
                  <a:pt x="2603659" y="406401"/>
                  <a:pt x="2630077" y="388677"/>
                  <a:pt x="2641072" y="361629"/>
                </a:cubicBezTo>
                <a:lnTo>
                  <a:pt x="2731934" y="407662"/>
                </a:lnTo>
                <a:cubicBezTo>
                  <a:pt x="2720625" y="436041"/>
                  <a:pt x="2699916" y="459747"/>
                  <a:pt x="2673221" y="474876"/>
                </a:cubicBezTo>
                <a:cubicBezTo>
                  <a:pt x="2643266" y="491646"/>
                  <a:pt x="2609289" y="500028"/>
                  <a:pt x="2574913" y="499129"/>
                </a:cubicBezTo>
                <a:cubicBezTo>
                  <a:pt x="2540434" y="499721"/>
                  <a:pt x="2506311" y="492143"/>
                  <a:pt x="2475371" y="477025"/>
                </a:cubicBezTo>
                <a:lnTo>
                  <a:pt x="2475371" y="477025"/>
                </a:lnTo>
                <a:cubicBezTo>
                  <a:pt x="2391978" y="436588"/>
                  <a:pt x="2357389" y="336683"/>
                  <a:pt x="2398115" y="253881"/>
                </a:cubicBezTo>
                <a:cubicBezTo>
                  <a:pt x="2414543" y="220481"/>
                  <a:pt x="2441733" y="193484"/>
                  <a:pt x="2475371" y="177173"/>
                </a:cubicBezTo>
                <a:cubicBezTo>
                  <a:pt x="2506374" y="162266"/>
                  <a:pt x="2540471" y="154805"/>
                  <a:pt x="2574912" y="155393"/>
                </a:cubicBezTo>
                <a:close/>
                <a:moveTo>
                  <a:pt x="2160246" y="155393"/>
                </a:moveTo>
                <a:cubicBezTo>
                  <a:pt x="2193577" y="155393"/>
                  <a:pt x="2226909" y="162653"/>
                  <a:pt x="2257774" y="177173"/>
                </a:cubicBezTo>
                <a:cubicBezTo>
                  <a:pt x="2285547" y="190734"/>
                  <a:pt x="2308905" y="211797"/>
                  <a:pt x="2325166" y="237943"/>
                </a:cubicBezTo>
                <a:cubicBezTo>
                  <a:pt x="2374590" y="316971"/>
                  <a:pt x="2350135" y="420818"/>
                  <a:pt x="2270543" y="469892"/>
                </a:cubicBezTo>
                <a:cubicBezTo>
                  <a:pt x="2266392" y="472451"/>
                  <a:pt x="2262132" y="474831"/>
                  <a:pt x="2257774" y="477025"/>
                </a:cubicBezTo>
                <a:cubicBezTo>
                  <a:pt x="2196258" y="506499"/>
                  <a:pt x="2124560" y="506499"/>
                  <a:pt x="2063044" y="477025"/>
                </a:cubicBezTo>
                <a:lnTo>
                  <a:pt x="2063044" y="477025"/>
                </a:lnTo>
                <a:cubicBezTo>
                  <a:pt x="2005623" y="448810"/>
                  <a:pt x="1969746" y="390239"/>
                  <a:pt x="1970924" y="326637"/>
                </a:cubicBezTo>
                <a:cubicBezTo>
                  <a:pt x="1969939" y="263410"/>
                  <a:pt x="2005655" y="205254"/>
                  <a:pt x="2062717" y="177173"/>
                </a:cubicBezTo>
                <a:cubicBezTo>
                  <a:pt x="2093582" y="162653"/>
                  <a:pt x="2126914" y="155393"/>
                  <a:pt x="2160246" y="155393"/>
                </a:cubicBezTo>
                <a:close/>
                <a:moveTo>
                  <a:pt x="1021335" y="155392"/>
                </a:moveTo>
                <a:cubicBezTo>
                  <a:pt x="1066991" y="152257"/>
                  <a:pt x="1112243" y="165666"/>
                  <a:pt x="1148701" y="193133"/>
                </a:cubicBezTo>
                <a:cubicBezTo>
                  <a:pt x="1179992" y="223268"/>
                  <a:pt x="1196087" y="265709"/>
                  <a:pt x="1192584" y="308853"/>
                </a:cubicBezTo>
                <a:lnTo>
                  <a:pt x="1192584" y="493609"/>
                </a:lnTo>
                <a:lnTo>
                  <a:pt x="1083170" y="493609"/>
                </a:lnTo>
                <a:lnTo>
                  <a:pt x="1083170" y="450648"/>
                </a:lnTo>
                <a:cubicBezTo>
                  <a:pt x="1066265" y="482968"/>
                  <a:pt x="1033291" y="499128"/>
                  <a:pt x="984245" y="499128"/>
                </a:cubicBezTo>
                <a:cubicBezTo>
                  <a:pt x="961052" y="499698"/>
                  <a:pt x="938025" y="495089"/>
                  <a:pt x="916866" y="485641"/>
                </a:cubicBezTo>
                <a:cubicBezTo>
                  <a:pt x="899293" y="477831"/>
                  <a:pt x="884371" y="465140"/>
                  <a:pt x="873899" y="449099"/>
                </a:cubicBezTo>
                <a:cubicBezTo>
                  <a:pt x="864093" y="433350"/>
                  <a:pt x="859050" y="415135"/>
                  <a:pt x="859371" y="396622"/>
                </a:cubicBezTo>
                <a:cubicBezTo>
                  <a:pt x="858135" y="367593"/>
                  <a:pt x="871885" y="339941"/>
                  <a:pt x="895846" y="323264"/>
                </a:cubicBezTo>
                <a:cubicBezTo>
                  <a:pt x="929805" y="303412"/>
                  <a:pt x="969054" y="294315"/>
                  <a:pt x="1008355" y="297187"/>
                </a:cubicBezTo>
                <a:lnTo>
                  <a:pt x="1075131" y="297187"/>
                </a:lnTo>
                <a:cubicBezTo>
                  <a:pt x="1073055" y="261994"/>
                  <a:pt x="1049354" y="244393"/>
                  <a:pt x="1004028" y="244385"/>
                </a:cubicBezTo>
                <a:cubicBezTo>
                  <a:pt x="987451" y="244471"/>
                  <a:pt x="970983" y="247057"/>
                  <a:pt x="955188" y="252054"/>
                </a:cubicBezTo>
                <a:cubicBezTo>
                  <a:pt x="939997" y="256519"/>
                  <a:pt x="925752" y="263696"/>
                  <a:pt x="913154" y="273234"/>
                </a:cubicBezTo>
                <a:lnTo>
                  <a:pt x="873584" y="194057"/>
                </a:lnTo>
                <a:cubicBezTo>
                  <a:pt x="894364" y="180816"/>
                  <a:pt x="917252" y="171163"/>
                  <a:pt x="941277" y="165508"/>
                </a:cubicBezTo>
                <a:cubicBezTo>
                  <a:pt x="967431" y="158818"/>
                  <a:pt x="994328" y="155420"/>
                  <a:pt x="1021335" y="155392"/>
                </a:cubicBezTo>
                <a:close/>
                <a:moveTo>
                  <a:pt x="3358183" y="38150"/>
                </a:moveTo>
                <a:lnTo>
                  <a:pt x="3475660" y="38150"/>
                </a:lnTo>
                <a:lnTo>
                  <a:pt x="3475660" y="493610"/>
                </a:lnTo>
                <a:lnTo>
                  <a:pt x="3358183" y="493610"/>
                </a:lnTo>
                <a:close/>
                <a:moveTo>
                  <a:pt x="1266767" y="38150"/>
                </a:moveTo>
                <a:lnTo>
                  <a:pt x="1384231" y="38150"/>
                </a:lnTo>
                <a:lnTo>
                  <a:pt x="1384231" y="493610"/>
                </a:lnTo>
                <a:lnTo>
                  <a:pt x="1266767" y="493610"/>
                </a:lnTo>
                <a:close/>
                <a:moveTo>
                  <a:pt x="2835198" y="84"/>
                </a:moveTo>
                <a:cubicBezTo>
                  <a:pt x="2854003" y="-789"/>
                  <a:pt x="2872477" y="5219"/>
                  <a:pt x="2887119" y="16969"/>
                </a:cubicBezTo>
                <a:cubicBezTo>
                  <a:pt x="2900026" y="27628"/>
                  <a:pt x="2907310" y="43566"/>
                  <a:pt x="2906891" y="60230"/>
                </a:cubicBezTo>
                <a:cubicBezTo>
                  <a:pt x="2907345" y="77610"/>
                  <a:pt x="2900121" y="94318"/>
                  <a:pt x="2887119" y="105963"/>
                </a:cubicBezTo>
                <a:cubicBezTo>
                  <a:pt x="2872823" y="118442"/>
                  <a:pt x="2854212" y="124933"/>
                  <a:pt x="2835198" y="124071"/>
                </a:cubicBezTo>
                <a:cubicBezTo>
                  <a:pt x="2816231" y="124943"/>
                  <a:pt x="2797647" y="118580"/>
                  <a:pt x="2783251" y="106288"/>
                </a:cubicBezTo>
                <a:cubicBezTo>
                  <a:pt x="2758667" y="84233"/>
                  <a:pt x="2756745" y="46566"/>
                  <a:pt x="2778957" y="22157"/>
                </a:cubicBezTo>
                <a:cubicBezTo>
                  <a:pt x="2780315" y="20664"/>
                  <a:pt x="2781748" y="19241"/>
                  <a:pt x="2783251" y="17893"/>
                </a:cubicBezTo>
                <a:cubicBezTo>
                  <a:pt x="2797643" y="5592"/>
                  <a:pt x="2816228" y="-779"/>
                  <a:pt x="2835198" y="84"/>
                </a:cubicBezTo>
                <a:close/>
                <a:moveTo>
                  <a:pt x="1519003" y="84"/>
                </a:moveTo>
                <a:cubicBezTo>
                  <a:pt x="1537809" y="-794"/>
                  <a:pt x="1556285" y="5215"/>
                  <a:pt x="1570924" y="16969"/>
                </a:cubicBezTo>
                <a:cubicBezTo>
                  <a:pt x="1583839" y="27623"/>
                  <a:pt x="1591129" y="43563"/>
                  <a:pt x="1590709" y="60229"/>
                </a:cubicBezTo>
                <a:cubicBezTo>
                  <a:pt x="1591165" y="77613"/>
                  <a:pt x="1583936" y="94324"/>
                  <a:pt x="1570924" y="105964"/>
                </a:cubicBezTo>
                <a:cubicBezTo>
                  <a:pt x="1556631" y="118446"/>
                  <a:pt x="1538018" y="124938"/>
                  <a:pt x="1519003" y="124072"/>
                </a:cubicBezTo>
                <a:cubicBezTo>
                  <a:pt x="1500040" y="124943"/>
                  <a:pt x="1481460" y="118580"/>
                  <a:pt x="1467069" y="106288"/>
                </a:cubicBezTo>
                <a:cubicBezTo>
                  <a:pt x="1442485" y="84253"/>
                  <a:pt x="1440546" y="46603"/>
                  <a:pt x="1462738" y="22193"/>
                </a:cubicBezTo>
                <a:cubicBezTo>
                  <a:pt x="1464107" y="20688"/>
                  <a:pt x="1465553" y="19252"/>
                  <a:pt x="1467069" y="17893"/>
                </a:cubicBezTo>
                <a:cubicBezTo>
                  <a:pt x="1481457" y="5592"/>
                  <a:pt x="1500037" y="-779"/>
                  <a:pt x="1519003" y="84"/>
                </a:cubicBezTo>
                <a:close/>
              </a:path>
            </a:pathLst>
          </a:custGeom>
          <a:solidFill>
            <a:schemeClr val="bg1"/>
          </a:solidFill>
          <a:ln w="118527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400"/>
          </a:p>
        </p:txBody>
      </p:sp>
    </p:spTree>
    <p:extLst>
      <p:ext uri="{BB962C8B-B14F-4D97-AF65-F5344CB8AC3E}">
        <p14:creationId xmlns:p14="http://schemas.microsoft.com/office/powerpoint/2010/main" val="1477802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F37D27-6FDD-C84B-B1BB-5DCB9CF87F9E}"/>
              </a:ext>
            </a:extLst>
          </p:cNvPr>
          <p:cNvSpPr/>
          <p:nvPr userDrawn="1"/>
        </p:nvSpPr>
        <p:spPr>
          <a:xfrm rot="16200000">
            <a:off x="-3227010" y="3227012"/>
            <a:ext cx="6858003" cy="40397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523E6F-3D00-4A90-9CD5-86911086E2B1}"/>
              </a:ext>
            </a:extLst>
          </p:cNvPr>
          <p:cNvSpPr/>
          <p:nvPr userDrawn="1"/>
        </p:nvSpPr>
        <p:spPr>
          <a:xfrm>
            <a:off x="11788029" y="6369789"/>
            <a:ext cx="403972" cy="4882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0" name="Graphique 19">
            <a:extLst>
              <a:ext uri="{FF2B5EF4-FFF2-40B4-BE49-F238E27FC236}">
                <a16:creationId xmlns:a16="http://schemas.microsoft.com/office/drawing/2014/main" id="{14E2D706-84C1-6049-90DF-B8073E9B662C}"/>
              </a:ext>
            </a:extLst>
          </p:cNvPr>
          <p:cNvSpPr/>
          <p:nvPr userDrawn="1"/>
        </p:nvSpPr>
        <p:spPr>
          <a:xfrm rot="16200000">
            <a:off x="11905623" y="6561853"/>
            <a:ext cx="168784" cy="104083"/>
          </a:xfrm>
          <a:custGeom>
            <a:avLst/>
            <a:gdLst>
              <a:gd name="connsiteX0" fmla="*/ 149093 w 168784"/>
              <a:gd name="connsiteY0" fmla="*/ 0 h 104083"/>
              <a:gd name="connsiteX1" fmla="*/ 84392 w 168784"/>
              <a:gd name="connsiteY1" fmla="*/ 64701 h 104083"/>
              <a:gd name="connsiteX2" fmla="*/ 19691 w 168784"/>
              <a:gd name="connsiteY2" fmla="*/ 0 h 104083"/>
              <a:gd name="connsiteX3" fmla="*/ 0 w 168784"/>
              <a:gd name="connsiteY3" fmla="*/ 19691 h 104083"/>
              <a:gd name="connsiteX4" fmla="*/ 84392 w 168784"/>
              <a:gd name="connsiteY4" fmla="*/ 104083 h 104083"/>
              <a:gd name="connsiteX5" fmla="*/ 168784 w 168784"/>
              <a:gd name="connsiteY5" fmla="*/ 19691 h 10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784" h="104083">
                <a:moveTo>
                  <a:pt x="149093" y="0"/>
                </a:moveTo>
                <a:lnTo>
                  <a:pt x="84392" y="64701"/>
                </a:lnTo>
                <a:lnTo>
                  <a:pt x="19691" y="0"/>
                </a:lnTo>
                <a:lnTo>
                  <a:pt x="0" y="19691"/>
                </a:lnTo>
                <a:lnTo>
                  <a:pt x="84392" y="104083"/>
                </a:lnTo>
                <a:lnTo>
                  <a:pt x="168784" y="19691"/>
                </a:lnTo>
                <a:close/>
              </a:path>
            </a:pathLst>
          </a:custGeom>
          <a:solidFill>
            <a:schemeClr val="bg1"/>
          </a:solidFill>
          <a:ln w="529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400"/>
          </a:p>
        </p:txBody>
      </p:sp>
      <p:sp>
        <p:nvSpPr>
          <p:cNvPr id="11" name="Forme libre 35">
            <a:extLst>
              <a:ext uri="{FF2B5EF4-FFF2-40B4-BE49-F238E27FC236}">
                <a16:creationId xmlns:a16="http://schemas.microsoft.com/office/drawing/2014/main" id="{63FE34AF-6E57-9D4D-9910-67D2AC24C5BE}"/>
              </a:ext>
            </a:extLst>
          </p:cNvPr>
          <p:cNvSpPr>
            <a:spLocks noChangeAspect="1"/>
          </p:cNvSpPr>
          <p:nvPr userDrawn="1"/>
        </p:nvSpPr>
        <p:spPr>
          <a:xfrm>
            <a:off x="10647162" y="6516532"/>
            <a:ext cx="1031033" cy="181755"/>
          </a:xfrm>
          <a:custGeom>
            <a:avLst/>
            <a:gdLst>
              <a:gd name="connsiteX0" fmla="*/ 3115860 w 3475660"/>
              <a:gd name="connsiteY0" fmla="*/ 357959 h 612701"/>
              <a:gd name="connsiteX1" fmla="*/ 3064542 w 3475660"/>
              <a:gd name="connsiteY1" fmla="*/ 391703 h 612701"/>
              <a:gd name="connsiteX2" fmla="*/ 3076290 w 3475660"/>
              <a:gd name="connsiteY2" fmla="*/ 416256 h 612701"/>
              <a:gd name="connsiteX3" fmla="*/ 3108439 w 3475660"/>
              <a:gd name="connsiteY3" fmla="*/ 425473 h 612701"/>
              <a:gd name="connsiteX4" fmla="*/ 3144285 w 3475660"/>
              <a:gd name="connsiteY4" fmla="*/ 415656 h 612701"/>
              <a:gd name="connsiteX5" fmla="*/ 3166548 w 3475660"/>
              <a:gd name="connsiteY5" fmla="*/ 386807 h 612701"/>
              <a:gd name="connsiteX6" fmla="*/ 3166548 w 3475660"/>
              <a:gd name="connsiteY6" fmla="*/ 357959 h 612701"/>
              <a:gd name="connsiteX7" fmla="*/ 1024432 w 3475660"/>
              <a:gd name="connsiteY7" fmla="*/ 357958 h 612701"/>
              <a:gd name="connsiteX8" fmla="*/ 973127 w 3475660"/>
              <a:gd name="connsiteY8" fmla="*/ 391702 h 612701"/>
              <a:gd name="connsiteX9" fmla="*/ 984862 w 3475660"/>
              <a:gd name="connsiteY9" fmla="*/ 416256 h 612701"/>
              <a:gd name="connsiteX10" fmla="*/ 1017010 w 3475660"/>
              <a:gd name="connsiteY10" fmla="*/ 425472 h 612701"/>
              <a:gd name="connsiteX11" fmla="*/ 1052870 w 3475660"/>
              <a:gd name="connsiteY11" fmla="*/ 415655 h 612701"/>
              <a:gd name="connsiteX12" fmla="*/ 1052870 w 3475660"/>
              <a:gd name="connsiteY12" fmla="*/ 415655 h 612701"/>
              <a:gd name="connsiteX13" fmla="*/ 1075133 w 3475660"/>
              <a:gd name="connsiteY13" fmla="*/ 386806 h 612701"/>
              <a:gd name="connsiteX14" fmla="*/ 1075133 w 3475660"/>
              <a:gd name="connsiteY14" fmla="*/ 357958 h 612701"/>
              <a:gd name="connsiteX15" fmla="*/ 189955 w 3475660"/>
              <a:gd name="connsiteY15" fmla="*/ 248088 h 612701"/>
              <a:gd name="connsiteX16" fmla="*/ 139565 w 3475660"/>
              <a:gd name="connsiteY16" fmla="*/ 268208 h 612701"/>
              <a:gd name="connsiteX17" fmla="*/ 138526 w 3475660"/>
              <a:gd name="connsiteY17" fmla="*/ 269239 h 612701"/>
              <a:gd name="connsiteX18" fmla="*/ 118741 w 3475660"/>
              <a:gd name="connsiteY18" fmla="*/ 327262 h 612701"/>
              <a:gd name="connsiteX19" fmla="*/ 138526 w 3475660"/>
              <a:gd name="connsiteY19" fmla="*/ 385258 h 612701"/>
              <a:gd name="connsiteX20" fmla="*/ 238792 w 3475660"/>
              <a:gd name="connsiteY20" fmla="*/ 386374 h 612701"/>
              <a:gd name="connsiteX21" fmla="*/ 239915 w 3475660"/>
              <a:gd name="connsiteY21" fmla="*/ 385258 h 612701"/>
              <a:gd name="connsiteX22" fmla="*/ 259700 w 3475660"/>
              <a:gd name="connsiteY22" fmla="*/ 327262 h 612701"/>
              <a:gd name="connsiteX23" fmla="*/ 239915 w 3475660"/>
              <a:gd name="connsiteY23" fmla="*/ 269239 h 612701"/>
              <a:gd name="connsiteX24" fmla="*/ 189955 w 3475660"/>
              <a:gd name="connsiteY24" fmla="*/ 248088 h 612701"/>
              <a:gd name="connsiteX25" fmla="*/ 2160117 w 3475660"/>
              <a:gd name="connsiteY25" fmla="*/ 248083 h 612701"/>
              <a:gd name="connsiteX26" fmla="*/ 2109437 w 3475660"/>
              <a:gd name="connsiteY26" fmla="*/ 268909 h 612701"/>
              <a:gd name="connsiteX27" fmla="*/ 2109406 w 3475660"/>
              <a:gd name="connsiteY27" fmla="*/ 268939 h 612701"/>
              <a:gd name="connsiteX28" fmla="*/ 2089608 w 3475660"/>
              <a:gd name="connsiteY28" fmla="*/ 326637 h 612701"/>
              <a:gd name="connsiteX29" fmla="*/ 2109406 w 3475660"/>
              <a:gd name="connsiteY29" fmla="*/ 385258 h 612701"/>
              <a:gd name="connsiteX30" fmla="*/ 2209651 w 3475660"/>
              <a:gd name="connsiteY30" fmla="*/ 386383 h 612701"/>
              <a:gd name="connsiteX31" fmla="*/ 2210783 w 3475660"/>
              <a:gd name="connsiteY31" fmla="*/ 385258 h 612701"/>
              <a:gd name="connsiteX32" fmla="*/ 2230581 w 3475660"/>
              <a:gd name="connsiteY32" fmla="*/ 326637 h 612701"/>
              <a:gd name="connsiteX33" fmla="*/ 2210783 w 3475660"/>
              <a:gd name="connsiteY33" fmla="*/ 268939 h 612701"/>
              <a:gd name="connsiteX34" fmla="*/ 2160117 w 3475660"/>
              <a:gd name="connsiteY34" fmla="*/ 248083 h 612701"/>
              <a:gd name="connsiteX35" fmla="*/ 2776459 w 3475660"/>
              <a:gd name="connsiteY35" fmla="*/ 160913 h 612701"/>
              <a:gd name="connsiteX36" fmla="*/ 2893911 w 3475660"/>
              <a:gd name="connsiteY36" fmla="*/ 160913 h 612701"/>
              <a:gd name="connsiteX37" fmla="*/ 2893911 w 3475660"/>
              <a:gd name="connsiteY37" fmla="*/ 493610 h 612701"/>
              <a:gd name="connsiteX38" fmla="*/ 2776459 w 3475660"/>
              <a:gd name="connsiteY38" fmla="*/ 493610 h 612701"/>
              <a:gd name="connsiteX39" fmla="*/ 449487 w 3475660"/>
              <a:gd name="connsiteY39" fmla="*/ 160913 h 612701"/>
              <a:gd name="connsiteX40" fmla="*/ 566950 w 3475660"/>
              <a:gd name="connsiteY40" fmla="*/ 160913 h 612701"/>
              <a:gd name="connsiteX41" fmla="*/ 566950 w 3475660"/>
              <a:gd name="connsiteY41" fmla="*/ 327861 h 612701"/>
              <a:gd name="connsiteX42" fmla="*/ 581163 w 3475660"/>
              <a:gd name="connsiteY42" fmla="*/ 382511 h 612701"/>
              <a:gd name="connsiteX43" fmla="*/ 622594 w 3475660"/>
              <a:gd name="connsiteY43" fmla="*/ 399696 h 612701"/>
              <a:gd name="connsiteX44" fmla="*/ 668025 w 3475660"/>
              <a:gd name="connsiteY44" fmla="*/ 380364 h 612701"/>
              <a:gd name="connsiteX45" fmla="*/ 685647 w 3475660"/>
              <a:gd name="connsiteY45" fmla="*/ 321117 h 612701"/>
              <a:gd name="connsiteX46" fmla="*/ 685647 w 3475660"/>
              <a:gd name="connsiteY46" fmla="*/ 160913 h 612701"/>
              <a:gd name="connsiteX47" fmla="*/ 803111 w 3475660"/>
              <a:gd name="connsiteY47" fmla="*/ 160913 h 612701"/>
              <a:gd name="connsiteX48" fmla="*/ 803111 w 3475660"/>
              <a:gd name="connsiteY48" fmla="*/ 493610 h 612701"/>
              <a:gd name="connsiteX49" fmla="*/ 691207 w 3475660"/>
              <a:gd name="connsiteY49" fmla="*/ 493610 h 612701"/>
              <a:gd name="connsiteX50" fmla="*/ 691207 w 3475660"/>
              <a:gd name="connsiteY50" fmla="*/ 458018 h 612701"/>
              <a:gd name="connsiteX51" fmla="*/ 646694 w 3475660"/>
              <a:gd name="connsiteY51" fmla="*/ 488690 h 612701"/>
              <a:gd name="connsiteX52" fmla="*/ 591679 w 3475660"/>
              <a:gd name="connsiteY52" fmla="*/ 499130 h 612701"/>
              <a:gd name="connsiteX53" fmla="*/ 488126 w 3475660"/>
              <a:gd name="connsiteY53" fmla="*/ 461065 h 612701"/>
              <a:gd name="connsiteX54" fmla="*/ 449487 w 3475660"/>
              <a:gd name="connsiteY54" fmla="*/ 346894 h 612701"/>
              <a:gd name="connsiteX55" fmla="*/ 1460265 w 3475660"/>
              <a:gd name="connsiteY55" fmla="*/ 160913 h 612701"/>
              <a:gd name="connsiteX56" fmla="*/ 1577729 w 3475660"/>
              <a:gd name="connsiteY56" fmla="*/ 160913 h 612701"/>
              <a:gd name="connsiteX57" fmla="*/ 1577729 w 3475660"/>
              <a:gd name="connsiteY57" fmla="*/ 493610 h 612701"/>
              <a:gd name="connsiteX58" fmla="*/ 1460265 w 3475660"/>
              <a:gd name="connsiteY58" fmla="*/ 493610 h 612701"/>
              <a:gd name="connsiteX59" fmla="*/ 1797198 w 3475660"/>
              <a:gd name="connsiteY59" fmla="*/ 155395 h 612701"/>
              <a:gd name="connsiteX60" fmla="*/ 1869521 w 3475660"/>
              <a:gd name="connsiteY60" fmla="*/ 162763 h 612701"/>
              <a:gd name="connsiteX61" fmla="*/ 1929492 w 3475660"/>
              <a:gd name="connsiteY61" fmla="*/ 183619 h 612701"/>
              <a:gd name="connsiteX62" fmla="*/ 1894249 w 3475660"/>
              <a:gd name="connsiteY62" fmla="*/ 262797 h 612701"/>
              <a:gd name="connsiteX63" fmla="*/ 1797815 w 3475660"/>
              <a:gd name="connsiteY63" fmla="*/ 238243 h 612701"/>
              <a:gd name="connsiteX64" fmla="*/ 1757012 w 3475660"/>
              <a:gd name="connsiteY64" fmla="*/ 244689 h 612701"/>
              <a:gd name="connsiteX65" fmla="*/ 1744019 w 3475660"/>
              <a:gd name="connsiteY65" fmla="*/ 261573 h 612701"/>
              <a:gd name="connsiteX66" fmla="*/ 1758244 w 3475660"/>
              <a:gd name="connsiteY66" fmla="*/ 277859 h 612701"/>
              <a:gd name="connsiteX67" fmla="*/ 1805235 w 3475660"/>
              <a:gd name="connsiteY67" fmla="*/ 287350 h 612701"/>
              <a:gd name="connsiteX68" fmla="*/ 1873848 w 3475660"/>
              <a:gd name="connsiteY68" fmla="*/ 301487 h 612701"/>
              <a:gd name="connsiteX69" fmla="*/ 1921153 w 3475660"/>
              <a:gd name="connsiteY69" fmla="*/ 330635 h 612701"/>
              <a:gd name="connsiteX70" fmla="*/ 1941240 w 3475660"/>
              <a:gd name="connsiteY70" fmla="*/ 389881 h 612701"/>
              <a:gd name="connsiteX71" fmla="*/ 1922071 w 3475660"/>
              <a:gd name="connsiteY71" fmla="*/ 446030 h 612701"/>
              <a:gd name="connsiteX72" fmla="*/ 1865509 w 3475660"/>
              <a:gd name="connsiteY72" fmla="*/ 485019 h 612701"/>
              <a:gd name="connsiteX73" fmla="*/ 1775552 w 3475660"/>
              <a:gd name="connsiteY73" fmla="*/ 499131 h 612701"/>
              <a:gd name="connsiteX74" fmla="*/ 1692716 w 3475660"/>
              <a:gd name="connsiteY74" fmla="*/ 489614 h 612701"/>
              <a:gd name="connsiteX75" fmla="*/ 1692716 w 3475660"/>
              <a:gd name="connsiteY75" fmla="*/ 489614 h 612701"/>
              <a:gd name="connsiteX76" fmla="*/ 1627185 w 3475660"/>
              <a:gd name="connsiteY76" fmla="*/ 464762 h 612701"/>
              <a:gd name="connsiteX77" fmla="*/ 1662416 w 3475660"/>
              <a:gd name="connsiteY77" fmla="*/ 384960 h 612701"/>
              <a:gd name="connsiteX78" fmla="*/ 1716827 w 3475660"/>
              <a:gd name="connsiteY78" fmla="*/ 407365 h 612701"/>
              <a:gd name="connsiteX79" fmla="*/ 1779264 w 3475660"/>
              <a:gd name="connsiteY79" fmla="*/ 415657 h 612701"/>
              <a:gd name="connsiteX80" fmla="*/ 1819765 w 3475660"/>
              <a:gd name="connsiteY80" fmla="*/ 409813 h 612701"/>
              <a:gd name="connsiteX81" fmla="*/ 1831814 w 3475660"/>
              <a:gd name="connsiteY81" fmla="*/ 392953 h 612701"/>
              <a:gd name="connsiteX82" fmla="*/ 1817286 w 3475660"/>
              <a:gd name="connsiteY82" fmla="*/ 377292 h 612701"/>
              <a:gd name="connsiteX83" fmla="*/ 1771226 w 3475660"/>
              <a:gd name="connsiteY83" fmla="*/ 368375 h 612701"/>
              <a:gd name="connsiteX84" fmla="*/ 1702915 w 3475660"/>
              <a:gd name="connsiteY84" fmla="*/ 355487 h 612701"/>
              <a:gd name="connsiteX85" fmla="*/ 1654377 w 3475660"/>
              <a:gd name="connsiteY85" fmla="*/ 326039 h 612701"/>
              <a:gd name="connsiteX86" fmla="*/ 1633976 w 3475660"/>
              <a:gd name="connsiteY86" fmla="*/ 265869 h 612701"/>
              <a:gd name="connsiteX87" fmla="*/ 1653145 w 3475660"/>
              <a:gd name="connsiteY87" fmla="*/ 209096 h 612701"/>
              <a:gd name="connsiteX88" fmla="*/ 1709091 w 3475660"/>
              <a:gd name="connsiteY88" fmla="*/ 169807 h 612701"/>
              <a:gd name="connsiteX89" fmla="*/ 1797198 w 3475660"/>
              <a:gd name="connsiteY89" fmla="*/ 155395 h 612701"/>
              <a:gd name="connsiteX90" fmla="*/ 164498 w 3475660"/>
              <a:gd name="connsiteY90" fmla="*/ 155394 h 612701"/>
              <a:gd name="connsiteX91" fmla="*/ 263410 w 3475660"/>
              <a:gd name="connsiteY91" fmla="*/ 194059 h 612701"/>
              <a:gd name="connsiteX92" fmla="*/ 263410 w 3475660"/>
              <a:gd name="connsiteY92" fmla="*/ 160913 h 612701"/>
              <a:gd name="connsiteX93" fmla="*/ 375302 w 3475660"/>
              <a:gd name="connsiteY93" fmla="*/ 160913 h 612701"/>
              <a:gd name="connsiteX94" fmla="*/ 375302 w 3475660"/>
              <a:gd name="connsiteY94" fmla="*/ 612701 h 612701"/>
              <a:gd name="connsiteX95" fmla="*/ 257838 w 3475660"/>
              <a:gd name="connsiteY95" fmla="*/ 612701 h 612701"/>
              <a:gd name="connsiteX96" fmla="*/ 257838 w 3475660"/>
              <a:gd name="connsiteY96" fmla="*/ 464137 h 612701"/>
              <a:gd name="connsiteX97" fmla="*/ 164498 w 3475660"/>
              <a:gd name="connsiteY97" fmla="*/ 499129 h 612701"/>
              <a:gd name="connsiteX98" fmla="*/ 81347 w 3475660"/>
              <a:gd name="connsiteY98" fmla="*/ 477949 h 612701"/>
              <a:gd name="connsiteX99" fmla="*/ 21992 w 3475660"/>
              <a:gd name="connsiteY99" fmla="*/ 417803 h 612701"/>
              <a:gd name="connsiteX100" fmla="*/ 45 w 3475660"/>
              <a:gd name="connsiteY100" fmla="*/ 327262 h 612701"/>
              <a:gd name="connsiteX101" fmla="*/ 21992 w 3475660"/>
              <a:gd name="connsiteY101" fmla="*/ 236720 h 612701"/>
              <a:gd name="connsiteX102" fmla="*/ 81347 w 3475660"/>
              <a:gd name="connsiteY102" fmla="*/ 176550 h 612701"/>
              <a:gd name="connsiteX103" fmla="*/ 164498 w 3475660"/>
              <a:gd name="connsiteY103" fmla="*/ 155394 h 612701"/>
              <a:gd name="connsiteX104" fmla="*/ 3112765 w 3475660"/>
              <a:gd name="connsiteY104" fmla="*/ 155393 h 612701"/>
              <a:gd name="connsiteX105" fmla="*/ 3240129 w 3475660"/>
              <a:gd name="connsiteY105" fmla="*/ 193134 h 612701"/>
              <a:gd name="connsiteX106" fmla="*/ 3284000 w 3475660"/>
              <a:gd name="connsiteY106" fmla="*/ 308853 h 612701"/>
              <a:gd name="connsiteX107" fmla="*/ 3284000 w 3475660"/>
              <a:gd name="connsiteY107" fmla="*/ 493610 h 612701"/>
              <a:gd name="connsiteX108" fmla="*/ 3174598 w 3475660"/>
              <a:gd name="connsiteY108" fmla="*/ 493610 h 612701"/>
              <a:gd name="connsiteX109" fmla="*/ 3174598 w 3475660"/>
              <a:gd name="connsiteY109" fmla="*/ 450649 h 612701"/>
              <a:gd name="connsiteX110" fmla="*/ 3075661 w 3475660"/>
              <a:gd name="connsiteY110" fmla="*/ 499130 h 612701"/>
              <a:gd name="connsiteX111" fmla="*/ 3008294 w 3475660"/>
              <a:gd name="connsiteY111" fmla="*/ 485642 h 612701"/>
              <a:gd name="connsiteX112" fmla="*/ 2965327 w 3475660"/>
              <a:gd name="connsiteY112" fmla="*/ 449100 h 612701"/>
              <a:gd name="connsiteX113" fmla="*/ 2950787 w 3475660"/>
              <a:gd name="connsiteY113" fmla="*/ 396623 h 612701"/>
              <a:gd name="connsiteX114" fmla="*/ 2987262 w 3475660"/>
              <a:gd name="connsiteY114" fmla="*/ 323265 h 612701"/>
              <a:gd name="connsiteX115" fmla="*/ 3099783 w 3475660"/>
              <a:gd name="connsiteY115" fmla="*/ 297189 h 612701"/>
              <a:gd name="connsiteX116" fmla="*/ 3166547 w 3475660"/>
              <a:gd name="connsiteY116" fmla="*/ 297189 h 612701"/>
              <a:gd name="connsiteX117" fmla="*/ 3095457 w 3475660"/>
              <a:gd name="connsiteY117" fmla="*/ 244387 h 612701"/>
              <a:gd name="connsiteX118" fmla="*/ 3046605 w 3475660"/>
              <a:gd name="connsiteY118" fmla="*/ 252055 h 612701"/>
              <a:gd name="connsiteX119" fmla="*/ 3004570 w 3475660"/>
              <a:gd name="connsiteY119" fmla="*/ 273236 h 612701"/>
              <a:gd name="connsiteX120" fmla="*/ 2965000 w 3475660"/>
              <a:gd name="connsiteY120" fmla="*/ 194058 h 612701"/>
              <a:gd name="connsiteX121" fmla="*/ 3032694 w 3475660"/>
              <a:gd name="connsiteY121" fmla="*/ 165509 h 612701"/>
              <a:gd name="connsiteX122" fmla="*/ 3112765 w 3475660"/>
              <a:gd name="connsiteY122" fmla="*/ 155393 h 612701"/>
              <a:gd name="connsiteX123" fmla="*/ 2574912 w 3475660"/>
              <a:gd name="connsiteY123" fmla="*/ 155393 h 612701"/>
              <a:gd name="connsiteX124" fmla="*/ 2673221 w 3475660"/>
              <a:gd name="connsiteY124" fmla="*/ 179621 h 612701"/>
              <a:gd name="connsiteX125" fmla="*/ 2731934 w 3475660"/>
              <a:gd name="connsiteY125" fmla="*/ 246835 h 612701"/>
              <a:gd name="connsiteX126" fmla="*/ 2641072 w 3475660"/>
              <a:gd name="connsiteY126" fmla="*/ 292893 h 612701"/>
              <a:gd name="connsiteX127" fmla="*/ 2574283 w 3475660"/>
              <a:gd name="connsiteY127" fmla="*/ 248082 h 612701"/>
              <a:gd name="connsiteX128" fmla="*/ 2522060 w 3475660"/>
              <a:gd name="connsiteY128" fmla="*/ 268938 h 612701"/>
              <a:gd name="connsiteX129" fmla="*/ 2501332 w 3475660"/>
              <a:gd name="connsiteY129" fmla="*/ 326636 h 612701"/>
              <a:gd name="connsiteX130" fmla="*/ 2522060 w 3475660"/>
              <a:gd name="connsiteY130" fmla="*/ 385257 h 612701"/>
              <a:gd name="connsiteX131" fmla="*/ 2574283 w 3475660"/>
              <a:gd name="connsiteY131" fmla="*/ 406438 h 612701"/>
              <a:gd name="connsiteX132" fmla="*/ 2641072 w 3475660"/>
              <a:gd name="connsiteY132" fmla="*/ 361629 h 612701"/>
              <a:gd name="connsiteX133" fmla="*/ 2731934 w 3475660"/>
              <a:gd name="connsiteY133" fmla="*/ 407662 h 612701"/>
              <a:gd name="connsiteX134" fmla="*/ 2673221 w 3475660"/>
              <a:gd name="connsiteY134" fmla="*/ 474876 h 612701"/>
              <a:gd name="connsiteX135" fmla="*/ 2574913 w 3475660"/>
              <a:gd name="connsiteY135" fmla="*/ 499129 h 612701"/>
              <a:gd name="connsiteX136" fmla="*/ 2475371 w 3475660"/>
              <a:gd name="connsiteY136" fmla="*/ 477025 h 612701"/>
              <a:gd name="connsiteX137" fmla="*/ 2475371 w 3475660"/>
              <a:gd name="connsiteY137" fmla="*/ 477025 h 612701"/>
              <a:gd name="connsiteX138" fmla="*/ 2398115 w 3475660"/>
              <a:gd name="connsiteY138" fmla="*/ 253881 h 612701"/>
              <a:gd name="connsiteX139" fmla="*/ 2475371 w 3475660"/>
              <a:gd name="connsiteY139" fmla="*/ 177173 h 612701"/>
              <a:gd name="connsiteX140" fmla="*/ 2574912 w 3475660"/>
              <a:gd name="connsiteY140" fmla="*/ 155393 h 612701"/>
              <a:gd name="connsiteX141" fmla="*/ 2160246 w 3475660"/>
              <a:gd name="connsiteY141" fmla="*/ 155393 h 612701"/>
              <a:gd name="connsiteX142" fmla="*/ 2257774 w 3475660"/>
              <a:gd name="connsiteY142" fmla="*/ 177173 h 612701"/>
              <a:gd name="connsiteX143" fmla="*/ 2325166 w 3475660"/>
              <a:gd name="connsiteY143" fmla="*/ 237943 h 612701"/>
              <a:gd name="connsiteX144" fmla="*/ 2270543 w 3475660"/>
              <a:gd name="connsiteY144" fmla="*/ 469892 h 612701"/>
              <a:gd name="connsiteX145" fmla="*/ 2257774 w 3475660"/>
              <a:gd name="connsiteY145" fmla="*/ 477025 h 612701"/>
              <a:gd name="connsiteX146" fmla="*/ 2063044 w 3475660"/>
              <a:gd name="connsiteY146" fmla="*/ 477025 h 612701"/>
              <a:gd name="connsiteX147" fmla="*/ 2063044 w 3475660"/>
              <a:gd name="connsiteY147" fmla="*/ 477025 h 612701"/>
              <a:gd name="connsiteX148" fmla="*/ 1970924 w 3475660"/>
              <a:gd name="connsiteY148" fmla="*/ 326637 h 612701"/>
              <a:gd name="connsiteX149" fmla="*/ 2062717 w 3475660"/>
              <a:gd name="connsiteY149" fmla="*/ 177173 h 612701"/>
              <a:gd name="connsiteX150" fmla="*/ 2160246 w 3475660"/>
              <a:gd name="connsiteY150" fmla="*/ 155393 h 612701"/>
              <a:gd name="connsiteX151" fmla="*/ 1021335 w 3475660"/>
              <a:gd name="connsiteY151" fmla="*/ 155392 h 612701"/>
              <a:gd name="connsiteX152" fmla="*/ 1148701 w 3475660"/>
              <a:gd name="connsiteY152" fmla="*/ 193133 h 612701"/>
              <a:gd name="connsiteX153" fmla="*/ 1192584 w 3475660"/>
              <a:gd name="connsiteY153" fmla="*/ 308853 h 612701"/>
              <a:gd name="connsiteX154" fmla="*/ 1192584 w 3475660"/>
              <a:gd name="connsiteY154" fmla="*/ 493609 h 612701"/>
              <a:gd name="connsiteX155" fmla="*/ 1083170 w 3475660"/>
              <a:gd name="connsiteY155" fmla="*/ 493609 h 612701"/>
              <a:gd name="connsiteX156" fmla="*/ 1083170 w 3475660"/>
              <a:gd name="connsiteY156" fmla="*/ 450648 h 612701"/>
              <a:gd name="connsiteX157" fmla="*/ 984245 w 3475660"/>
              <a:gd name="connsiteY157" fmla="*/ 499128 h 612701"/>
              <a:gd name="connsiteX158" fmla="*/ 916866 w 3475660"/>
              <a:gd name="connsiteY158" fmla="*/ 485641 h 612701"/>
              <a:gd name="connsiteX159" fmla="*/ 873899 w 3475660"/>
              <a:gd name="connsiteY159" fmla="*/ 449099 h 612701"/>
              <a:gd name="connsiteX160" fmla="*/ 859371 w 3475660"/>
              <a:gd name="connsiteY160" fmla="*/ 396622 h 612701"/>
              <a:gd name="connsiteX161" fmla="*/ 895846 w 3475660"/>
              <a:gd name="connsiteY161" fmla="*/ 323264 h 612701"/>
              <a:gd name="connsiteX162" fmla="*/ 1008355 w 3475660"/>
              <a:gd name="connsiteY162" fmla="*/ 297187 h 612701"/>
              <a:gd name="connsiteX163" fmla="*/ 1075131 w 3475660"/>
              <a:gd name="connsiteY163" fmla="*/ 297187 h 612701"/>
              <a:gd name="connsiteX164" fmla="*/ 1004028 w 3475660"/>
              <a:gd name="connsiteY164" fmla="*/ 244385 h 612701"/>
              <a:gd name="connsiteX165" fmla="*/ 955188 w 3475660"/>
              <a:gd name="connsiteY165" fmla="*/ 252054 h 612701"/>
              <a:gd name="connsiteX166" fmla="*/ 913154 w 3475660"/>
              <a:gd name="connsiteY166" fmla="*/ 273234 h 612701"/>
              <a:gd name="connsiteX167" fmla="*/ 873584 w 3475660"/>
              <a:gd name="connsiteY167" fmla="*/ 194057 h 612701"/>
              <a:gd name="connsiteX168" fmla="*/ 941277 w 3475660"/>
              <a:gd name="connsiteY168" fmla="*/ 165508 h 612701"/>
              <a:gd name="connsiteX169" fmla="*/ 1021335 w 3475660"/>
              <a:gd name="connsiteY169" fmla="*/ 155392 h 612701"/>
              <a:gd name="connsiteX170" fmla="*/ 3358183 w 3475660"/>
              <a:gd name="connsiteY170" fmla="*/ 38150 h 612701"/>
              <a:gd name="connsiteX171" fmla="*/ 3475660 w 3475660"/>
              <a:gd name="connsiteY171" fmla="*/ 38150 h 612701"/>
              <a:gd name="connsiteX172" fmla="*/ 3475660 w 3475660"/>
              <a:gd name="connsiteY172" fmla="*/ 493610 h 612701"/>
              <a:gd name="connsiteX173" fmla="*/ 3358183 w 3475660"/>
              <a:gd name="connsiteY173" fmla="*/ 493610 h 612701"/>
              <a:gd name="connsiteX174" fmla="*/ 1266767 w 3475660"/>
              <a:gd name="connsiteY174" fmla="*/ 38150 h 612701"/>
              <a:gd name="connsiteX175" fmla="*/ 1384231 w 3475660"/>
              <a:gd name="connsiteY175" fmla="*/ 38150 h 612701"/>
              <a:gd name="connsiteX176" fmla="*/ 1384231 w 3475660"/>
              <a:gd name="connsiteY176" fmla="*/ 493610 h 612701"/>
              <a:gd name="connsiteX177" fmla="*/ 1266767 w 3475660"/>
              <a:gd name="connsiteY177" fmla="*/ 493610 h 612701"/>
              <a:gd name="connsiteX178" fmla="*/ 2835198 w 3475660"/>
              <a:gd name="connsiteY178" fmla="*/ 84 h 612701"/>
              <a:gd name="connsiteX179" fmla="*/ 2887119 w 3475660"/>
              <a:gd name="connsiteY179" fmla="*/ 16969 h 612701"/>
              <a:gd name="connsiteX180" fmla="*/ 2906891 w 3475660"/>
              <a:gd name="connsiteY180" fmla="*/ 60230 h 612701"/>
              <a:gd name="connsiteX181" fmla="*/ 2887119 w 3475660"/>
              <a:gd name="connsiteY181" fmla="*/ 105963 h 612701"/>
              <a:gd name="connsiteX182" fmla="*/ 2835198 w 3475660"/>
              <a:gd name="connsiteY182" fmla="*/ 124071 h 612701"/>
              <a:gd name="connsiteX183" fmla="*/ 2783251 w 3475660"/>
              <a:gd name="connsiteY183" fmla="*/ 106288 h 612701"/>
              <a:gd name="connsiteX184" fmla="*/ 2778957 w 3475660"/>
              <a:gd name="connsiteY184" fmla="*/ 22157 h 612701"/>
              <a:gd name="connsiteX185" fmla="*/ 2783251 w 3475660"/>
              <a:gd name="connsiteY185" fmla="*/ 17893 h 612701"/>
              <a:gd name="connsiteX186" fmla="*/ 2835198 w 3475660"/>
              <a:gd name="connsiteY186" fmla="*/ 84 h 612701"/>
              <a:gd name="connsiteX187" fmla="*/ 1519003 w 3475660"/>
              <a:gd name="connsiteY187" fmla="*/ 84 h 612701"/>
              <a:gd name="connsiteX188" fmla="*/ 1570924 w 3475660"/>
              <a:gd name="connsiteY188" fmla="*/ 16969 h 612701"/>
              <a:gd name="connsiteX189" fmla="*/ 1590709 w 3475660"/>
              <a:gd name="connsiteY189" fmla="*/ 60229 h 612701"/>
              <a:gd name="connsiteX190" fmla="*/ 1570924 w 3475660"/>
              <a:gd name="connsiteY190" fmla="*/ 105964 h 612701"/>
              <a:gd name="connsiteX191" fmla="*/ 1519003 w 3475660"/>
              <a:gd name="connsiteY191" fmla="*/ 124072 h 612701"/>
              <a:gd name="connsiteX192" fmla="*/ 1467069 w 3475660"/>
              <a:gd name="connsiteY192" fmla="*/ 106288 h 612701"/>
              <a:gd name="connsiteX193" fmla="*/ 1462738 w 3475660"/>
              <a:gd name="connsiteY193" fmla="*/ 22193 h 612701"/>
              <a:gd name="connsiteX194" fmla="*/ 1467069 w 3475660"/>
              <a:gd name="connsiteY194" fmla="*/ 17893 h 612701"/>
              <a:gd name="connsiteX195" fmla="*/ 1519003 w 3475660"/>
              <a:gd name="connsiteY195" fmla="*/ 84 h 61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3475660" h="612701">
                <a:moveTo>
                  <a:pt x="3115860" y="357959"/>
                </a:moveTo>
                <a:cubicBezTo>
                  <a:pt x="3081648" y="357959"/>
                  <a:pt x="3064542" y="369207"/>
                  <a:pt x="3064542" y="391703"/>
                </a:cubicBezTo>
                <a:cubicBezTo>
                  <a:pt x="3064231" y="401292"/>
                  <a:pt x="3068607" y="410438"/>
                  <a:pt x="3076290" y="416256"/>
                </a:cubicBezTo>
                <a:cubicBezTo>
                  <a:pt x="3085640" y="422867"/>
                  <a:pt x="3096979" y="426118"/>
                  <a:pt x="3108439" y="425473"/>
                </a:cubicBezTo>
                <a:cubicBezTo>
                  <a:pt x="3121096" y="425737"/>
                  <a:pt x="3133554" y="422325"/>
                  <a:pt x="3144285" y="415656"/>
                </a:cubicBezTo>
                <a:cubicBezTo>
                  <a:pt x="3154808" y="408847"/>
                  <a:pt x="3162664" y="398666"/>
                  <a:pt x="3166548" y="386807"/>
                </a:cubicBezTo>
                <a:lnTo>
                  <a:pt x="3166548" y="357959"/>
                </a:lnTo>
                <a:close/>
                <a:moveTo>
                  <a:pt x="1024432" y="357958"/>
                </a:moveTo>
                <a:cubicBezTo>
                  <a:pt x="990220" y="357958"/>
                  <a:pt x="973118" y="369206"/>
                  <a:pt x="973127" y="391702"/>
                </a:cubicBezTo>
                <a:cubicBezTo>
                  <a:pt x="972811" y="401289"/>
                  <a:pt x="977183" y="410436"/>
                  <a:pt x="984862" y="416256"/>
                </a:cubicBezTo>
                <a:cubicBezTo>
                  <a:pt x="994212" y="422864"/>
                  <a:pt x="1005550" y="426114"/>
                  <a:pt x="1017010" y="425472"/>
                </a:cubicBezTo>
                <a:cubicBezTo>
                  <a:pt x="1029670" y="425734"/>
                  <a:pt x="1042133" y="422322"/>
                  <a:pt x="1052870" y="415655"/>
                </a:cubicBezTo>
                <a:lnTo>
                  <a:pt x="1052870" y="415655"/>
                </a:lnTo>
                <a:cubicBezTo>
                  <a:pt x="1063385" y="408839"/>
                  <a:pt x="1071240" y="398661"/>
                  <a:pt x="1075133" y="386806"/>
                </a:cubicBezTo>
                <a:lnTo>
                  <a:pt x="1075133" y="357958"/>
                </a:lnTo>
                <a:close/>
                <a:moveTo>
                  <a:pt x="189955" y="248088"/>
                </a:moveTo>
                <a:cubicBezTo>
                  <a:pt x="171795" y="247901"/>
                  <a:pt x="153564" y="254593"/>
                  <a:pt x="139565" y="268208"/>
                </a:cubicBezTo>
                <a:cubicBezTo>
                  <a:pt x="139215" y="268548"/>
                  <a:pt x="138868" y="268892"/>
                  <a:pt x="138526" y="269239"/>
                </a:cubicBezTo>
                <a:cubicBezTo>
                  <a:pt x="124631" y="285317"/>
                  <a:pt x="117541" y="306110"/>
                  <a:pt x="118741" y="327262"/>
                </a:cubicBezTo>
                <a:cubicBezTo>
                  <a:pt x="117537" y="348407"/>
                  <a:pt x="124628" y="369193"/>
                  <a:pt x="138526" y="385258"/>
                </a:cubicBezTo>
                <a:cubicBezTo>
                  <a:pt x="165903" y="413058"/>
                  <a:pt x="210794" y="413557"/>
                  <a:pt x="238792" y="386374"/>
                </a:cubicBezTo>
                <a:cubicBezTo>
                  <a:pt x="239170" y="386006"/>
                  <a:pt x="239544" y="385634"/>
                  <a:pt x="239915" y="385258"/>
                </a:cubicBezTo>
                <a:cubicBezTo>
                  <a:pt x="253807" y="369190"/>
                  <a:pt x="260898" y="348406"/>
                  <a:pt x="259700" y="327262"/>
                </a:cubicBezTo>
                <a:cubicBezTo>
                  <a:pt x="260893" y="306110"/>
                  <a:pt x="253803" y="285320"/>
                  <a:pt x="239915" y="269239"/>
                </a:cubicBezTo>
                <a:cubicBezTo>
                  <a:pt x="226203" y="255340"/>
                  <a:pt x="208114" y="248274"/>
                  <a:pt x="189955" y="248088"/>
                </a:cubicBezTo>
                <a:close/>
                <a:moveTo>
                  <a:pt x="2160117" y="248083"/>
                </a:moveTo>
                <a:cubicBezTo>
                  <a:pt x="2141777" y="248078"/>
                  <a:pt x="2123434" y="255019"/>
                  <a:pt x="2109437" y="268909"/>
                </a:cubicBezTo>
                <a:cubicBezTo>
                  <a:pt x="2109427" y="268919"/>
                  <a:pt x="2109416" y="268929"/>
                  <a:pt x="2109406" y="268939"/>
                </a:cubicBezTo>
                <a:cubicBezTo>
                  <a:pt x="2095470" y="284866"/>
                  <a:pt x="2088365" y="305575"/>
                  <a:pt x="2089608" y="326637"/>
                </a:cubicBezTo>
                <a:cubicBezTo>
                  <a:pt x="2088334" y="347983"/>
                  <a:pt x="2095429" y="368990"/>
                  <a:pt x="2109406" y="385258"/>
                </a:cubicBezTo>
                <a:cubicBezTo>
                  <a:pt x="2136776" y="413054"/>
                  <a:pt x="2181657" y="413558"/>
                  <a:pt x="2209651" y="386383"/>
                </a:cubicBezTo>
                <a:cubicBezTo>
                  <a:pt x="2210033" y="386012"/>
                  <a:pt x="2210410" y="385637"/>
                  <a:pt x="2210783" y="385258"/>
                </a:cubicBezTo>
                <a:cubicBezTo>
                  <a:pt x="2224750" y="368984"/>
                  <a:pt x="2231843" y="347981"/>
                  <a:pt x="2230581" y="326637"/>
                </a:cubicBezTo>
                <a:cubicBezTo>
                  <a:pt x="2231813" y="305577"/>
                  <a:pt x="2224709" y="284872"/>
                  <a:pt x="2210783" y="268939"/>
                </a:cubicBezTo>
                <a:cubicBezTo>
                  <a:pt x="2196795" y="255041"/>
                  <a:pt x="2178457" y="248089"/>
                  <a:pt x="2160117" y="248083"/>
                </a:cubicBezTo>
                <a:close/>
                <a:moveTo>
                  <a:pt x="2776459" y="160913"/>
                </a:moveTo>
                <a:lnTo>
                  <a:pt x="2893911" y="160913"/>
                </a:lnTo>
                <a:lnTo>
                  <a:pt x="2893911" y="493610"/>
                </a:lnTo>
                <a:lnTo>
                  <a:pt x="2776459" y="493610"/>
                </a:lnTo>
                <a:close/>
                <a:moveTo>
                  <a:pt x="449487" y="160913"/>
                </a:moveTo>
                <a:lnTo>
                  <a:pt x="566950" y="160913"/>
                </a:lnTo>
                <a:lnTo>
                  <a:pt x="566950" y="327861"/>
                </a:lnTo>
                <a:cubicBezTo>
                  <a:pt x="565336" y="347149"/>
                  <a:pt x="570346" y="366411"/>
                  <a:pt x="581163" y="382511"/>
                </a:cubicBezTo>
                <a:cubicBezTo>
                  <a:pt x="591507" y="394357"/>
                  <a:pt x="606837" y="400715"/>
                  <a:pt x="622594" y="399696"/>
                </a:cubicBezTo>
                <a:cubicBezTo>
                  <a:pt x="639871" y="400235"/>
                  <a:pt x="656504" y="393158"/>
                  <a:pt x="668025" y="380364"/>
                </a:cubicBezTo>
                <a:cubicBezTo>
                  <a:pt x="681077" y="363459"/>
                  <a:pt x="687356" y="342350"/>
                  <a:pt x="685647" y="321117"/>
                </a:cubicBezTo>
                <a:lnTo>
                  <a:pt x="685647" y="160913"/>
                </a:lnTo>
                <a:lnTo>
                  <a:pt x="803111" y="160913"/>
                </a:lnTo>
                <a:lnTo>
                  <a:pt x="803111" y="493610"/>
                </a:lnTo>
                <a:lnTo>
                  <a:pt x="691207" y="493610"/>
                </a:lnTo>
                <a:lnTo>
                  <a:pt x="691207" y="458018"/>
                </a:lnTo>
                <a:cubicBezTo>
                  <a:pt x="678911" y="471470"/>
                  <a:pt x="663688" y="481960"/>
                  <a:pt x="646694" y="488690"/>
                </a:cubicBezTo>
                <a:cubicBezTo>
                  <a:pt x="629214" y="495688"/>
                  <a:pt x="610526" y="499234"/>
                  <a:pt x="591679" y="499130"/>
                </a:cubicBezTo>
                <a:cubicBezTo>
                  <a:pt x="553374" y="501014"/>
                  <a:pt x="515961" y="487261"/>
                  <a:pt x="488126" y="461065"/>
                </a:cubicBezTo>
                <a:cubicBezTo>
                  <a:pt x="460196" y="429780"/>
                  <a:pt x="446252" y="388577"/>
                  <a:pt x="449487" y="346894"/>
                </a:cubicBezTo>
                <a:close/>
                <a:moveTo>
                  <a:pt x="1460265" y="160913"/>
                </a:moveTo>
                <a:lnTo>
                  <a:pt x="1577729" y="160913"/>
                </a:lnTo>
                <a:lnTo>
                  <a:pt x="1577729" y="493610"/>
                </a:lnTo>
                <a:lnTo>
                  <a:pt x="1460265" y="493610"/>
                </a:lnTo>
                <a:close/>
                <a:moveTo>
                  <a:pt x="1797198" y="155395"/>
                </a:moveTo>
                <a:cubicBezTo>
                  <a:pt x="1821496" y="155389"/>
                  <a:pt x="1845731" y="157858"/>
                  <a:pt x="1869521" y="162763"/>
                </a:cubicBezTo>
                <a:cubicBezTo>
                  <a:pt x="1890469" y="166623"/>
                  <a:pt x="1910696" y="173657"/>
                  <a:pt x="1929492" y="183619"/>
                </a:cubicBezTo>
                <a:lnTo>
                  <a:pt x="1894249" y="262797"/>
                </a:lnTo>
                <a:cubicBezTo>
                  <a:pt x="1864778" y="246484"/>
                  <a:pt x="1831556" y="238024"/>
                  <a:pt x="1797815" y="238243"/>
                </a:cubicBezTo>
                <a:cubicBezTo>
                  <a:pt x="1783904" y="237430"/>
                  <a:pt x="1769982" y="239629"/>
                  <a:pt x="1757012" y="244689"/>
                </a:cubicBezTo>
                <a:cubicBezTo>
                  <a:pt x="1749661" y="247218"/>
                  <a:pt x="1744544" y="253866"/>
                  <a:pt x="1744019" y="261573"/>
                </a:cubicBezTo>
                <a:cubicBezTo>
                  <a:pt x="1744019" y="269366"/>
                  <a:pt x="1748761" y="274794"/>
                  <a:pt x="1758244" y="277859"/>
                </a:cubicBezTo>
                <a:cubicBezTo>
                  <a:pt x="1773652" y="282165"/>
                  <a:pt x="1789358" y="285337"/>
                  <a:pt x="1805235" y="287350"/>
                </a:cubicBezTo>
                <a:cubicBezTo>
                  <a:pt x="1828401" y="290522"/>
                  <a:pt x="1851324" y="295245"/>
                  <a:pt x="1873848" y="301487"/>
                </a:cubicBezTo>
                <a:cubicBezTo>
                  <a:pt x="1891970" y="306800"/>
                  <a:pt x="1908313" y="316870"/>
                  <a:pt x="1921153" y="330635"/>
                </a:cubicBezTo>
                <a:cubicBezTo>
                  <a:pt x="1935368" y="347030"/>
                  <a:pt x="1942576" y="368288"/>
                  <a:pt x="1941240" y="389881"/>
                </a:cubicBezTo>
                <a:cubicBezTo>
                  <a:pt x="1941423" y="410210"/>
                  <a:pt x="1934666" y="430001"/>
                  <a:pt x="1922071" y="446030"/>
                </a:cubicBezTo>
                <a:cubicBezTo>
                  <a:pt x="1907271" y="464035"/>
                  <a:pt x="1887671" y="477545"/>
                  <a:pt x="1865509" y="485019"/>
                </a:cubicBezTo>
                <a:cubicBezTo>
                  <a:pt x="1836627" y="495076"/>
                  <a:pt x="1806149" y="499858"/>
                  <a:pt x="1775552" y="499131"/>
                </a:cubicBezTo>
                <a:cubicBezTo>
                  <a:pt x="1747662" y="499147"/>
                  <a:pt x="1719865" y="495953"/>
                  <a:pt x="1692716" y="489614"/>
                </a:cubicBezTo>
                <a:lnTo>
                  <a:pt x="1692716" y="489614"/>
                </a:lnTo>
                <a:cubicBezTo>
                  <a:pt x="1669667" y="484889"/>
                  <a:pt x="1647537" y="476497"/>
                  <a:pt x="1627185" y="464762"/>
                </a:cubicBezTo>
                <a:lnTo>
                  <a:pt x="1662416" y="384960"/>
                </a:lnTo>
                <a:cubicBezTo>
                  <a:pt x="1679332" y="395069"/>
                  <a:pt x="1697670" y="402621"/>
                  <a:pt x="1716827" y="407365"/>
                </a:cubicBezTo>
                <a:cubicBezTo>
                  <a:pt x="1737190" y="412803"/>
                  <a:pt x="1758178" y="415590"/>
                  <a:pt x="1779264" y="415657"/>
                </a:cubicBezTo>
                <a:cubicBezTo>
                  <a:pt x="1793026" y="416506"/>
                  <a:pt x="1806815" y="414516"/>
                  <a:pt x="1819765" y="409813"/>
                </a:cubicBezTo>
                <a:cubicBezTo>
                  <a:pt x="1826906" y="407208"/>
                  <a:pt x="1831695" y="400506"/>
                  <a:pt x="1831814" y="392953"/>
                </a:cubicBezTo>
                <a:cubicBezTo>
                  <a:pt x="1831814" y="385585"/>
                  <a:pt x="1826971" y="380365"/>
                  <a:pt x="1817286" y="377292"/>
                </a:cubicBezTo>
                <a:cubicBezTo>
                  <a:pt x="1802190" y="373134"/>
                  <a:pt x="1786789" y="370153"/>
                  <a:pt x="1771226" y="368375"/>
                </a:cubicBezTo>
                <a:cubicBezTo>
                  <a:pt x="1748154" y="365842"/>
                  <a:pt x="1725315" y="361533"/>
                  <a:pt x="1702915" y="355487"/>
                </a:cubicBezTo>
                <a:cubicBezTo>
                  <a:pt x="1684321" y="350279"/>
                  <a:pt x="1667529" y="340091"/>
                  <a:pt x="1654377" y="326039"/>
                </a:cubicBezTo>
                <a:cubicBezTo>
                  <a:pt x="1639943" y="309387"/>
                  <a:pt x="1632623" y="287799"/>
                  <a:pt x="1633976" y="265869"/>
                </a:cubicBezTo>
                <a:cubicBezTo>
                  <a:pt x="1633729" y="245339"/>
                  <a:pt x="1640485" y="225330"/>
                  <a:pt x="1653145" y="209096"/>
                </a:cubicBezTo>
                <a:cubicBezTo>
                  <a:pt x="1667812" y="191154"/>
                  <a:pt x="1687167" y="177562"/>
                  <a:pt x="1709091" y="169807"/>
                </a:cubicBezTo>
                <a:cubicBezTo>
                  <a:pt x="1737292" y="159568"/>
                  <a:pt x="1767179" y="154678"/>
                  <a:pt x="1797198" y="155395"/>
                </a:cubicBezTo>
                <a:close/>
                <a:moveTo>
                  <a:pt x="164498" y="155394"/>
                </a:moveTo>
                <a:cubicBezTo>
                  <a:pt x="201687" y="152594"/>
                  <a:pt x="238124" y="166838"/>
                  <a:pt x="263410" y="194059"/>
                </a:cubicBezTo>
                <a:lnTo>
                  <a:pt x="263410" y="160913"/>
                </a:lnTo>
                <a:lnTo>
                  <a:pt x="375302" y="160913"/>
                </a:lnTo>
                <a:lnTo>
                  <a:pt x="375302" y="612701"/>
                </a:lnTo>
                <a:lnTo>
                  <a:pt x="257838" y="612701"/>
                </a:lnTo>
                <a:lnTo>
                  <a:pt x="257838" y="464137"/>
                </a:lnTo>
                <a:cubicBezTo>
                  <a:pt x="233057" y="488303"/>
                  <a:pt x="199181" y="501003"/>
                  <a:pt x="164498" y="499129"/>
                </a:cubicBezTo>
                <a:cubicBezTo>
                  <a:pt x="135382" y="499494"/>
                  <a:pt x="106690" y="492186"/>
                  <a:pt x="81347" y="477949"/>
                </a:cubicBezTo>
                <a:cubicBezTo>
                  <a:pt x="56321" y="463761"/>
                  <a:pt x="35768" y="442935"/>
                  <a:pt x="21992" y="417803"/>
                </a:cubicBezTo>
                <a:cubicBezTo>
                  <a:pt x="6907" y="390017"/>
                  <a:pt x="-655" y="358820"/>
                  <a:pt x="45" y="327262"/>
                </a:cubicBezTo>
                <a:cubicBezTo>
                  <a:pt x="-652" y="295704"/>
                  <a:pt x="6910" y="264507"/>
                  <a:pt x="21992" y="236720"/>
                </a:cubicBezTo>
                <a:cubicBezTo>
                  <a:pt x="35782" y="211592"/>
                  <a:pt x="56330" y="190761"/>
                  <a:pt x="81347" y="176550"/>
                </a:cubicBezTo>
                <a:cubicBezTo>
                  <a:pt x="106696" y="162332"/>
                  <a:pt x="135386" y="155033"/>
                  <a:pt x="164498" y="155394"/>
                </a:cubicBezTo>
                <a:close/>
                <a:moveTo>
                  <a:pt x="3112765" y="155393"/>
                </a:moveTo>
                <a:cubicBezTo>
                  <a:pt x="3158420" y="152260"/>
                  <a:pt x="3203670" y="165669"/>
                  <a:pt x="3240129" y="193134"/>
                </a:cubicBezTo>
                <a:cubicBezTo>
                  <a:pt x="3271416" y="223271"/>
                  <a:pt x="3287507" y="265712"/>
                  <a:pt x="3284000" y="308853"/>
                </a:cubicBezTo>
                <a:lnTo>
                  <a:pt x="3284000" y="493610"/>
                </a:lnTo>
                <a:lnTo>
                  <a:pt x="3174598" y="493610"/>
                </a:lnTo>
                <a:lnTo>
                  <a:pt x="3174598" y="450649"/>
                </a:lnTo>
                <a:cubicBezTo>
                  <a:pt x="3157693" y="482970"/>
                  <a:pt x="3124714" y="499130"/>
                  <a:pt x="3075661" y="499130"/>
                </a:cubicBezTo>
                <a:cubicBezTo>
                  <a:pt x="3052471" y="499701"/>
                  <a:pt x="3029448" y="495092"/>
                  <a:pt x="3008294" y="485642"/>
                </a:cubicBezTo>
                <a:cubicBezTo>
                  <a:pt x="2990719" y="477836"/>
                  <a:pt x="2975796" y="465145"/>
                  <a:pt x="2965327" y="449100"/>
                </a:cubicBezTo>
                <a:cubicBezTo>
                  <a:pt x="2955511" y="433355"/>
                  <a:pt x="2950464" y="415138"/>
                  <a:pt x="2950787" y="396623"/>
                </a:cubicBezTo>
                <a:cubicBezTo>
                  <a:pt x="2949551" y="367595"/>
                  <a:pt x="2963300" y="339942"/>
                  <a:pt x="2987262" y="323265"/>
                </a:cubicBezTo>
                <a:cubicBezTo>
                  <a:pt x="3021226" y="303415"/>
                  <a:pt x="3060478" y="294319"/>
                  <a:pt x="3099783" y="297189"/>
                </a:cubicBezTo>
                <a:lnTo>
                  <a:pt x="3166547" y="297189"/>
                </a:lnTo>
                <a:cubicBezTo>
                  <a:pt x="3164484" y="261995"/>
                  <a:pt x="3140788" y="244395"/>
                  <a:pt x="3095457" y="244387"/>
                </a:cubicBezTo>
                <a:cubicBezTo>
                  <a:pt x="3078876" y="244473"/>
                  <a:pt x="3062404" y="247058"/>
                  <a:pt x="3046605" y="252055"/>
                </a:cubicBezTo>
                <a:cubicBezTo>
                  <a:pt x="3031415" y="256525"/>
                  <a:pt x="3017171" y="263703"/>
                  <a:pt x="3004570" y="273236"/>
                </a:cubicBezTo>
                <a:lnTo>
                  <a:pt x="2965000" y="194058"/>
                </a:lnTo>
                <a:cubicBezTo>
                  <a:pt x="2985782" y="180821"/>
                  <a:pt x="3008670" y="171169"/>
                  <a:pt x="3032694" y="165509"/>
                </a:cubicBezTo>
                <a:cubicBezTo>
                  <a:pt x="3058852" y="158820"/>
                  <a:pt x="3085753" y="155421"/>
                  <a:pt x="3112765" y="155393"/>
                </a:cubicBezTo>
                <a:close/>
                <a:moveTo>
                  <a:pt x="2574912" y="155393"/>
                </a:moveTo>
                <a:cubicBezTo>
                  <a:pt x="2609285" y="154497"/>
                  <a:pt x="2643259" y="162870"/>
                  <a:pt x="2673221" y="179621"/>
                </a:cubicBezTo>
                <a:cubicBezTo>
                  <a:pt x="2699905" y="194762"/>
                  <a:pt x="2720610" y="218465"/>
                  <a:pt x="2731934" y="246835"/>
                </a:cubicBezTo>
                <a:lnTo>
                  <a:pt x="2641072" y="292893"/>
                </a:lnTo>
                <a:cubicBezTo>
                  <a:pt x="2630078" y="265845"/>
                  <a:pt x="2603660" y="248120"/>
                  <a:pt x="2574283" y="248082"/>
                </a:cubicBezTo>
                <a:cubicBezTo>
                  <a:pt x="2554708" y="247499"/>
                  <a:pt x="2535777" y="255060"/>
                  <a:pt x="2522060" y="268938"/>
                </a:cubicBezTo>
                <a:cubicBezTo>
                  <a:pt x="2507580" y="284598"/>
                  <a:pt x="2500103" y="305412"/>
                  <a:pt x="2501332" y="326636"/>
                </a:cubicBezTo>
                <a:cubicBezTo>
                  <a:pt x="2500070" y="348142"/>
                  <a:pt x="2507535" y="369254"/>
                  <a:pt x="2522060" y="385257"/>
                </a:cubicBezTo>
                <a:cubicBezTo>
                  <a:pt x="2535679" y="399316"/>
                  <a:pt x="2554646" y="407009"/>
                  <a:pt x="2574283" y="406438"/>
                </a:cubicBezTo>
                <a:cubicBezTo>
                  <a:pt x="2603659" y="406401"/>
                  <a:pt x="2630077" y="388677"/>
                  <a:pt x="2641072" y="361629"/>
                </a:cubicBezTo>
                <a:lnTo>
                  <a:pt x="2731934" y="407662"/>
                </a:lnTo>
                <a:cubicBezTo>
                  <a:pt x="2720625" y="436041"/>
                  <a:pt x="2699916" y="459747"/>
                  <a:pt x="2673221" y="474876"/>
                </a:cubicBezTo>
                <a:cubicBezTo>
                  <a:pt x="2643266" y="491646"/>
                  <a:pt x="2609289" y="500028"/>
                  <a:pt x="2574913" y="499129"/>
                </a:cubicBezTo>
                <a:cubicBezTo>
                  <a:pt x="2540434" y="499721"/>
                  <a:pt x="2506311" y="492143"/>
                  <a:pt x="2475371" y="477025"/>
                </a:cubicBezTo>
                <a:lnTo>
                  <a:pt x="2475371" y="477025"/>
                </a:lnTo>
                <a:cubicBezTo>
                  <a:pt x="2391978" y="436588"/>
                  <a:pt x="2357389" y="336683"/>
                  <a:pt x="2398115" y="253881"/>
                </a:cubicBezTo>
                <a:cubicBezTo>
                  <a:pt x="2414543" y="220481"/>
                  <a:pt x="2441733" y="193484"/>
                  <a:pt x="2475371" y="177173"/>
                </a:cubicBezTo>
                <a:cubicBezTo>
                  <a:pt x="2506374" y="162266"/>
                  <a:pt x="2540471" y="154805"/>
                  <a:pt x="2574912" y="155393"/>
                </a:cubicBezTo>
                <a:close/>
                <a:moveTo>
                  <a:pt x="2160246" y="155393"/>
                </a:moveTo>
                <a:cubicBezTo>
                  <a:pt x="2193577" y="155393"/>
                  <a:pt x="2226909" y="162653"/>
                  <a:pt x="2257774" y="177173"/>
                </a:cubicBezTo>
                <a:cubicBezTo>
                  <a:pt x="2285547" y="190734"/>
                  <a:pt x="2308905" y="211797"/>
                  <a:pt x="2325166" y="237943"/>
                </a:cubicBezTo>
                <a:cubicBezTo>
                  <a:pt x="2374590" y="316971"/>
                  <a:pt x="2350135" y="420818"/>
                  <a:pt x="2270543" y="469892"/>
                </a:cubicBezTo>
                <a:cubicBezTo>
                  <a:pt x="2266392" y="472451"/>
                  <a:pt x="2262132" y="474831"/>
                  <a:pt x="2257774" y="477025"/>
                </a:cubicBezTo>
                <a:cubicBezTo>
                  <a:pt x="2196258" y="506499"/>
                  <a:pt x="2124560" y="506499"/>
                  <a:pt x="2063044" y="477025"/>
                </a:cubicBezTo>
                <a:lnTo>
                  <a:pt x="2063044" y="477025"/>
                </a:lnTo>
                <a:cubicBezTo>
                  <a:pt x="2005623" y="448810"/>
                  <a:pt x="1969746" y="390239"/>
                  <a:pt x="1970924" y="326637"/>
                </a:cubicBezTo>
                <a:cubicBezTo>
                  <a:pt x="1969939" y="263410"/>
                  <a:pt x="2005655" y="205254"/>
                  <a:pt x="2062717" y="177173"/>
                </a:cubicBezTo>
                <a:cubicBezTo>
                  <a:pt x="2093582" y="162653"/>
                  <a:pt x="2126914" y="155393"/>
                  <a:pt x="2160246" y="155393"/>
                </a:cubicBezTo>
                <a:close/>
                <a:moveTo>
                  <a:pt x="1021335" y="155392"/>
                </a:moveTo>
                <a:cubicBezTo>
                  <a:pt x="1066991" y="152257"/>
                  <a:pt x="1112243" y="165666"/>
                  <a:pt x="1148701" y="193133"/>
                </a:cubicBezTo>
                <a:cubicBezTo>
                  <a:pt x="1179992" y="223268"/>
                  <a:pt x="1196087" y="265709"/>
                  <a:pt x="1192584" y="308853"/>
                </a:cubicBezTo>
                <a:lnTo>
                  <a:pt x="1192584" y="493609"/>
                </a:lnTo>
                <a:lnTo>
                  <a:pt x="1083170" y="493609"/>
                </a:lnTo>
                <a:lnTo>
                  <a:pt x="1083170" y="450648"/>
                </a:lnTo>
                <a:cubicBezTo>
                  <a:pt x="1066265" y="482968"/>
                  <a:pt x="1033291" y="499128"/>
                  <a:pt x="984245" y="499128"/>
                </a:cubicBezTo>
                <a:cubicBezTo>
                  <a:pt x="961052" y="499698"/>
                  <a:pt x="938025" y="495089"/>
                  <a:pt x="916866" y="485641"/>
                </a:cubicBezTo>
                <a:cubicBezTo>
                  <a:pt x="899293" y="477831"/>
                  <a:pt x="884371" y="465140"/>
                  <a:pt x="873899" y="449099"/>
                </a:cubicBezTo>
                <a:cubicBezTo>
                  <a:pt x="864093" y="433350"/>
                  <a:pt x="859050" y="415135"/>
                  <a:pt x="859371" y="396622"/>
                </a:cubicBezTo>
                <a:cubicBezTo>
                  <a:pt x="858135" y="367593"/>
                  <a:pt x="871885" y="339941"/>
                  <a:pt x="895846" y="323264"/>
                </a:cubicBezTo>
                <a:cubicBezTo>
                  <a:pt x="929805" y="303412"/>
                  <a:pt x="969054" y="294315"/>
                  <a:pt x="1008355" y="297187"/>
                </a:cubicBezTo>
                <a:lnTo>
                  <a:pt x="1075131" y="297187"/>
                </a:lnTo>
                <a:cubicBezTo>
                  <a:pt x="1073055" y="261994"/>
                  <a:pt x="1049354" y="244393"/>
                  <a:pt x="1004028" y="244385"/>
                </a:cubicBezTo>
                <a:cubicBezTo>
                  <a:pt x="987451" y="244471"/>
                  <a:pt x="970983" y="247057"/>
                  <a:pt x="955188" y="252054"/>
                </a:cubicBezTo>
                <a:cubicBezTo>
                  <a:pt x="939997" y="256519"/>
                  <a:pt x="925752" y="263696"/>
                  <a:pt x="913154" y="273234"/>
                </a:cubicBezTo>
                <a:lnTo>
                  <a:pt x="873584" y="194057"/>
                </a:lnTo>
                <a:cubicBezTo>
                  <a:pt x="894364" y="180816"/>
                  <a:pt x="917252" y="171163"/>
                  <a:pt x="941277" y="165508"/>
                </a:cubicBezTo>
                <a:cubicBezTo>
                  <a:pt x="967431" y="158818"/>
                  <a:pt x="994328" y="155420"/>
                  <a:pt x="1021335" y="155392"/>
                </a:cubicBezTo>
                <a:close/>
                <a:moveTo>
                  <a:pt x="3358183" y="38150"/>
                </a:moveTo>
                <a:lnTo>
                  <a:pt x="3475660" y="38150"/>
                </a:lnTo>
                <a:lnTo>
                  <a:pt x="3475660" y="493610"/>
                </a:lnTo>
                <a:lnTo>
                  <a:pt x="3358183" y="493610"/>
                </a:lnTo>
                <a:close/>
                <a:moveTo>
                  <a:pt x="1266767" y="38150"/>
                </a:moveTo>
                <a:lnTo>
                  <a:pt x="1384231" y="38150"/>
                </a:lnTo>
                <a:lnTo>
                  <a:pt x="1384231" y="493610"/>
                </a:lnTo>
                <a:lnTo>
                  <a:pt x="1266767" y="493610"/>
                </a:lnTo>
                <a:close/>
                <a:moveTo>
                  <a:pt x="2835198" y="84"/>
                </a:moveTo>
                <a:cubicBezTo>
                  <a:pt x="2854003" y="-789"/>
                  <a:pt x="2872477" y="5219"/>
                  <a:pt x="2887119" y="16969"/>
                </a:cubicBezTo>
                <a:cubicBezTo>
                  <a:pt x="2900026" y="27628"/>
                  <a:pt x="2907310" y="43566"/>
                  <a:pt x="2906891" y="60230"/>
                </a:cubicBezTo>
                <a:cubicBezTo>
                  <a:pt x="2907345" y="77610"/>
                  <a:pt x="2900121" y="94318"/>
                  <a:pt x="2887119" y="105963"/>
                </a:cubicBezTo>
                <a:cubicBezTo>
                  <a:pt x="2872823" y="118442"/>
                  <a:pt x="2854212" y="124933"/>
                  <a:pt x="2835198" y="124071"/>
                </a:cubicBezTo>
                <a:cubicBezTo>
                  <a:pt x="2816231" y="124943"/>
                  <a:pt x="2797647" y="118580"/>
                  <a:pt x="2783251" y="106288"/>
                </a:cubicBezTo>
                <a:cubicBezTo>
                  <a:pt x="2758667" y="84233"/>
                  <a:pt x="2756745" y="46566"/>
                  <a:pt x="2778957" y="22157"/>
                </a:cubicBezTo>
                <a:cubicBezTo>
                  <a:pt x="2780315" y="20664"/>
                  <a:pt x="2781748" y="19241"/>
                  <a:pt x="2783251" y="17893"/>
                </a:cubicBezTo>
                <a:cubicBezTo>
                  <a:pt x="2797643" y="5592"/>
                  <a:pt x="2816228" y="-779"/>
                  <a:pt x="2835198" y="84"/>
                </a:cubicBezTo>
                <a:close/>
                <a:moveTo>
                  <a:pt x="1519003" y="84"/>
                </a:moveTo>
                <a:cubicBezTo>
                  <a:pt x="1537809" y="-794"/>
                  <a:pt x="1556285" y="5215"/>
                  <a:pt x="1570924" y="16969"/>
                </a:cubicBezTo>
                <a:cubicBezTo>
                  <a:pt x="1583839" y="27623"/>
                  <a:pt x="1591129" y="43563"/>
                  <a:pt x="1590709" y="60229"/>
                </a:cubicBezTo>
                <a:cubicBezTo>
                  <a:pt x="1591165" y="77613"/>
                  <a:pt x="1583936" y="94324"/>
                  <a:pt x="1570924" y="105964"/>
                </a:cubicBezTo>
                <a:cubicBezTo>
                  <a:pt x="1556631" y="118446"/>
                  <a:pt x="1538018" y="124938"/>
                  <a:pt x="1519003" y="124072"/>
                </a:cubicBezTo>
                <a:cubicBezTo>
                  <a:pt x="1500040" y="124943"/>
                  <a:pt x="1481460" y="118580"/>
                  <a:pt x="1467069" y="106288"/>
                </a:cubicBezTo>
                <a:cubicBezTo>
                  <a:pt x="1442485" y="84253"/>
                  <a:pt x="1440546" y="46603"/>
                  <a:pt x="1462738" y="22193"/>
                </a:cubicBezTo>
                <a:cubicBezTo>
                  <a:pt x="1464107" y="20688"/>
                  <a:pt x="1465553" y="19252"/>
                  <a:pt x="1467069" y="17893"/>
                </a:cubicBezTo>
                <a:cubicBezTo>
                  <a:pt x="1481457" y="5592"/>
                  <a:pt x="1500037" y="-779"/>
                  <a:pt x="1519003" y="84"/>
                </a:cubicBezTo>
                <a:close/>
              </a:path>
            </a:pathLst>
          </a:custGeom>
          <a:solidFill>
            <a:schemeClr val="tx1"/>
          </a:solidFill>
          <a:ln w="118527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4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3B6229-D19C-B24C-B97E-6C98BACE8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92BAE557-C596-4168-853A-9D2E0DCBC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6424847"/>
            <a:ext cx="403225" cy="365125"/>
          </a:xfrm>
        </p:spPr>
        <p:txBody>
          <a:bodyPr/>
          <a:lstStyle/>
          <a:p>
            <a:fld id="{69EC288C-231A-410C-862F-6ABBF6280EC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60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u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BBFD25C-894D-460C-AADC-1DAE1B51BEF5}"/>
              </a:ext>
            </a:extLst>
          </p:cNvPr>
          <p:cNvSpPr/>
          <p:nvPr userDrawn="1"/>
        </p:nvSpPr>
        <p:spPr>
          <a:xfrm rot="16200000">
            <a:off x="-3227010" y="3227012"/>
            <a:ext cx="6858003" cy="40397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523E6F-3D00-4A90-9CD5-86911086E2B1}"/>
              </a:ext>
            </a:extLst>
          </p:cNvPr>
          <p:cNvSpPr/>
          <p:nvPr userDrawn="1"/>
        </p:nvSpPr>
        <p:spPr>
          <a:xfrm>
            <a:off x="11788029" y="6369789"/>
            <a:ext cx="403972" cy="4882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0" name="Graphique 19">
            <a:extLst>
              <a:ext uri="{FF2B5EF4-FFF2-40B4-BE49-F238E27FC236}">
                <a16:creationId xmlns:a16="http://schemas.microsoft.com/office/drawing/2014/main" id="{14E2D706-84C1-6049-90DF-B8073E9B662C}"/>
              </a:ext>
            </a:extLst>
          </p:cNvPr>
          <p:cNvSpPr/>
          <p:nvPr userDrawn="1"/>
        </p:nvSpPr>
        <p:spPr>
          <a:xfrm rot="16200000">
            <a:off x="11905623" y="6561853"/>
            <a:ext cx="168784" cy="104083"/>
          </a:xfrm>
          <a:custGeom>
            <a:avLst/>
            <a:gdLst>
              <a:gd name="connsiteX0" fmla="*/ 149093 w 168784"/>
              <a:gd name="connsiteY0" fmla="*/ 0 h 104083"/>
              <a:gd name="connsiteX1" fmla="*/ 84392 w 168784"/>
              <a:gd name="connsiteY1" fmla="*/ 64701 h 104083"/>
              <a:gd name="connsiteX2" fmla="*/ 19691 w 168784"/>
              <a:gd name="connsiteY2" fmla="*/ 0 h 104083"/>
              <a:gd name="connsiteX3" fmla="*/ 0 w 168784"/>
              <a:gd name="connsiteY3" fmla="*/ 19691 h 104083"/>
              <a:gd name="connsiteX4" fmla="*/ 84392 w 168784"/>
              <a:gd name="connsiteY4" fmla="*/ 104083 h 104083"/>
              <a:gd name="connsiteX5" fmla="*/ 168784 w 168784"/>
              <a:gd name="connsiteY5" fmla="*/ 19691 h 10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784" h="104083">
                <a:moveTo>
                  <a:pt x="149093" y="0"/>
                </a:moveTo>
                <a:lnTo>
                  <a:pt x="84392" y="64701"/>
                </a:lnTo>
                <a:lnTo>
                  <a:pt x="19691" y="0"/>
                </a:lnTo>
                <a:lnTo>
                  <a:pt x="0" y="19691"/>
                </a:lnTo>
                <a:lnTo>
                  <a:pt x="84392" y="104083"/>
                </a:lnTo>
                <a:lnTo>
                  <a:pt x="168784" y="19691"/>
                </a:lnTo>
                <a:close/>
              </a:path>
            </a:pathLst>
          </a:custGeom>
          <a:solidFill>
            <a:schemeClr val="bg1"/>
          </a:solidFill>
          <a:ln w="529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40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6A3F41B-031D-A646-B2B2-298C6DD2BA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9357" y="606938"/>
            <a:ext cx="10464444" cy="369332"/>
          </a:xfrm>
        </p:spPr>
        <p:txBody>
          <a:bodyPr wrap="square">
            <a:sp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1" name="Forme libre 35">
            <a:extLst>
              <a:ext uri="{FF2B5EF4-FFF2-40B4-BE49-F238E27FC236}">
                <a16:creationId xmlns:a16="http://schemas.microsoft.com/office/drawing/2014/main" id="{46EF28F8-0254-4444-B287-92F4805DB288}"/>
              </a:ext>
            </a:extLst>
          </p:cNvPr>
          <p:cNvSpPr>
            <a:spLocks noChangeAspect="1"/>
          </p:cNvSpPr>
          <p:nvPr userDrawn="1"/>
        </p:nvSpPr>
        <p:spPr>
          <a:xfrm>
            <a:off x="10647162" y="6516532"/>
            <a:ext cx="1031033" cy="181755"/>
          </a:xfrm>
          <a:custGeom>
            <a:avLst/>
            <a:gdLst>
              <a:gd name="connsiteX0" fmla="*/ 3115860 w 3475660"/>
              <a:gd name="connsiteY0" fmla="*/ 357959 h 612701"/>
              <a:gd name="connsiteX1" fmla="*/ 3064542 w 3475660"/>
              <a:gd name="connsiteY1" fmla="*/ 391703 h 612701"/>
              <a:gd name="connsiteX2" fmla="*/ 3076290 w 3475660"/>
              <a:gd name="connsiteY2" fmla="*/ 416256 h 612701"/>
              <a:gd name="connsiteX3" fmla="*/ 3108439 w 3475660"/>
              <a:gd name="connsiteY3" fmla="*/ 425473 h 612701"/>
              <a:gd name="connsiteX4" fmla="*/ 3144285 w 3475660"/>
              <a:gd name="connsiteY4" fmla="*/ 415656 h 612701"/>
              <a:gd name="connsiteX5" fmla="*/ 3166548 w 3475660"/>
              <a:gd name="connsiteY5" fmla="*/ 386807 h 612701"/>
              <a:gd name="connsiteX6" fmla="*/ 3166548 w 3475660"/>
              <a:gd name="connsiteY6" fmla="*/ 357959 h 612701"/>
              <a:gd name="connsiteX7" fmla="*/ 1024432 w 3475660"/>
              <a:gd name="connsiteY7" fmla="*/ 357958 h 612701"/>
              <a:gd name="connsiteX8" fmla="*/ 973127 w 3475660"/>
              <a:gd name="connsiteY8" fmla="*/ 391702 h 612701"/>
              <a:gd name="connsiteX9" fmla="*/ 984862 w 3475660"/>
              <a:gd name="connsiteY9" fmla="*/ 416256 h 612701"/>
              <a:gd name="connsiteX10" fmla="*/ 1017010 w 3475660"/>
              <a:gd name="connsiteY10" fmla="*/ 425472 h 612701"/>
              <a:gd name="connsiteX11" fmla="*/ 1052870 w 3475660"/>
              <a:gd name="connsiteY11" fmla="*/ 415655 h 612701"/>
              <a:gd name="connsiteX12" fmla="*/ 1052870 w 3475660"/>
              <a:gd name="connsiteY12" fmla="*/ 415655 h 612701"/>
              <a:gd name="connsiteX13" fmla="*/ 1075133 w 3475660"/>
              <a:gd name="connsiteY13" fmla="*/ 386806 h 612701"/>
              <a:gd name="connsiteX14" fmla="*/ 1075133 w 3475660"/>
              <a:gd name="connsiteY14" fmla="*/ 357958 h 612701"/>
              <a:gd name="connsiteX15" fmla="*/ 189955 w 3475660"/>
              <a:gd name="connsiteY15" fmla="*/ 248088 h 612701"/>
              <a:gd name="connsiteX16" fmla="*/ 139565 w 3475660"/>
              <a:gd name="connsiteY16" fmla="*/ 268208 h 612701"/>
              <a:gd name="connsiteX17" fmla="*/ 138526 w 3475660"/>
              <a:gd name="connsiteY17" fmla="*/ 269239 h 612701"/>
              <a:gd name="connsiteX18" fmla="*/ 118741 w 3475660"/>
              <a:gd name="connsiteY18" fmla="*/ 327262 h 612701"/>
              <a:gd name="connsiteX19" fmla="*/ 138526 w 3475660"/>
              <a:gd name="connsiteY19" fmla="*/ 385258 h 612701"/>
              <a:gd name="connsiteX20" fmla="*/ 238792 w 3475660"/>
              <a:gd name="connsiteY20" fmla="*/ 386374 h 612701"/>
              <a:gd name="connsiteX21" fmla="*/ 239915 w 3475660"/>
              <a:gd name="connsiteY21" fmla="*/ 385258 h 612701"/>
              <a:gd name="connsiteX22" fmla="*/ 259700 w 3475660"/>
              <a:gd name="connsiteY22" fmla="*/ 327262 h 612701"/>
              <a:gd name="connsiteX23" fmla="*/ 239915 w 3475660"/>
              <a:gd name="connsiteY23" fmla="*/ 269239 h 612701"/>
              <a:gd name="connsiteX24" fmla="*/ 189955 w 3475660"/>
              <a:gd name="connsiteY24" fmla="*/ 248088 h 612701"/>
              <a:gd name="connsiteX25" fmla="*/ 2160117 w 3475660"/>
              <a:gd name="connsiteY25" fmla="*/ 248083 h 612701"/>
              <a:gd name="connsiteX26" fmla="*/ 2109437 w 3475660"/>
              <a:gd name="connsiteY26" fmla="*/ 268909 h 612701"/>
              <a:gd name="connsiteX27" fmla="*/ 2109406 w 3475660"/>
              <a:gd name="connsiteY27" fmla="*/ 268939 h 612701"/>
              <a:gd name="connsiteX28" fmla="*/ 2089608 w 3475660"/>
              <a:gd name="connsiteY28" fmla="*/ 326637 h 612701"/>
              <a:gd name="connsiteX29" fmla="*/ 2109406 w 3475660"/>
              <a:gd name="connsiteY29" fmla="*/ 385258 h 612701"/>
              <a:gd name="connsiteX30" fmla="*/ 2209651 w 3475660"/>
              <a:gd name="connsiteY30" fmla="*/ 386383 h 612701"/>
              <a:gd name="connsiteX31" fmla="*/ 2210783 w 3475660"/>
              <a:gd name="connsiteY31" fmla="*/ 385258 h 612701"/>
              <a:gd name="connsiteX32" fmla="*/ 2230581 w 3475660"/>
              <a:gd name="connsiteY32" fmla="*/ 326637 h 612701"/>
              <a:gd name="connsiteX33" fmla="*/ 2210783 w 3475660"/>
              <a:gd name="connsiteY33" fmla="*/ 268939 h 612701"/>
              <a:gd name="connsiteX34" fmla="*/ 2160117 w 3475660"/>
              <a:gd name="connsiteY34" fmla="*/ 248083 h 612701"/>
              <a:gd name="connsiteX35" fmla="*/ 2776459 w 3475660"/>
              <a:gd name="connsiteY35" fmla="*/ 160913 h 612701"/>
              <a:gd name="connsiteX36" fmla="*/ 2893911 w 3475660"/>
              <a:gd name="connsiteY36" fmla="*/ 160913 h 612701"/>
              <a:gd name="connsiteX37" fmla="*/ 2893911 w 3475660"/>
              <a:gd name="connsiteY37" fmla="*/ 493610 h 612701"/>
              <a:gd name="connsiteX38" fmla="*/ 2776459 w 3475660"/>
              <a:gd name="connsiteY38" fmla="*/ 493610 h 612701"/>
              <a:gd name="connsiteX39" fmla="*/ 449487 w 3475660"/>
              <a:gd name="connsiteY39" fmla="*/ 160913 h 612701"/>
              <a:gd name="connsiteX40" fmla="*/ 566950 w 3475660"/>
              <a:gd name="connsiteY40" fmla="*/ 160913 h 612701"/>
              <a:gd name="connsiteX41" fmla="*/ 566950 w 3475660"/>
              <a:gd name="connsiteY41" fmla="*/ 327861 h 612701"/>
              <a:gd name="connsiteX42" fmla="*/ 581163 w 3475660"/>
              <a:gd name="connsiteY42" fmla="*/ 382511 h 612701"/>
              <a:gd name="connsiteX43" fmla="*/ 622594 w 3475660"/>
              <a:gd name="connsiteY43" fmla="*/ 399696 h 612701"/>
              <a:gd name="connsiteX44" fmla="*/ 668025 w 3475660"/>
              <a:gd name="connsiteY44" fmla="*/ 380364 h 612701"/>
              <a:gd name="connsiteX45" fmla="*/ 685647 w 3475660"/>
              <a:gd name="connsiteY45" fmla="*/ 321117 h 612701"/>
              <a:gd name="connsiteX46" fmla="*/ 685647 w 3475660"/>
              <a:gd name="connsiteY46" fmla="*/ 160913 h 612701"/>
              <a:gd name="connsiteX47" fmla="*/ 803111 w 3475660"/>
              <a:gd name="connsiteY47" fmla="*/ 160913 h 612701"/>
              <a:gd name="connsiteX48" fmla="*/ 803111 w 3475660"/>
              <a:gd name="connsiteY48" fmla="*/ 493610 h 612701"/>
              <a:gd name="connsiteX49" fmla="*/ 691207 w 3475660"/>
              <a:gd name="connsiteY49" fmla="*/ 493610 h 612701"/>
              <a:gd name="connsiteX50" fmla="*/ 691207 w 3475660"/>
              <a:gd name="connsiteY50" fmla="*/ 458018 h 612701"/>
              <a:gd name="connsiteX51" fmla="*/ 646694 w 3475660"/>
              <a:gd name="connsiteY51" fmla="*/ 488690 h 612701"/>
              <a:gd name="connsiteX52" fmla="*/ 591679 w 3475660"/>
              <a:gd name="connsiteY52" fmla="*/ 499130 h 612701"/>
              <a:gd name="connsiteX53" fmla="*/ 488126 w 3475660"/>
              <a:gd name="connsiteY53" fmla="*/ 461065 h 612701"/>
              <a:gd name="connsiteX54" fmla="*/ 449487 w 3475660"/>
              <a:gd name="connsiteY54" fmla="*/ 346894 h 612701"/>
              <a:gd name="connsiteX55" fmla="*/ 1460265 w 3475660"/>
              <a:gd name="connsiteY55" fmla="*/ 160913 h 612701"/>
              <a:gd name="connsiteX56" fmla="*/ 1577729 w 3475660"/>
              <a:gd name="connsiteY56" fmla="*/ 160913 h 612701"/>
              <a:gd name="connsiteX57" fmla="*/ 1577729 w 3475660"/>
              <a:gd name="connsiteY57" fmla="*/ 493610 h 612701"/>
              <a:gd name="connsiteX58" fmla="*/ 1460265 w 3475660"/>
              <a:gd name="connsiteY58" fmla="*/ 493610 h 612701"/>
              <a:gd name="connsiteX59" fmla="*/ 1797198 w 3475660"/>
              <a:gd name="connsiteY59" fmla="*/ 155395 h 612701"/>
              <a:gd name="connsiteX60" fmla="*/ 1869521 w 3475660"/>
              <a:gd name="connsiteY60" fmla="*/ 162763 h 612701"/>
              <a:gd name="connsiteX61" fmla="*/ 1929492 w 3475660"/>
              <a:gd name="connsiteY61" fmla="*/ 183619 h 612701"/>
              <a:gd name="connsiteX62" fmla="*/ 1894249 w 3475660"/>
              <a:gd name="connsiteY62" fmla="*/ 262797 h 612701"/>
              <a:gd name="connsiteX63" fmla="*/ 1797815 w 3475660"/>
              <a:gd name="connsiteY63" fmla="*/ 238243 h 612701"/>
              <a:gd name="connsiteX64" fmla="*/ 1757012 w 3475660"/>
              <a:gd name="connsiteY64" fmla="*/ 244689 h 612701"/>
              <a:gd name="connsiteX65" fmla="*/ 1744019 w 3475660"/>
              <a:gd name="connsiteY65" fmla="*/ 261573 h 612701"/>
              <a:gd name="connsiteX66" fmla="*/ 1758244 w 3475660"/>
              <a:gd name="connsiteY66" fmla="*/ 277859 h 612701"/>
              <a:gd name="connsiteX67" fmla="*/ 1805235 w 3475660"/>
              <a:gd name="connsiteY67" fmla="*/ 287350 h 612701"/>
              <a:gd name="connsiteX68" fmla="*/ 1873848 w 3475660"/>
              <a:gd name="connsiteY68" fmla="*/ 301487 h 612701"/>
              <a:gd name="connsiteX69" fmla="*/ 1921153 w 3475660"/>
              <a:gd name="connsiteY69" fmla="*/ 330635 h 612701"/>
              <a:gd name="connsiteX70" fmla="*/ 1941240 w 3475660"/>
              <a:gd name="connsiteY70" fmla="*/ 389881 h 612701"/>
              <a:gd name="connsiteX71" fmla="*/ 1922071 w 3475660"/>
              <a:gd name="connsiteY71" fmla="*/ 446030 h 612701"/>
              <a:gd name="connsiteX72" fmla="*/ 1865509 w 3475660"/>
              <a:gd name="connsiteY72" fmla="*/ 485019 h 612701"/>
              <a:gd name="connsiteX73" fmla="*/ 1775552 w 3475660"/>
              <a:gd name="connsiteY73" fmla="*/ 499131 h 612701"/>
              <a:gd name="connsiteX74" fmla="*/ 1692716 w 3475660"/>
              <a:gd name="connsiteY74" fmla="*/ 489614 h 612701"/>
              <a:gd name="connsiteX75" fmla="*/ 1692716 w 3475660"/>
              <a:gd name="connsiteY75" fmla="*/ 489614 h 612701"/>
              <a:gd name="connsiteX76" fmla="*/ 1627185 w 3475660"/>
              <a:gd name="connsiteY76" fmla="*/ 464762 h 612701"/>
              <a:gd name="connsiteX77" fmla="*/ 1662416 w 3475660"/>
              <a:gd name="connsiteY77" fmla="*/ 384960 h 612701"/>
              <a:gd name="connsiteX78" fmla="*/ 1716827 w 3475660"/>
              <a:gd name="connsiteY78" fmla="*/ 407365 h 612701"/>
              <a:gd name="connsiteX79" fmla="*/ 1779264 w 3475660"/>
              <a:gd name="connsiteY79" fmla="*/ 415657 h 612701"/>
              <a:gd name="connsiteX80" fmla="*/ 1819765 w 3475660"/>
              <a:gd name="connsiteY80" fmla="*/ 409813 h 612701"/>
              <a:gd name="connsiteX81" fmla="*/ 1831814 w 3475660"/>
              <a:gd name="connsiteY81" fmla="*/ 392953 h 612701"/>
              <a:gd name="connsiteX82" fmla="*/ 1817286 w 3475660"/>
              <a:gd name="connsiteY82" fmla="*/ 377292 h 612701"/>
              <a:gd name="connsiteX83" fmla="*/ 1771226 w 3475660"/>
              <a:gd name="connsiteY83" fmla="*/ 368375 h 612701"/>
              <a:gd name="connsiteX84" fmla="*/ 1702915 w 3475660"/>
              <a:gd name="connsiteY84" fmla="*/ 355487 h 612701"/>
              <a:gd name="connsiteX85" fmla="*/ 1654377 w 3475660"/>
              <a:gd name="connsiteY85" fmla="*/ 326039 h 612701"/>
              <a:gd name="connsiteX86" fmla="*/ 1633976 w 3475660"/>
              <a:gd name="connsiteY86" fmla="*/ 265869 h 612701"/>
              <a:gd name="connsiteX87" fmla="*/ 1653145 w 3475660"/>
              <a:gd name="connsiteY87" fmla="*/ 209096 h 612701"/>
              <a:gd name="connsiteX88" fmla="*/ 1709091 w 3475660"/>
              <a:gd name="connsiteY88" fmla="*/ 169807 h 612701"/>
              <a:gd name="connsiteX89" fmla="*/ 1797198 w 3475660"/>
              <a:gd name="connsiteY89" fmla="*/ 155395 h 612701"/>
              <a:gd name="connsiteX90" fmla="*/ 164498 w 3475660"/>
              <a:gd name="connsiteY90" fmla="*/ 155394 h 612701"/>
              <a:gd name="connsiteX91" fmla="*/ 263410 w 3475660"/>
              <a:gd name="connsiteY91" fmla="*/ 194059 h 612701"/>
              <a:gd name="connsiteX92" fmla="*/ 263410 w 3475660"/>
              <a:gd name="connsiteY92" fmla="*/ 160913 h 612701"/>
              <a:gd name="connsiteX93" fmla="*/ 375302 w 3475660"/>
              <a:gd name="connsiteY93" fmla="*/ 160913 h 612701"/>
              <a:gd name="connsiteX94" fmla="*/ 375302 w 3475660"/>
              <a:gd name="connsiteY94" fmla="*/ 612701 h 612701"/>
              <a:gd name="connsiteX95" fmla="*/ 257838 w 3475660"/>
              <a:gd name="connsiteY95" fmla="*/ 612701 h 612701"/>
              <a:gd name="connsiteX96" fmla="*/ 257838 w 3475660"/>
              <a:gd name="connsiteY96" fmla="*/ 464137 h 612701"/>
              <a:gd name="connsiteX97" fmla="*/ 164498 w 3475660"/>
              <a:gd name="connsiteY97" fmla="*/ 499129 h 612701"/>
              <a:gd name="connsiteX98" fmla="*/ 81347 w 3475660"/>
              <a:gd name="connsiteY98" fmla="*/ 477949 h 612701"/>
              <a:gd name="connsiteX99" fmla="*/ 21992 w 3475660"/>
              <a:gd name="connsiteY99" fmla="*/ 417803 h 612701"/>
              <a:gd name="connsiteX100" fmla="*/ 45 w 3475660"/>
              <a:gd name="connsiteY100" fmla="*/ 327262 h 612701"/>
              <a:gd name="connsiteX101" fmla="*/ 21992 w 3475660"/>
              <a:gd name="connsiteY101" fmla="*/ 236720 h 612701"/>
              <a:gd name="connsiteX102" fmla="*/ 81347 w 3475660"/>
              <a:gd name="connsiteY102" fmla="*/ 176550 h 612701"/>
              <a:gd name="connsiteX103" fmla="*/ 164498 w 3475660"/>
              <a:gd name="connsiteY103" fmla="*/ 155394 h 612701"/>
              <a:gd name="connsiteX104" fmla="*/ 3112765 w 3475660"/>
              <a:gd name="connsiteY104" fmla="*/ 155393 h 612701"/>
              <a:gd name="connsiteX105" fmla="*/ 3240129 w 3475660"/>
              <a:gd name="connsiteY105" fmla="*/ 193134 h 612701"/>
              <a:gd name="connsiteX106" fmla="*/ 3284000 w 3475660"/>
              <a:gd name="connsiteY106" fmla="*/ 308853 h 612701"/>
              <a:gd name="connsiteX107" fmla="*/ 3284000 w 3475660"/>
              <a:gd name="connsiteY107" fmla="*/ 493610 h 612701"/>
              <a:gd name="connsiteX108" fmla="*/ 3174598 w 3475660"/>
              <a:gd name="connsiteY108" fmla="*/ 493610 h 612701"/>
              <a:gd name="connsiteX109" fmla="*/ 3174598 w 3475660"/>
              <a:gd name="connsiteY109" fmla="*/ 450649 h 612701"/>
              <a:gd name="connsiteX110" fmla="*/ 3075661 w 3475660"/>
              <a:gd name="connsiteY110" fmla="*/ 499130 h 612701"/>
              <a:gd name="connsiteX111" fmla="*/ 3008294 w 3475660"/>
              <a:gd name="connsiteY111" fmla="*/ 485642 h 612701"/>
              <a:gd name="connsiteX112" fmla="*/ 2965327 w 3475660"/>
              <a:gd name="connsiteY112" fmla="*/ 449100 h 612701"/>
              <a:gd name="connsiteX113" fmla="*/ 2950787 w 3475660"/>
              <a:gd name="connsiteY113" fmla="*/ 396623 h 612701"/>
              <a:gd name="connsiteX114" fmla="*/ 2987262 w 3475660"/>
              <a:gd name="connsiteY114" fmla="*/ 323265 h 612701"/>
              <a:gd name="connsiteX115" fmla="*/ 3099783 w 3475660"/>
              <a:gd name="connsiteY115" fmla="*/ 297189 h 612701"/>
              <a:gd name="connsiteX116" fmla="*/ 3166547 w 3475660"/>
              <a:gd name="connsiteY116" fmla="*/ 297189 h 612701"/>
              <a:gd name="connsiteX117" fmla="*/ 3095457 w 3475660"/>
              <a:gd name="connsiteY117" fmla="*/ 244387 h 612701"/>
              <a:gd name="connsiteX118" fmla="*/ 3046605 w 3475660"/>
              <a:gd name="connsiteY118" fmla="*/ 252055 h 612701"/>
              <a:gd name="connsiteX119" fmla="*/ 3004570 w 3475660"/>
              <a:gd name="connsiteY119" fmla="*/ 273236 h 612701"/>
              <a:gd name="connsiteX120" fmla="*/ 2965000 w 3475660"/>
              <a:gd name="connsiteY120" fmla="*/ 194058 h 612701"/>
              <a:gd name="connsiteX121" fmla="*/ 3032694 w 3475660"/>
              <a:gd name="connsiteY121" fmla="*/ 165509 h 612701"/>
              <a:gd name="connsiteX122" fmla="*/ 3112765 w 3475660"/>
              <a:gd name="connsiteY122" fmla="*/ 155393 h 612701"/>
              <a:gd name="connsiteX123" fmla="*/ 2574912 w 3475660"/>
              <a:gd name="connsiteY123" fmla="*/ 155393 h 612701"/>
              <a:gd name="connsiteX124" fmla="*/ 2673221 w 3475660"/>
              <a:gd name="connsiteY124" fmla="*/ 179621 h 612701"/>
              <a:gd name="connsiteX125" fmla="*/ 2731934 w 3475660"/>
              <a:gd name="connsiteY125" fmla="*/ 246835 h 612701"/>
              <a:gd name="connsiteX126" fmla="*/ 2641072 w 3475660"/>
              <a:gd name="connsiteY126" fmla="*/ 292893 h 612701"/>
              <a:gd name="connsiteX127" fmla="*/ 2574283 w 3475660"/>
              <a:gd name="connsiteY127" fmla="*/ 248082 h 612701"/>
              <a:gd name="connsiteX128" fmla="*/ 2522060 w 3475660"/>
              <a:gd name="connsiteY128" fmla="*/ 268938 h 612701"/>
              <a:gd name="connsiteX129" fmla="*/ 2501332 w 3475660"/>
              <a:gd name="connsiteY129" fmla="*/ 326636 h 612701"/>
              <a:gd name="connsiteX130" fmla="*/ 2522060 w 3475660"/>
              <a:gd name="connsiteY130" fmla="*/ 385257 h 612701"/>
              <a:gd name="connsiteX131" fmla="*/ 2574283 w 3475660"/>
              <a:gd name="connsiteY131" fmla="*/ 406438 h 612701"/>
              <a:gd name="connsiteX132" fmla="*/ 2641072 w 3475660"/>
              <a:gd name="connsiteY132" fmla="*/ 361629 h 612701"/>
              <a:gd name="connsiteX133" fmla="*/ 2731934 w 3475660"/>
              <a:gd name="connsiteY133" fmla="*/ 407662 h 612701"/>
              <a:gd name="connsiteX134" fmla="*/ 2673221 w 3475660"/>
              <a:gd name="connsiteY134" fmla="*/ 474876 h 612701"/>
              <a:gd name="connsiteX135" fmla="*/ 2574913 w 3475660"/>
              <a:gd name="connsiteY135" fmla="*/ 499129 h 612701"/>
              <a:gd name="connsiteX136" fmla="*/ 2475371 w 3475660"/>
              <a:gd name="connsiteY136" fmla="*/ 477025 h 612701"/>
              <a:gd name="connsiteX137" fmla="*/ 2475371 w 3475660"/>
              <a:gd name="connsiteY137" fmla="*/ 477025 h 612701"/>
              <a:gd name="connsiteX138" fmla="*/ 2398115 w 3475660"/>
              <a:gd name="connsiteY138" fmla="*/ 253881 h 612701"/>
              <a:gd name="connsiteX139" fmla="*/ 2475371 w 3475660"/>
              <a:gd name="connsiteY139" fmla="*/ 177173 h 612701"/>
              <a:gd name="connsiteX140" fmla="*/ 2574912 w 3475660"/>
              <a:gd name="connsiteY140" fmla="*/ 155393 h 612701"/>
              <a:gd name="connsiteX141" fmla="*/ 2160246 w 3475660"/>
              <a:gd name="connsiteY141" fmla="*/ 155393 h 612701"/>
              <a:gd name="connsiteX142" fmla="*/ 2257774 w 3475660"/>
              <a:gd name="connsiteY142" fmla="*/ 177173 h 612701"/>
              <a:gd name="connsiteX143" fmla="*/ 2325166 w 3475660"/>
              <a:gd name="connsiteY143" fmla="*/ 237943 h 612701"/>
              <a:gd name="connsiteX144" fmla="*/ 2270543 w 3475660"/>
              <a:gd name="connsiteY144" fmla="*/ 469892 h 612701"/>
              <a:gd name="connsiteX145" fmla="*/ 2257774 w 3475660"/>
              <a:gd name="connsiteY145" fmla="*/ 477025 h 612701"/>
              <a:gd name="connsiteX146" fmla="*/ 2063044 w 3475660"/>
              <a:gd name="connsiteY146" fmla="*/ 477025 h 612701"/>
              <a:gd name="connsiteX147" fmla="*/ 2063044 w 3475660"/>
              <a:gd name="connsiteY147" fmla="*/ 477025 h 612701"/>
              <a:gd name="connsiteX148" fmla="*/ 1970924 w 3475660"/>
              <a:gd name="connsiteY148" fmla="*/ 326637 h 612701"/>
              <a:gd name="connsiteX149" fmla="*/ 2062717 w 3475660"/>
              <a:gd name="connsiteY149" fmla="*/ 177173 h 612701"/>
              <a:gd name="connsiteX150" fmla="*/ 2160246 w 3475660"/>
              <a:gd name="connsiteY150" fmla="*/ 155393 h 612701"/>
              <a:gd name="connsiteX151" fmla="*/ 1021335 w 3475660"/>
              <a:gd name="connsiteY151" fmla="*/ 155392 h 612701"/>
              <a:gd name="connsiteX152" fmla="*/ 1148701 w 3475660"/>
              <a:gd name="connsiteY152" fmla="*/ 193133 h 612701"/>
              <a:gd name="connsiteX153" fmla="*/ 1192584 w 3475660"/>
              <a:gd name="connsiteY153" fmla="*/ 308853 h 612701"/>
              <a:gd name="connsiteX154" fmla="*/ 1192584 w 3475660"/>
              <a:gd name="connsiteY154" fmla="*/ 493609 h 612701"/>
              <a:gd name="connsiteX155" fmla="*/ 1083170 w 3475660"/>
              <a:gd name="connsiteY155" fmla="*/ 493609 h 612701"/>
              <a:gd name="connsiteX156" fmla="*/ 1083170 w 3475660"/>
              <a:gd name="connsiteY156" fmla="*/ 450648 h 612701"/>
              <a:gd name="connsiteX157" fmla="*/ 984245 w 3475660"/>
              <a:gd name="connsiteY157" fmla="*/ 499128 h 612701"/>
              <a:gd name="connsiteX158" fmla="*/ 916866 w 3475660"/>
              <a:gd name="connsiteY158" fmla="*/ 485641 h 612701"/>
              <a:gd name="connsiteX159" fmla="*/ 873899 w 3475660"/>
              <a:gd name="connsiteY159" fmla="*/ 449099 h 612701"/>
              <a:gd name="connsiteX160" fmla="*/ 859371 w 3475660"/>
              <a:gd name="connsiteY160" fmla="*/ 396622 h 612701"/>
              <a:gd name="connsiteX161" fmla="*/ 895846 w 3475660"/>
              <a:gd name="connsiteY161" fmla="*/ 323264 h 612701"/>
              <a:gd name="connsiteX162" fmla="*/ 1008355 w 3475660"/>
              <a:gd name="connsiteY162" fmla="*/ 297187 h 612701"/>
              <a:gd name="connsiteX163" fmla="*/ 1075131 w 3475660"/>
              <a:gd name="connsiteY163" fmla="*/ 297187 h 612701"/>
              <a:gd name="connsiteX164" fmla="*/ 1004028 w 3475660"/>
              <a:gd name="connsiteY164" fmla="*/ 244385 h 612701"/>
              <a:gd name="connsiteX165" fmla="*/ 955188 w 3475660"/>
              <a:gd name="connsiteY165" fmla="*/ 252054 h 612701"/>
              <a:gd name="connsiteX166" fmla="*/ 913154 w 3475660"/>
              <a:gd name="connsiteY166" fmla="*/ 273234 h 612701"/>
              <a:gd name="connsiteX167" fmla="*/ 873584 w 3475660"/>
              <a:gd name="connsiteY167" fmla="*/ 194057 h 612701"/>
              <a:gd name="connsiteX168" fmla="*/ 941277 w 3475660"/>
              <a:gd name="connsiteY168" fmla="*/ 165508 h 612701"/>
              <a:gd name="connsiteX169" fmla="*/ 1021335 w 3475660"/>
              <a:gd name="connsiteY169" fmla="*/ 155392 h 612701"/>
              <a:gd name="connsiteX170" fmla="*/ 3358183 w 3475660"/>
              <a:gd name="connsiteY170" fmla="*/ 38150 h 612701"/>
              <a:gd name="connsiteX171" fmla="*/ 3475660 w 3475660"/>
              <a:gd name="connsiteY171" fmla="*/ 38150 h 612701"/>
              <a:gd name="connsiteX172" fmla="*/ 3475660 w 3475660"/>
              <a:gd name="connsiteY172" fmla="*/ 493610 h 612701"/>
              <a:gd name="connsiteX173" fmla="*/ 3358183 w 3475660"/>
              <a:gd name="connsiteY173" fmla="*/ 493610 h 612701"/>
              <a:gd name="connsiteX174" fmla="*/ 1266767 w 3475660"/>
              <a:gd name="connsiteY174" fmla="*/ 38150 h 612701"/>
              <a:gd name="connsiteX175" fmla="*/ 1384231 w 3475660"/>
              <a:gd name="connsiteY175" fmla="*/ 38150 h 612701"/>
              <a:gd name="connsiteX176" fmla="*/ 1384231 w 3475660"/>
              <a:gd name="connsiteY176" fmla="*/ 493610 h 612701"/>
              <a:gd name="connsiteX177" fmla="*/ 1266767 w 3475660"/>
              <a:gd name="connsiteY177" fmla="*/ 493610 h 612701"/>
              <a:gd name="connsiteX178" fmla="*/ 2835198 w 3475660"/>
              <a:gd name="connsiteY178" fmla="*/ 84 h 612701"/>
              <a:gd name="connsiteX179" fmla="*/ 2887119 w 3475660"/>
              <a:gd name="connsiteY179" fmla="*/ 16969 h 612701"/>
              <a:gd name="connsiteX180" fmla="*/ 2906891 w 3475660"/>
              <a:gd name="connsiteY180" fmla="*/ 60230 h 612701"/>
              <a:gd name="connsiteX181" fmla="*/ 2887119 w 3475660"/>
              <a:gd name="connsiteY181" fmla="*/ 105963 h 612701"/>
              <a:gd name="connsiteX182" fmla="*/ 2835198 w 3475660"/>
              <a:gd name="connsiteY182" fmla="*/ 124071 h 612701"/>
              <a:gd name="connsiteX183" fmla="*/ 2783251 w 3475660"/>
              <a:gd name="connsiteY183" fmla="*/ 106288 h 612701"/>
              <a:gd name="connsiteX184" fmla="*/ 2778957 w 3475660"/>
              <a:gd name="connsiteY184" fmla="*/ 22157 h 612701"/>
              <a:gd name="connsiteX185" fmla="*/ 2783251 w 3475660"/>
              <a:gd name="connsiteY185" fmla="*/ 17893 h 612701"/>
              <a:gd name="connsiteX186" fmla="*/ 2835198 w 3475660"/>
              <a:gd name="connsiteY186" fmla="*/ 84 h 612701"/>
              <a:gd name="connsiteX187" fmla="*/ 1519003 w 3475660"/>
              <a:gd name="connsiteY187" fmla="*/ 84 h 612701"/>
              <a:gd name="connsiteX188" fmla="*/ 1570924 w 3475660"/>
              <a:gd name="connsiteY188" fmla="*/ 16969 h 612701"/>
              <a:gd name="connsiteX189" fmla="*/ 1590709 w 3475660"/>
              <a:gd name="connsiteY189" fmla="*/ 60229 h 612701"/>
              <a:gd name="connsiteX190" fmla="*/ 1570924 w 3475660"/>
              <a:gd name="connsiteY190" fmla="*/ 105964 h 612701"/>
              <a:gd name="connsiteX191" fmla="*/ 1519003 w 3475660"/>
              <a:gd name="connsiteY191" fmla="*/ 124072 h 612701"/>
              <a:gd name="connsiteX192" fmla="*/ 1467069 w 3475660"/>
              <a:gd name="connsiteY192" fmla="*/ 106288 h 612701"/>
              <a:gd name="connsiteX193" fmla="*/ 1462738 w 3475660"/>
              <a:gd name="connsiteY193" fmla="*/ 22193 h 612701"/>
              <a:gd name="connsiteX194" fmla="*/ 1467069 w 3475660"/>
              <a:gd name="connsiteY194" fmla="*/ 17893 h 612701"/>
              <a:gd name="connsiteX195" fmla="*/ 1519003 w 3475660"/>
              <a:gd name="connsiteY195" fmla="*/ 84 h 61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3475660" h="612701">
                <a:moveTo>
                  <a:pt x="3115860" y="357959"/>
                </a:moveTo>
                <a:cubicBezTo>
                  <a:pt x="3081648" y="357959"/>
                  <a:pt x="3064542" y="369207"/>
                  <a:pt x="3064542" y="391703"/>
                </a:cubicBezTo>
                <a:cubicBezTo>
                  <a:pt x="3064231" y="401292"/>
                  <a:pt x="3068607" y="410438"/>
                  <a:pt x="3076290" y="416256"/>
                </a:cubicBezTo>
                <a:cubicBezTo>
                  <a:pt x="3085640" y="422867"/>
                  <a:pt x="3096979" y="426118"/>
                  <a:pt x="3108439" y="425473"/>
                </a:cubicBezTo>
                <a:cubicBezTo>
                  <a:pt x="3121096" y="425737"/>
                  <a:pt x="3133554" y="422325"/>
                  <a:pt x="3144285" y="415656"/>
                </a:cubicBezTo>
                <a:cubicBezTo>
                  <a:pt x="3154808" y="408847"/>
                  <a:pt x="3162664" y="398666"/>
                  <a:pt x="3166548" y="386807"/>
                </a:cubicBezTo>
                <a:lnTo>
                  <a:pt x="3166548" y="357959"/>
                </a:lnTo>
                <a:close/>
                <a:moveTo>
                  <a:pt x="1024432" y="357958"/>
                </a:moveTo>
                <a:cubicBezTo>
                  <a:pt x="990220" y="357958"/>
                  <a:pt x="973118" y="369206"/>
                  <a:pt x="973127" y="391702"/>
                </a:cubicBezTo>
                <a:cubicBezTo>
                  <a:pt x="972811" y="401289"/>
                  <a:pt x="977183" y="410436"/>
                  <a:pt x="984862" y="416256"/>
                </a:cubicBezTo>
                <a:cubicBezTo>
                  <a:pt x="994212" y="422864"/>
                  <a:pt x="1005550" y="426114"/>
                  <a:pt x="1017010" y="425472"/>
                </a:cubicBezTo>
                <a:cubicBezTo>
                  <a:pt x="1029670" y="425734"/>
                  <a:pt x="1042133" y="422322"/>
                  <a:pt x="1052870" y="415655"/>
                </a:cubicBezTo>
                <a:lnTo>
                  <a:pt x="1052870" y="415655"/>
                </a:lnTo>
                <a:cubicBezTo>
                  <a:pt x="1063385" y="408839"/>
                  <a:pt x="1071240" y="398661"/>
                  <a:pt x="1075133" y="386806"/>
                </a:cubicBezTo>
                <a:lnTo>
                  <a:pt x="1075133" y="357958"/>
                </a:lnTo>
                <a:close/>
                <a:moveTo>
                  <a:pt x="189955" y="248088"/>
                </a:moveTo>
                <a:cubicBezTo>
                  <a:pt x="171795" y="247901"/>
                  <a:pt x="153564" y="254593"/>
                  <a:pt x="139565" y="268208"/>
                </a:cubicBezTo>
                <a:cubicBezTo>
                  <a:pt x="139215" y="268548"/>
                  <a:pt x="138868" y="268892"/>
                  <a:pt x="138526" y="269239"/>
                </a:cubicBezTo>
                <a:cubicBezTo>
                  <a:pt x="124631" y="285317"/>
                  <a:pt x="117541" y="306110"/>
                  <a:pt x="118741" y="327262"/>
                </a:cubicBezTo>
                <a:cubicBezTo>
                  <a:pt x="117537" y="348407"/>
                  <a:pt x="124628" y="369193"/>
                  <a:pt x="138526" y="385258"/>
                </a:cubicBezTo>
                <a:cubicBezTo>
                  <a:pt x="165903" y="413058"/>
                  <a:pt x="210794" y="413557"/>
                  <a:pt x="238792" y="386374"/>
                </a:cubicBezTo>
                <a:cubicBezTo>
                  <a:pt x="239170" y="386006"/>
                  <a:pt x="239544" y="385634"/>
                  <a:pt x="239915" y="385258"/>
                </a:cubicBezTo>
                <a:cubicBezTo>
                  <a:pt x="253807" y="369190"/>
                  <a:pt x="260898" y="348406"/>
                  <a:pt x="259700" y="327262"/>
                </a:cubicBezTo>
                <a:cubicBezTo>
                  <a:pt x="260893" y="306110"/>
                  <a:pt x="253803" y="285320"/>
                  <a:pt x="239915" y="269239"/>
                </a:cubicBezTo>
                <a:cubicBezTo>
                  <a:pt x="226203" y="255340"/>
                  <a:pt x="208114" y="248274"/>
                  <a:pt x="189955" y="248088"/>
                </a:cubicBezTo>
                <a:close/>
                <a:moveTo>
                  <a:pt x="2160117" y="248083"/>
                </a:moveTo>
                <a:cubicBezTo>
                  <a:pt x="2141777" y="248078"/>
                  <a:pt x="2123434" y="255019"/>
                  <a:pt x="2109437" y="268909"/>
                </a:cubicBezTo>
                <a:cubicBezTo>
                  <a:pt x="2109427" y="268919"/>
                  <a:pt x="2109416" y="268929"/>
                  <a:pt x="2109406" y="268939"/>
                </a:cubicBezTo>
                <a:cubicBezTo>
                  <a:pt x="2095470" y="284866"/>
                  <a:pt x="2088365" y="305575"/>
                  <a:pt x="2089608" y="326637"/>
                </a:cubicBezTo>
                <a:cubicBezTo>
                  <a:pt x="2088334" y="347983"/>
                  <a:pt x="2095429" y="368990"/>
                  <a:pt x="2109406" y="385258"/>
                </a:cubicBezTo>
                <a:cubicBezTo>
                  <a:pt x="2136776" y="413054"/>
                  <a:pt x="2181657" y="413558"/>
                  <a:pt x="2209651" y="386383"/>
                </a:cubicBezTo>
                <a:cubicBezTo>
                  <a:pt x="2210033" y="386012"/>
                  <a:pt x="2210410" y="385637"/>
                  <a:pt x="2210783" y="385258"/>
                </a:cubicBezTo>
                <a:cubicBezTo>
                  <a:pt x="2224750" y="368984"/>
                  <a:pt x="2231843" y="347981"/>
                  <a:pt x="2230581" y="326637"/>
                </a:cubicBezTo>
                <a:cubicBezTo>
                  <a:pt x="2231813" y="305577"/>
                  <a:pt x="2224709" y="284872"/>
                  <a:pt x="2210783" y="268939"/>
                </a:cubicBezTo>
                <a:cubicBezTo>
                  <a:pt x="2196795" y="255041"/>
                  <a:pt x="2178457" y="248089"/>
                  <a:pt x="2160117" y="248083"/>
                </a:cubicBezTo>
                <a:close/>
                <a:moveTo>
                  <a:pt x="2776459" y="160913"/>
                </a:moveTo>
                <a:lnTo>
                  <a:pt x="2893911" y="160913"/>
                </a:lnTo>
                <a:lnTo>
                  <a:pt x="2893911" y="493610"/>
                </a:lnTo>
                <a:lnTo>
                  <a:pt x="2776459" y="493610"/>
                </a:lnTo>
                <a:close/>
                <a:moveTo>
                  <a:pt x="449487" y="160913"/>
                </a:moveTo>
                <a:lnTo>
                  <a:pt x="566950" y="160913"/>
                </a:lnTo>
                <a:lnTo>
                  <a:pt x="566950" y="327861"/>
                </a:lnTo>
                <a:cubicBezTo>
                  <a:pt x="565336" y="347149"/>
                  <a:pt x="570346" y="366411"/>
                  <a:pt x="581163" y="382511"/>
                </a:cubicBezTo>
                <a:cubicBezTo>
                  <a:pt x="591507" y="394357"/>
                  <a:pt x="606837" y="400715"/>
                  <a:pt x="622594" y="399696"/>
                </a:cubicBezTo>
                <a:cubicBezTo>
                  <a:pt x="639871" y="400235"/>
                  <a:pt x="656504" y="393158"/>
                  <a:pt x="668025" y="380364"/>
                </a:cubicBezTo>
                <a:cubicBezTo>
                  <a:pt x="681077" y="363459"/>
                  <a:pt x="687356" y="342350"/>
                  <a:pt x="685647" y="321117"/>
                </a:cubicBezTo>
                <a:lnTo>
                  <a:pt x="685647" y="160913"/>
                </a:lnTo>
                <a:lnTo>
                  <a:pt x="803111" y="160913"/>
                </a:lnTo>
                <a:lnTo>
                  <a:pt x="803111" y="493610"/>
                </a:lnTo>
                <a:lnTo>
                  <a:pt x="691207" y="493610"/>
                </a:lnTo>
                <a:lnTo>
                  <a:pt x="691207" y="458018"/>
                </a:lnTo>
                <a:cubicBezTo>
                  <a:pt x="678911" y="471470"/>
                  <a:pt x="663688" y="481960"/>
                  <a:pt x="646694" y="488690"/>
                </a:cubicBezTo>
                <a:cubicBezTo>
                  <a:pt x="629214" y="495688"/>
                  <a:pt x="610526" y="499234"/>
                  <a:pt x="591679" y="499130"/>
                </a:cubicBezTo>
                <a:cubicBezTo>
                  <a:pt x="553374" y="501014"/>
                  <a:pt x="515961" y="487261"/>
                  <a:pt x="488126" y="461065"/>
                </a:cubicBezTo>
                <a:cubicBezTo>
                  <a:pt x="460196" y="429780"/>
                  <a:pt x="446252" y="388577"/>
                  <a:pt x="449487" y="346894"/>
                </a:cubicBezTo>
                <a:close/>
                <a:moveTo>
                  <a:pt x="1460265" y="160913"/>
                </a:moveTo>
                <a:lnTo>
                  <a:pt x="1577729" y="160913"/>
                </a:lnTo>
                <a:lnTo>
                  <a:pt x="1577729" y="493610"/>
                </a:lnTo>
                <a:lnTo>
                  <a:pt x="1460265" y="493610"/>
                </a:lnTo>
                <a:close/>
                <a:moveTo>
                  <a:pt x="1797198" y="155395"/>
                </a:moveTo>
                <a:cubicBezTo>
                  <a:pt x="1821496" y="155389"/>
                  <a:pt x="1845731" y="157858"/>
                  <a:pt x="1869521" y="162763"/>
                </a:cubicBezTo>
                <a:cubicBezTo>
                  <a:pt x="1890469" y="166623"/>
                  <a:pt x="1910696" y="173657"/>
                  <a:pt x="1929492" y="183619"/>
                </a:cubicBezTo>
                <a:lnTo>
                  <a:pt x="1894249" y="262797"/>
                </a:lnTo>
                <a:cubicBezTo>
                  <a:pt x="1864778" y="246484"/>
                  <a:pt x="1831556" y="238024"/>
                  <a:pt x="1797815" y="238243"/>
                </a:cubicBezTo>
                <a:cubicBezTo>
                  <a:pt x="1783904" y="237430"/>
                  <a:pt x="1769982" y="239629"/>
                  <a:pt x="1757012" y="244689"/>
                </a:cubicBezTo>
                <a:cubicBezTo>
                  <a:pt x="1749661" y="247218"/>
                  <a:pt x="1744544" y="253866"/>
                  <a:pt x="1744019" y="261573"/>
                </a:cubicBezTo>
                <a:cubicBezTo>
                  <a:pt x="1744019" y="269366"/>
                  <a:pt x="1748761" y="274794"/>
                  <a:pt x="1758244" y="277859"/>
                </a:cubicBezTo>
                <a:cubicBezTo>
                  <a:pt x="1773652" y="282165"/>
                  <a:pt x="1789358" y="285337"/>
                  <a:pt x="1805235" y="287350"/>
                </a:cubicBezTo>
                <a:cubicBezTo>
                  <a:pt x="1828401" y="290522"/>
                  <a:pt x="1851324" y="295245"/>
                  <a:pt x="1873848" y="301487"/>
                </a:cubicBezTo>
                <a:cubicBezTo>
                  <a:pt x="1891970" y="306800"/>
                  <a:pt x="1908313" y="316870"/>
                  <a:pt x="1921153" y="330635"/>
                </a:cubicBezTo>
                <a:cubicBezTo>
                  <a:pt x="1935368" y="347030"/>
                  <a:pt x="1942576" y="368288"/>
                  <a:pt x="1941240" y="389881"/>
                </a:cubicBezTo>
                <a:cubicBezTo>
                  <a:pt x="1941423" y="410210"/>
                  <a:pt x="1934666" y="430001"/>
                  <a:pt x="1922071" y="446030"/>
                </a:cubicBezTo>
                <a:cubicBezTo>
                  <a:pt x="1907271" y="464035"/>
                  <a:pt x="1887671" y="477545"/>
                  <a:pt x="1865509" y="485019"/>
                </a:cubicBezTo>
                <a:cubicBezTo>
                  <a:pt x="1836627" y="495076"/>
                  <a:pt x="1806149" y="499858"/>
                  <a:pt x="1775552" y="499131"/>
                </a:cubicBezTo>
                <a:cubicBezTo>
                  <a:pt x="1747662" y="499147"/>
                  <a:pt x="1719865" y="495953"/>
                  <a:pt x="1692716" y="489614"/>
                </a:cubicBezTo>
                <a:lnTo>
                  <a:pt x="1692716" y="489614"/>
                </a:lnTo>
                <a:cubicBezTo>
                  <a:pt x="1669667" y="484889"/>
                  <a:pt x="1647537" y="476497"/>
                  <a:pt x="1627185" y="464762"/>
                </a:cubicBezTo>
                <a:lnTo>
                  <a:pt x="1662416" y="384960"/>
                </a:lnTo>
                <a:cubicBezTo>
                  <a:pt x="1679332" y="395069"/>
                  <a:pt x="1697670" y="402621"/>
                  <a:pt x="1716827" y="407365"/>
                </a:cubicBezTo>
                <a:cubicBezTo>
                  <a:pt x="1737190" y="412803"/>
                  <a:pt x="1758178" y="415590"/>
                  <a:pt x="1779264" y="415657"/>
                </a:cubicBezTo>
                <a:cubicBezTo>
                  <a:pt x="1793026" y="416506"/>
                  <a:pt x="1806815" y="414516"/>
                  <a:pt x="1819765" y="409813"/>
                </a:cubicBezTo>
                <a:cubicBezTo>
                  <a:pt x="1826906" y="407208"/>
                  <a:pt x="1831695" y="400506"/>
                  <a:pt x="1831814" y="392953"/>
                </a:cubicBezTo>
                <a:cubicBezTo>
                  <a:pt x="1831814" y="385585"/>
                  <a:pt x="1826971" y="380365"/>
                  <a:pt x="1817286" y="377292"/>
                </a:cubicBezTo>
                <a:cubicBezTo>
                  <a:pt x="1802190" y="373134"/>
                  <a:pt x="1786789" y="370153"/>
                  <a:pt x="1771226" y="368375"/>
                </a:cubicBezTo>
                <a:cubicBezTo>
                  <a:pt x="1748154" y="365842"/>
                  <a:pt x="1725315" y="361533"/>
                  <a:pt x="1702915" y="355487"/>
                </a:cubicBezTo>
                <a:cubicBezTo>
                  <a:pt x="1684321" y="350279"/>
                  <a:pt x="1667529" y="340091"/>
                  <a:pt x="1654377" y="326039"/>
                </a:cubicBezTo>
                <a:cubicBezTo>
                  <a:pt x="1639943" y="309387"/>
                  <a:pt x="1632623" y="287799"/>
                  <a:pt x="1633976" y="265869"/>
                </a:cubicBezTo>
                <a:cubicBezTo>
                  <a:pt x="1633729" y="245339"/>
                  <a:pt x="1640485" y="225330"/>
                  <a:pt x="1653145" y="209096"/>
                </a:cubicBezTo>
                <a:cubicBezTo>
                  <a:pt x="1667812" y="191154"/>
                  <a:pt x="1687167" y="177562"/>
                  <a:pt x="1709091" y="169807"/>
                </a:cubicBezTo>
                <a:cubicBezTo>
                  <a:pt x="1737292" y="159568"/>
                  <a:pt x="1767179" y="154678"/>
                  <a:pt x="1797198" y="155395"/>
                </a:cubicBezTo>
                <a:close/>
                <a:moveTo>
                  <a:pt x="164498" y="155394"/>
                </a:moveTo>
                <a:cubicBezTo>
                  <a:pt x="201687" y="152594"/>
                  <a:pt x="238124" y="166838"/>
                  <a:pt x="263410" y="194059"/>
                </a:cubicBezTo>
                <a:lnTo>
                  <a:pt x="263410" y="160913"/>
                </a:lnTo>
                <a:lnTo>
                  <a:pt x="375302" y="160913"/>
                </a:lnTo>
                <a:lnTo>
                  <a:pt x="375302" y="612701"/>
                </a:lnTo>
                <a:lnTo>
                  <a:pt x="257838" y="612701"/>
                </a:lnTo>
                <a:lnTo>
                  <a:pt x="257838" y="464137"/>
                </a:lnTo>
                <a:cubicBezTo>
                  <a:pt x="233057" y="488303"/>
                  <a:pt x="199181" y="501003"/>
                  <a:pt x="164498" y="499129"/>
                </a:cubicBezTo>
                <a:cubicBezTo>
                  <a:pt x="135382" y="499494"/>
                  <a:pt x="106690" y="492186"/>
                  <a:pt x="81347" y="477949"/>
                </a:cubicBezTo>
                <a:cubicBezTo>
                  <a:pt x="56321" y="463761"/>
                  <a:pt x="35768" y="442935"/>
                  <a:pt x="21992" y="417803"/>
                </a:cubicBezTo>
                <a:cubicBezTo>
                  <a:pt x="6907" y="390017"/>
                  <a:pt x="-655" y="358820"/>
                  <a:pt x="45" y="327262"/>
                </a:cubicBezTo>
                <a:cubicBezTo>
                  <a:pt x="-652" y="295704"/>
                  <a:pt x="6910" y="264507"/>
                  <a:pt x="21992" y="236720"/>
                </a:cubicBezTo>
                <a:cubicBezTo>
                  <a:pt x="35782" y="211592"/>
                  <a:pt x="56330" y="190761"/>
                  <a:pt x="81347" y="176550"/>
                </a:cubicBezTo>
                <a:cubicBezTo>
                  <a:pt x="106696" y="162332"/>
                  <a:pt x="135386" y="155033"/>
                  <a:pt x="164498" y="155394"/>
                </a:cubicBezTo>
                <a:close/>
                <a:moveTo>
                  <a:pt x="3112765" y="155393"/>
                </a:moveTo>
                <a:cubicBezTo>
                  <a:pt x="3158420" y="152260"/>
                  <a:pt x="3203670" y="165669"/>
                  <a:pt x="3240129" y="193134"/>
                </a:cubicBezTo>
                <a:cubicBezTo>
                  <a:pt x="3271416" y="223271"/>
                  <a:pt x="3287507" y="265712"/>
                  <a:pt x="3284000" y="308853"/>
                </a:cubicBezTo>
                <a:lnTo>
                  <a:pt x="3284000" y="493610"/>
                </a:lnTo>
                <a:lnTo>
                  <a:pt x="3174598" y="493610"/>
                </a:lnTo>
                <a:lnTo>
                  <a:pt x="3174598" y="450649"/>
                </a:lnTo>
                <a:cubicBezTo>
                  <a:pt x="3157693" y="482970"/>
                  <a:pt x="3124714" y="499130"/>
                  <a:pt x="3075661" y="499130"/>
                </a:cubicBezTo>
                <a:cubicBezTo>
                  <a:pt x="3052471" y="499701"/>
                  <a:pt x="3029448" y="495092"/>
                  <a:pt x="3008294" y="485642"/>
                </a:cubicBezTo>
                <a:cubicBezTo>
                  <a:pt x="2990719" y="477836"/>
                  <a:pt x="2975796" y="465145"/>
                  <a:pt x="2965327" y="449100"/>
                </a:cubicBezTo>
                <a:cubicBezTo>
                  <a:pt x="2955511" y="433355"/>
                  <a:pt x="2950464" y="415138"/>
                  <a:pt x="2950787" y="396623"/>
                </a:cubicBezTo>
                <a:cubicBezTo>
                  <a:pt x="2949551" y="367595"/>
                  <a:pt x="2963300" y="339942"/>
                  <a:pt x="2987262" y="323265"/>
                </a:cubicBezTo>
                <a:cubicBezTo>
                  <a:pt x="3021226" y="303415"/>
                  <a:pt x="3060478" y="294319"/>
                  <a:pt x="3099783" y="297189"/>
                </a:cubicBezTo>
                <a:lnTo>
                  <a:pt x="3166547" y="297189"/>
                </a:lnTo>
                <a:cubicBezTo>
                  <a:pt x="3164484" y="261995"/>
                  <a:pt x="3140788" y="244395"/>
                  <a:pt x="3095457" y="244387"/>
                </a:cubicBezTo>
                <a:cubicBezTo>
                  <a:pt x="3078876" y="244473"/>
                  <a:pt x="3062404" y="247058"/>
                  <a:pt x="3046605" y="252055"/>
                </a:cubicBezTo>
                <a:cubicBezTo>
                  <a:pt x="3031415" y="256525"/>
                  <a:pt x="3017171" y="263703"/>
                  <a:pt x="3004570" y="273236"/>
                </a:cubicBezTo>
                <a:lnTo>
                  <a:pt x="2965000" y="194058"/>
                </a:lnTo>
                <a:cubicBezTo>
                  <a:pt x="2985782" y="180821"/>
                  <a:pt x="3008670" y="171169"/>
                  <a:pt x="3032694" y="165509"/>
                </a:cubicBezTo>
                <a:cubicBezTo>
                  <a:pt x="3058852" y="158820"/>
                  <a:pt x="3085753" y="155421"/>
                  <a:pt x="3112765" y="155393"/>
                </a:cubicBezTo>
                <a:close/>
                <a:moveTo>
                  <a:pt x="2574912" y="155393"/>
                </a:moveTo>
                <a:cubicBezTo>
                  <a:pt x="2609285" y="154497"/>
                  <a:pt x="2643259" y="162870"/>
                  <a:pt x="2673221" y="179621"/>
                </a:cubicBezTo>
                <a:cubicBezTo>
                  <a:pt x="2699905" y="194762"/>
                  <a:pt x="2720610" y="218465"/>
                  <a:pt x="2731934" y="246835"/>
                </a:cubicBezTo>
                <a:lnTo>
                  <a:pt x="2641072" y="292893"/>
                </a:lnTo>
                <a:cubicBezTo>
                  <a:pt x="2630078" y="265845"/>
                  <a:pt x="2603660" y="248120"/>
                  <a:pt x="2574283" y="248082"/>
                </a:cubicBezTo>
                <a:cubicBezTo>
                  <a:pt x="2554708" y="247499"/>
                  <a:pt x="2535777" y="255060"/>
                  <a:pt x="2522060" y="268938"/>
                </a:cubicBezTo>
                <a:cubicBezTo>
                  <a:pt x="2507580" y="284598"/>
                  <a:pt x="2500103" y="305412"/>
                  <a:pt x="2501332" y="326636"/>
                </a:cubicBezTo>
                <a:cubicBezTo>
                  <a:pt x="2500070" y="348142"/>
                  <a:pt x="2507535" y="369254"/>
                  <a:pt x="2522060" y="385257"/>
                </a:cubicBezTo>
                <a:cubicBezTo>
                  <a:pt x="2535679" y="399316"/>
                  <a:pt x="2554646" y="407009"/>
                  <a:pt x="2574283" y="406438"/>
                </a:cubicBezTo>
                <a:cubicBezTo>
                  <a:pt x="2603659" y="406401"/>
                  <a:pt x="2630077" y="388677"/>
                  <a:pt x="2641072" y="361629"/>
                </a:cubicBezTo>
                <a:lnTo>
                  <a:pt x="2731934" y="407662"/>
                </a:lnTo>
                <a:cubicBezTo>
                  <a:pt x="2720625" y="436041"/>
                  <a:pt x="2699916" y="459747"/>
                  <a:pt x="2673221" y="474876"/>
                </a:cubicBezTo>
                <a:cubicBezTo>
                  <a:pt x="2643266" y="491646"/>
                  <a:pt x="2609289" y="500028"/>
                  <a:pt x="2574913" y="499129"/>
                </a:cubicBezTo>
                <a:cubicBezTo>
                  <a:pt x="2540434" y="499721"/>
                  <a:pt x="2506311" y="492143"/>
                  <a:pt x="2475371" y="477025"/>
                </a:cubicBezTo>
                <a:lnTo>
                  <a:pt x="2475371" y="477025"/>
                </a:lnTo>
                <a:cubicBezTo>
                  <a:pt x="2391978" y="436588"/>
                  <a:pt x="2357389" y="336683"/>
                  <a:pt x="2398115" y="253881"/>
                </a:cubicBezTo>
                <a:cubicBezTo>
                  <a:pt x="2414543" y="220481"/>
                  <a:pt x="2441733" y="193484"/>
                  <a:pt x="2475371" y="177173"/>
                </a:cubicBezTo>
                <a:cubicBezTo>
                  <a:pt x="2506374" y="162266"/>
                  <a:pt x="2540471" y="154805"/>
                  <a:pt x="2574912" y="155393"/>
                </a:cubicBezTo>
                <a:close/>
                <a:moveTo>
                  <a:pt x="2160246" y="155393"/>
                </a:moveTo>
                <a:cubicBezTo>
                  <a:pt x="2193577" y="155393"/>
                  <a:pt x="2226909" y="162653"/>
                  <a:pt x="2257774" y="177173"/>
                </a:cubicBezTo>
                <a:cubicBezTo>
                  <a:pt x="2285547" y="190734"/>
                  <a:pt x="2308905" y="211797"/>
                  <a:pt x="2325166" y="237943"/>
                </a:cubicBezTo>
                <a:cubicBezTo>
                  <a:pt x="2374590" y="316971"/>
                  <a:pt x="2350135" y="420818"/>
                  <a:pt x="2270543" y="469892"/>
                </a:cubicBezTo>
                <a:cubicBezTo>
                  <a:pt x="2266392" y="472451"/>
                  <a:pt x="2262132" y="474831"/>
                  <a:pt x="2257774" y="477025"/>
                </a:cubicBezTo>
                <a:cubicBezTo>
                  <a:pt x="2196258" y="506499"/>
                  <a:pt x="2124560" y="506499"/>
                  <a:pt x="2063044" y="477025"/>
                </a:cubicBezTo>
                <a:lnTo>
                  <a:pt x="2063044" y="477025"/>
                </a:lnTo>
                <a:cubicBezTo>
                  <a:pt x="2005623" y="448810"/>
                  <a:pt x="1969746" y="390239"/>
                  <a:pt x="1970924" y="326637"/>
                </a:cubicBezTo>
                <a:cubicBezTo>
                  <a:pt x="1969939" y="263410"/>
                  <a:pt x="2005655" y="205254"/>
                  <a:pt x="2062717" y="177173"/>
                </a:cubicBezTo>
                <a:cubicBezTo>
                  <a:pt x="2093582" y="162653"/>
                  <a:pt x="2126914" y="155393"/>
                  <a:pt x="2160246" y="155393"/>
                </a:cubicBezTo>
                <a:close/>
                <a:moveTo>
                  <a:pt x="1021335" y="155392"/>
                </a:moveTo>
                <a:cubicBezTo>
                  <a:pt x="1066991" y="152257"/>
                  <a:pt x="1112243" y="165666"/>
                  <a:pt x="1148701" y="193133"/>
                </a:cubicBezTo>
                <a:cubicBezTo>
                  <a:pt x="1179992" y="223268"/>
                  <a:pt x="1196087" y="265709"/>
                  <a:pt x="1192584" y="308853"/>
                </a:cubicBezTo>
                <a:lnTo>
                  <a:pt x="1192584" y="493609"/>
                </a:lnTo>
                <a:lnTo>
                  <a:pt x="1083170" y="493609"/>
                </a:lnTo>
                <a:lnTo>
                  <a:pt x="1083170" y="450648"/>
                </a:lnTo>
                <a:cubicBezTo>
                  <a:pt x="1066265" y="482968"/>
                  <a:pt x="1033291" y="499128"/>
                  <a:pt x="984245" y="499128"/>
                </a:cubicBezTo>
                <a:cubicBezTo>
                  <a:pt x="961052" y="499698"/>
                  <a:pt x="938025" y="495089"/>
                  <a:pt x="916866" y="485641"/>
                </a:cubicBezTo>
                <a:cubicBezTo>
                  <a:pt x="899293" y="477831"/>
                  <a:pt x="884371" y="465140"/>
                  <a:pt x="873899" y="449099"/>
                </a:cubicBezTo>
                <a:cubicBezTo>
                  <a:pt x="864093" y="433350"/>
                  <a:pt x="859050" y="415135"/>
                  <a:pt x="859371" y="396622"/>
                </a:cubicBezTo>
                <a:cubicBezTo>
                  <a:pt x="858135" y="367593"/>
                  <a:pt x="871885" y="339941"/>
                  <a:pt x="895846" y="323264"/>
                </a:cubicBezTo>
                <a:cubicBezTo>
                  <a:pt x="929805" y="303412"/>
                  <a:pt x="969054" y="294315"/>
                  <a:pt x="1008355" y="297187"/>
                </a:cubicBezTo>
                <a:lnTo>
                  <a:pt x="1075131" y="297187"/>
                </a:lnTo>
                <a:cubicBezTo>
                  <a:pt x="1073055" y="261994"/>
                  <a:pt x="1049354" y="244393"/>
                  <a:pt x="1004028" y="244385"/>
                </a:cubicBezTo>
                <a:cubicBezTo>
                  <a:pt x="987451" y="244471"/>
                  <a:pt x="970983" y="247057"/>
                  <a:pt x="955188" y="252054"/>
                </a:cubicBezTo>
                <a:cubicBezTo>
                  <a:pt x="939997" y="256519"/>
                  <a:pt x="925752" y="263696"/>
                  <a:pt x="913154" y="273234"/>
                </a:cubicBezTo>
                <a:lnTo>
                  <a:pt x="873584" y="194057"/>
                </a:lnTo>
                <a:cubicBezTo>
                  <a:pt x="894364" y="180816"/>
                  <a:pt x="917252" y="171163"/>
                  <a:pt x="941277" y="165508"/>
                </a:cubicBezTo>
                <a:cubicBezTo>
                  <a:pt x="967431" y="158818"/>
                  <a:pt x="994328" y="155420"/>
                  <a:pt x="1021335" y="155392"/>
                </a:cubicBezTo>
                <a:close/>
                <a:moveTo>
                  <a:pt x="3358183" y="38150"/>
                </a:moveTo>
                <a:lnTo>
                  <a:pt x="3475660" y="38150"/>
                </a:lnTo>
                <a:lnTo>
                  <a:pt x="3475660" y="493610"/>
                </a:lnTo>
                <a:lnTo>
                  <a:pt x="3358183" y="493610"/>
                </a:lnTo>
                <a:close/>
                <a:moveTo>
                  <a:pt x="1266767" y="38150"/>
                </a:moveTo>
                <a:lnTo>
                  <a:pt x="1384231" y="38150"/>
                </a:lnTo>
                <a:lnTo>
                  <a:pt x="1384231" y="493610"/>
                </a:lnTo>
                <a:lnTo>
                  <a:pt x="1266767" y="493610"/>
                </a:lnTo>
                <a:close/>
                <a:moveTo>
                  <a:pt x="2835198" y="84"/>
                </a:moveTo>
                <a:cubicBezTo>
                  <a:pt x="2854003" y="-789"/>
                  <a:pt x="2872477" y="5219"/>
                  <a:pt x="2887119" y="16969"/>
                </a:cubicBezTo>
                <a:cubicBezTo>
                  <a:pt x="2900026" y="27628"/>
                  <a:pt x="2907310" y="43566"/>
                  <a:pt x="2906891" y="60230"/>
                </a:cubicBezTo>
                <a:cubicBezTo>
                  <a:pt x="2907345" y="77610"/>
                  <a:pt x="2900121" y="94318"/>
                  <a:pt x="2887119" y="105963"/>
                </a:cubicBezTo>
                <a:cubicBezTo>
                  <a:pt x="2872823" y="118442"/>
                  <a:pt x="2854212" y="124933"/>
                  <a:pt x="2835198" y="124071"/>
                </a:cubicBezTo>
                <a:cubicBezTo>
                  <a:pt x="2816231" y="124943"/>
                  <a:pt x="2797647" y="118580"/>
                  <a:pt x="2783251" y="106288"/>
                </a:cubicBezTo>
                <a:cubicBezTo>
                  <a:pt x="2758667" y="84233"/>
                  <a:pt x="2756745" y="46566"/>
                  <a:pt x="2778957" y="22157"/>
                </a:cubicBezTo>
                <a:cubicBezTo>
                  <a:pt x="2780315" y="20664"/>
                  <a:pt x="2781748" y="19241"/>
                  <a:pt x="2783251" y="17893"/>
                </a:cubicBezTo>
                <a:cubicBezTo>
                  <a:pt x="2797643" y="5592"/>
                  <a:pt x="2816228" y="-779"/>
                  <a:pt x="2835198" y="84"/>
                </a:cubicBezTo>
                <a:close/>
                <a:moveTo>
                  <a:pt x="1519003" y="84"/>
                </a:moveTo>
                <a:cubicBezTo>
                  <a:pt x="1537809" y="-794"/>
                  <a:pt x="1556285" y="5215"/>
                  <a:pt x="1570924" y="16969"/>
                </a:cubicBezTo>
                <a:cubicBezTo>
                  <a:pt x="1583839" y="27623"/>
                  <a:pt x="1591129" y="43563"/>
                  <a:pt x="1590709" y="60229"/>
                </a:cubicBezTo>
                <a:cubicBezTo>
                  <a:pt x="1591165" y="77613"/>
                  <a:pt x="1583936" y="94324"/>
                  <a:pt x="1570924" y="105964"/>
                </a:cubicBezTo>
                <a:cubicBezTo>
                  <a:pt x="1556631" y="118446"/>
                  <a:pt x="1538018" y="124938"/>
                  <a:pt x="1519003" y="124072"/>
                </a:cubicBezTo>
                <a:cubicBezTo>
                  <a:pt x="1500040" y="124943"/>
                  <a:pt x="1481460" y="118580"/>
                  <a:pt x="1467069" y="106288"/>
                </a:cubicBezTo>
                <a:cubicBezTo>
                  <a:pt x="1442485" y="84253"/>
                  <a:pt x="1440546" y="46603"/>
                  <a:pt x="1462738" y="22193"/>
                </a:cubicBezTo>
                <a:cubicBezTo>
                  <a:pt x="1464107" y="20688"/>
                  <a:pt x="1465553" y="19252"/>
                  <a:pt x="1467069" y="17893"/>
                </a:cubicBezTo>
                <a:cubicBezTo>
                  <a:pt x="1481457" y="5592"/>
                  <a:pt x="1500037" y="-779"/>
                  <a:pt x="1519003" y="84"/>
                </a:cubicBezTo>
                <a:close/>
              </a:path>
            </a:pathLst>
          </a:custGeom>
          <a:solidFill>
            <a:schemeClr val="tx1"/>
          </a:solidFill>
          <a:ln w="118527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400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AB372502-C610-1C48-A4D1-29177B8B6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05DD4334-9308-44D8-85EB-67F04DEB9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6424847"/>
            <a:ext cx="403225" cy="365125"/>
          </a:xfrm>
        </p:spPr>
        <p:txBody>
          <a:bodyPr/>
          <a:lstStyle/>
          <a:p>
            <a:fld id="{69EC288C-231A-410C-862F-6ABBF6280EC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9135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u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18A8C1-30B1-F54B-B9F2-262BA79F1271}"/>
              </a:ext>
            </a:extLst>
          </p:cNvPr>
          <p:cNvSpPr/>
          <p:nvPr userDrawn="1"/>
        </p:nvSpPr>
        <p:spPr>
          <a:xfrm>
            <a:off x="8262257" y="0"/>
            <a:ext cx="3929744" cy="685800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F37D27-6FDD-C84B-B1BB-5DCB9CF87F9E}"/>
              </a:ext>
            </a:extLst>
          </p:cNvPr>
          <p:cNvSpPr/>
          <p:nvPr userDrawn="1"/>
        </p:nvSpPr>
        <p:spPr>
          <a:xfrm rot="16200000">
            <a:off x="-3227010" y="3227012"/>
            <a:ext cx="6858003" cy="40397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523E6F-3D00-4A90-9CD5-86911086E2B1}"/>
              </a:ext>
            </a:extLst>
          </p:cNvPr>
          <p:cNvSpPr/>
          <p:nvPr userDrawn="1"/>
        </p:nvSpPr>
        <p:spPr>
          <a:xfrm>
            <a:off x="11788029" y="6369789"/>
            <a:ext cx="403972" cy="4882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0" name="Graphique 19">
            <a:extLst>
              <a:ext uri="{FF2B5EF4-FFF2-40B4-BE49-F238E27FC236}">
                <a16:creationId xmlns:a16="http://schemas.microsoft.com/office/drawing/2014/main" id="{14E2D706-84C1-6049-90DF-B8073E9B662C}"/>
              </a:ext>
            </a:extLst>
          </p:cNvPr>
          <p:cNvSpPr/>
          <p:nvPr userDrawn="1"/>
        </p:nvSpPr>
        <p:spPr>
          <a:xfrm rot="16200000">
            <a:off x="11905623" y="6561853"/>
            <a:ext cx="168784" cy="104083"/>
          </a:xfrm>
          <a:custGeom>
            <a:avLst/>
            <a:gdLst>
              <a:gd name="connsiteX0" fmla="*/ 149093 w 168784"/>
              <a:gd name="connsiteY0" fmla="*/ 0 h 104083"/>
              <a:gd name="connsiteX1" fmla="*/ 84392 w 168784"/>
              <a:gd name="connsiteY1" fmla="*/ 64701 h 104083"/>
              <a:gd name="connsiteX2" fmla="*/ 19691 w 168784"/>
              <a:gd name="connsiteY2" fmla="*/ 0 h 104083"/>
              <a:gd name="connsiteX3" fmla="*/ 0 w 168784"/>
              <a:gd name="connsiteY3" fmla="*/ 19691 h 104083"/>
              <a:gd name="connsiteX4" fmla="*/ 84392 w 168784"/>
              <a:gd name="connsiteY4" fmla="*/ 104083 h 104083"/>
              <a:gd name="connsiteX5" fmla="*/ 168784 w 168784"/>
              <a:gd name="connsiteY5" fmla="*/ 19691 h 10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784" h="104083">
                <a:moveTo>
                  <a:pt x="149093" y="0"/>
                </a:moveTo>
                <a:lnTo>
                  <a:pt x="84392" y="64701"/>
                </a:lnTo>
                <a:lnTo>
                  <a:pt x="19691" y="0"/>
                </a:lnTo>
                <a:lnTo>
                  <a:pt x="0" y="19691"/>
                </a:lnTo>
                <a:lnTo>
                  <a:pt x="84392" y="104083"/>
                </a:lnTo>
                <a:lnTo>
                  <a:pt x="168784" y="19691"/>
                </a:lnTo>
                <a:close/>
              </a:path>
            </a:pathLst>
          </a:custGeom>
          <a:solidFill>
            <a:schemeClr val="bg1"/>
          </a:solidFill>
          <a:ln w="529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40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3D726CE-E215-394D-8D36-111A8D4F22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3226" y="1228939"/>
            <a:ext cx="2817063" cy="464630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3" name="Forme libre 35">
            <a:extLst>
              <a:ext uri="{FF2B5EF4-FFF2-40B4-BE49-F238E27FC236}">
                <a16:creationId xmlns:a16="http://schemas.microsoft.com/office/drawing/2014/main" id="{75C8BE79-BC6A-1A42-BE1C-5058DAB559CB}"/>
              </a:ext>
            </a:extLst>
          </p:cNvPr>
          <p:cNvSpPr>
            <a:spLocks noChangeAspect="1"/>
          </p:cNvSpPr>
          <p:nvPr userDrawn="1"/>
        </p:nvSpPr>
        <p:spPr>
          <a:xfrm>
            <a:off x="10647162" y="6516532"/>
            <a:ext cx="1031033" cy="181755"/>
          </a:xfrm>
          <a:custGeom>
            <a:avLst/>
            <a:gdLst>
              <a:gd name="connsiteX0" fmla="*/ 3115860 w 3475660"/>
              <a:gd name="connsiteY0" fmla="*/ 357959 h 612701"/>
              <a:gd name="connsiteX1" fmla="*/ 3064542 w 3475660"/>
              <a:gd name="connsiteY1" fmla="*/ 391703 h 612701"/>
              <a:gd name="connsiteX2" fmla="*/ 3076290 w 3475660"/>
              <a:gd name="connsiteY2" fmla="*/ 416256 h 612701"/>
              <a:gd name="connsiteX3" fmla="*/ 3108439 w 3475660"/>
              <a:gd name="connsiteY3" fmla="*/ 425473 h 612701"/>
              <a:gd name="connsiteX4" fmla="*/ 3144285 w 3475660"/>
              <a:gd name="connsiteY4" fmla="*/ 415656 h 612701"/>
              <a:gd name="connsiteX5" fmla="*/ 3166548 w 3475660"/>
              <a:gd name="connsiteY5" fmla="*/ 386807 h 612701"/>
              <a:gd name="connsiteX6" fmla="*/ 3166548 w 3475660"/>
              <a:gd name="connsiteY6" fmla="*/ 357959 h 612701"/>
              <a:gd name="connsiteX7" fmla="*/ 1024432 w 3475660"/>
              <a:gd name="connsiteY7" fmla="*/ 357958 h 612701"/>
              <a:gd name="connsiteX8" fmla="*/ 973127 w 3475660"/>
              <a:gd name="connsiteY8" fmla="*/ 391702 h 612701"/>
              <a:gd name="connsiteX9" fmla="*/ 984862 w 3475660"/>
              <a:gd name="connsiteY9" fmla="*/ 416256 h 612701"/>
              <a:gd name="connsiteX10" fmla="*/ 1017010 w 3475660"/>
              <a:gd name="connsiteY10" fmla="*/ 425472 h 612701"/>
              <a:gd name="connsiteX11" fmla="*/ 1052870 w 3475660"/>
              <a:gd name="connsiteY11" fmla="*/ 415655 h 612701"/>
              <a:gd name="connsiteX12" fmla="*/ 1052870 w 3475660"/>
              <a:gd name="connsiteY12" fmla="*/ 415655 h 612701"/>
              <a:gd name="connsiteX13" fmla="*/ 1075133 w 3475660"/>
              <a:gd name="connsiteY13" fmla="*/ 386806 h 612701"/>
              <a:gd name="connsiteX14" fmla="*/ 1075133 w 3475660"/>
              <a:gd name="connsiteY14" fmla="*/ 357958 h 612701"/>
              <a:gd name="connsiteX15" fmla="*/ 189955 w 3475660"/>
              <a:gd name="connsiteY15" fmla="*/ 248088 h 612701"/>
              <a:gd name="connsiteX16" fmla="*/ 139565 w 3475660"/>
              <a:gd name="connsiteY16" fmla="*/ 268208 h 612701"/>
              <a:gd name="connsiteX17" fmla="*/ 138526 w 3475660"/>
              <a:gd name="connsiteY17" fmla="*/ 269239 h 612701"/>
              <a:gd name="connsiteX18" fmla="*/ 118741 w 3475660"/>
              <a:gd name="connsiteY18" fmla="*/ 327262 h 612701"/>
              <a:gd name="connsiteX19" fmla="*/ 138526 w 3475660"/>
              <a:gd name="connsiteY19" fmla="*/ 385258 h 612701"/>
              <a:gd name="connsiteX20" fmla="*/ 238792 w 3475660"/>
              <a:gd name="connsiteY20" fmla="*/ 386374 h 612701"/>
              <a:gd name="connsiteX21" fmla="*/ 239915 w 3475660"/>
              <a:gd name="connsiteY21" fmla="*/ 385258 h 612701"/>
              <a:gd name="connsiteX22" fmla="*/ 259700 w 3475660"/>
              <a:gd name="connsiteY22" fmla="*/ 327262 h 612701"/>
              <a:gd name="connsiteX23" fmla="*/ 239915 w 3475660"/>
              <a:gd name="connsiteY23" fmla="*/ 269239 h 612701"/>
              <a:gd name="connsiteX24" fmla="*/ 189955 w 3475660"/>
              <a:gd name="connsiteY24" fmla="*/ 248088 h 612701"/>
              <a:gd name="connsiteX25" fmla="*/ 2160117 w 3475660"/>
              <a:gd name="connsiteY25" fmla="*/ 248083 h 612701"/>
              <a:gd name="connsiteX26" fmla="*/ 2109437 w 3475660"/>
              <a:gd name="connsiteY26" fmla="*/ 268909 h 612701"/>
              <a:gd name="connsiteX27" fmla="*/ 2109406 w 3475660"/>
              <a:gd name="connsiteY27" fmla="*/ 268939 h 612701"/>
              <a:gd name="connsiteX28" fmla="*/ 2089608 w 3475660"/>
              <a:gd name="connsiteY28" fmla="*/ 326637 h 612701"/>
              <a:gd name="connsiteX29" fmla="*/ 2109406 w 3475660"/>
              <a:gd name="connsiteY29" fmla="*/ 385258 h 612701"/>
              <a:gd name="connsiteX30" fmla="*/ 2209651 w 3475660"/>
              <a:gd name="connsiteY30" fmla="*/ 386383 h 612701"/>
              <a:gd name="connsiteX31" fmla="*/ 2210783 w 3475660"/>
              <a:gd name="connsiteY31" fmla="*/ 385258 h 612701"/>
              <a:gd name="connsiteX32" fmla="*/ 2230581 w 3475660"/>
              <a:gd name="connsiteY32" fmla="*/ 326637 h 612701"/>
              <a:gd name="connsiteX33" fmla="*/ 2210783 w 3475660"/>
              <a:gd name="connsiteY33" fmla="*/ 268939 h 612701"/>
              <a:gd name="connsiteX34" fmla="*/ 2160117 w 3475660"/>
              <a:gd name="connsiteY34" fmla="*/ 248083 h 612701"/>
              <a:gd name="connsiteX35" fmla="*/ 2776459 w 3475660"/>
              <a:gd name="connsiteY35" fmla="*/ 160913 h 612701"/>
              <a:gd name="connsiteX36" fmla="*/ 2893911 w 3475660"/>
              <a:gd name="connsiteY36" fmla="*/ 160913 h 612701"/>
              <a:gd name="connsiteX37" fmla="*/ 2893911 w 3475660"/>
              <a:gd name="connsiteY37" fmla="*/ 493610 h 612701"/>
              <a:gd name="connsiteX38" fmla="*/ 2776459 w 3475660"/>
              <a:gd name="connsiteY38" fmla="*/ 493610 h 612701"/>
              <a:gd name="connsiteX39" fmla="*/ 449487 w 3475660"/>
              <a:gd name="connsiteY39" fmla="*/ 160913 h 612701"/>
              <a:gd name="connsiteX40" fmla="*/ 566950 w 3475660"/>
              <a:gd name="connsiteY40" fmla="*/ 160913 h 612701"/>
              <a:gd name="connsiteX41" fmla="*/ 566950 w 3475660"/>
              <a:gd name="connsiteY41" fmla="*/ 327861 h 612701"/>
              <a:gd name="connsiteX42" fmla="*/ 581163 w 3475660"/>
              <a:gd name="connsiteY42" fmla="*/ 382511 h 612701"/>
              <a:gd name="connsiteX43" fmla="*/ 622594 w 3475660"/>
              <a:gd name="connsiteY43" fmla="*/ 399696 h 612701"/>
              <a:gd name="connsiteX44" fmla="*/ 668025 w 3475660"/>
              <a:gd name="connsiteY44" fmla="*/ 380364 h 612701"/>
              <a:gd name="connsiteX45" fmla="*/ 685647 w 3475660"/>
              <a:gd name="connsiteY45" fmla="*/ 321117 h 612701"/>
              <a:gd name="connsiteX46" fmla="*/ 685647 w 3475660"/>
              <a:gd name="connsiteY46" fmla="*/ 160913 h 612701"/>
              <a:gd name="connsiteX47" fmla="*/ 803111 w 3475660"/>
              <a:gd name="connsiteY47" fmla="*/ 160913 h 612701"/>
              <a:gd name="connsiteX48" fmla="*/ 803111 w 3475660"/>
              <a:gd name="connsiteY48" fmla="*/ 493610 h 612701"/>
              <a:gd name="connsiteX49" fmla="*/ 691207 w 3475660"/>
              <a:gd name="connsiteY49" fmla="*/ 493610 h 612701"/>
              <a:gd name="connsiteX50" fmla="*/ 691207 w 3475660"/>
              <a:gd name="connsiteY50" fmla="*/ 458018 h 612701"/>
              <a:gd name="connsiteX51" fmla="*/ 646694 w 3475660"/>
              <a:gd name="connsiteY51" fmla="*/ 488690 h 612701"/>
              <a:gd name="connsiteX52" fmla="*/ 591679 w 3475660"/>
              <a:gd name="connsiteY52" fmla="*/ 499130 h 612701"/>
              <a:gd name="connsiteX53" fmla="*/ 488126 w 3475660"/>
              <a:gd name="connsiteY53" fmla="*/ 461065 h 612701"/>
              <a:gd name="connsiteX54" fmla="*/ 449487 w 3475660"/>
              <a:gd name="connsiteY54" fmla="*/ 346894 h 612701"/>
              <a:gd name="connsiteX55" fmla="*/ 1460265 w 3475660"/>
              <a:gd name="connsiteY55" fmla="*/ 160913 h 612701"/>
              <a:gd name="connsiteX56" fmla="*/ 1577729 w 3475660"/>
              <a:gd name="connsiteY56" fmla="*/ 160913 h 612701"/>
              <a:gd name="connsiteX57" fmla="*/ 1577729 w 3475660"/>
              <a:gd name="connsiteY57" fmla="*/ 493610 h 612701"/>
              <a:gd name="connsiteX58" fmla="*/ 1460265 w 3475660"/>
              <a:gd name="connsiteY58" fmla="*/ 493610 h 612701"/>
              <a:gd name="connsiteX59" fmla="*/ 1797198 w 3475660"/>
              <a:gd name="connsiteY59" fmla="*/ 155395 h 612701"/>
              <a:gd name="connsiteX60" fmla="*/ 1869521 w 3475660"/>
              <a:gd name="connsiteY60" fmla="*/ 162763 h 612701"/>
              <a:gd name="connsiteX61" fmla="*/ 1929492 w 3475660"/>
              <a:gd name="connsiteY61" fmla="*/ 183619 h 612701"/>
              <a:gd name="connsiteX62" fmla="*/ 1894249 w 3475660"/>
              <a:gd name="connsiteY62" fmla="*/ 262797 h 612701"/>
              <a:gd name="connsiteX63" fmla="*/ 1797815 w 3475660"/>
              <a:gd name="connsiteY63" fmla="*/ 238243 h 612701"/>
              <a:gd name="connsiteX64" fmla="*/ 1757012 w 3475660"/>
              <a:gd name="connsiteY64" fmla="*/ 244689 h 612701"/>
              <a:gd name="connsiteX65" fmla="*/ 1744019 w 3475660"/>
              <a:gd name="connsiteY65" fmla="*/ 261573 h 612701"/>
              <a:gd name="connsiteX66" fmla="*/ 1758244 w 3475660"/>
              <a:gd name="connsiteY66" fmla="*/ 277859 h 612701"/>
              <a:gd name="connsiteX67" fmla="*/ 1805235 w 3475660"/>
              <a:gd name="connsiteY67" fmla="*/ 287350 h 612701"/>
              <a:gd name="connsiteX68" fmla="*/ 1873848 w 3475660"/>
              <a:gd name="connsiteY68" fmla="*/ 301487 h 612701"/>
              <a:gd name="connsiteX69" fmla="*/ 1921153 w 3475660"/>
              <a:gd name="connsiteY69" fmla="*/ 330635 h 612701"/>
              <a:gd name="connsiteX70" fmla="*/ 1941240 w 3475660"/>
              <a:gd name="connsiteY70" fmla="*/ 389881 h 612701"/>
              <a:gd name="connsiteX71" fmla="*/ 1922071 w 3475660"/>
              <a:gd name="connsiteY71" fmla="*/ 446030 h 612701"/>
              <a:gd name="connsiteX72" fmla="*/ 1865509 w 3475660"/>
              <a:gd name="connsiteY72" fmla="*/ 485019 h 612701"/>
              <a:gd name="connsiteX73" fmla="*/ 1775552 w 3475660"/>
              <a:gd name="connsiteY73" fmla="*/ 499131 h 612701"/>
              <a:gd name="connsiteX74" fmla="*/ 1692716 w 3475660"/>
              <a:gd name="connsiteY74" fmla="*/ 489614 h 612701"/>
              <a:gd name="connsiteX75" fmla="*/ 1692716 w 3475660"/>
              <a:gd name="connsiteY75" fmla="*/ 489614 h 612701"/>
              <a:gd name="connsiteX76" fmla="*/ 1627185 w 3475660"/>
              <a:gd name="connsiteY76" fmla="*/ 464762 h 612701"/>
              <a:gd name="connsiteX77" fmla="*/ 1662416 w 3475660"/>
              <a:gd name="connsiteY77" fmla="*/ 384960 h 612701"/>
              <a:gd name="connsiteX78" fmla="*/ 1716827 w 3475660"/>
              <a:gd name="connsiteY78" fmla="*/ 407365 h 612701"/>
              <a:gd name="connsiteX79" fmla="*/ 1779264 w 3475660"/>
              <a:gd name="connsiteY79" fmla="*/ 415657 h 612701"/>
              <a:gd name="connsiteX80" fmla="*/ 1819765 w 3475660"/>
              <a:gd name="connsiteY80" fmla="*/ 409813 h 612701"/>
              <a:gd name="connsiteX81" fmla="*/ 1831814 w 3475660"/>
              <a:gd name="connsiteY81" fmla="*/ 392953 h 612701"/>
              <a:gd name="connsiteX82" fmla="*/ 1817286 w 3475660"/>
              <a:gd name="connsiteY82" fmla="*/ 377292 h 612701"/>
              <a:gd name="connsiteX83" fmla="*/ 1771226 w 3475660"/>
              <a:gd name="connsiteY83" fmla="*/ 368375 h 612701"/>
              <a:gd name="connsiteX84" fmla="*/ 1702915 w 3475660"/>
              <a:gd name="connsiteY84" fmla="*/ 355487 h 612701"/>
              <a:gd name="connsiteX85" fmla="*/ 1654377 w 3475660"/>
              <a:gd name="connsiteY85" fmla="*/ 326039 h 612701"/>
              <a:gd name="connsiteX86" fmla="*/ 1633976 w 3475660"/>
              <a:gd name="connsiteY86" fmla="*/ 265869 h 612701"/>
              <a:gd name="connsiteX87" fmla="*/ 1653145 w 3475660"/>
              <a:gd name="connsiteY87" fmla="*/ 209096 h 612701"/>
              <a:gd name="connsiteX88" fmla="*/ 1709091 w 3475660"/>
              <a:gd name="connsiteY88" fmla="*/ 169807 h 612701"/>
              <a:gd name="connsiteX89" fmla="*/ 1797198 w 3475660"/>
              <a:gd name="connsiteY89" fmla="*/ 155395 h 612701"/>
              <a:gd name="connsiteX90" fmla="*/ 164498 w 3475660"/>
              <a:gd name="connsiteY90" fmla="*/ 155394 h 612701"/>
              <a:gd name="connsiteX91" fmla="*/ 263410 w 3475660"/>
              <a:gd name="connsiteY91" fmla="*/ 194059 h 612701"/>
              <a:gd name="connsiteX92" fmla="*/ 263410 w 3475660"/>
              <a:gd name="connsiteY92" fmla="*/ 160913 h 612701"/>
              <a:gd name="connsiteX93" fmla="*/ 375302 w 3475660"/>
              <a:gd name="connsiteY93" fmla="*/ 160913 h 612701"/>
              <a:gd name="connsiteX94" fmla="*/ 375302 w 3475660"/>
              <a:gd name="connsiteY94" fmla="*/ 612701 h 612701"/>
              <a:gd name="connsiteX95" fmla="*/ 257838 w 3475660"/>
              <a:gd name="connsiteY95" fmla="*/ 612701 h 612701"/>
              <a:gd name="connsiteX96" fmla="*/ 257838 w 3475660"/>
              <a:gd name="connsiteY96" fmla="*/ 464137 h 612701"/>
              <a:gd name="connsiteX97" fmla="*/ 164498 w 3475660"/>
              <a:gd name="connsiteY97" fmla="*/ 499129 h 612701"/>
              <a:gd name="connsiteX98" fmla="*/ 81347 w 3475660"/>
              <a:gd name="connsiteY98" fmla="*/ 477949 h 612701"/>
              <a:gd name="connsiteX99" fmla="*/ 21992 w 3475660"/>
              <a:gd name="connsiteY99" fmla="*/ 417803 h 612701"/>
              <a:gd name="connsiteX100" fmla="*/ 45 w 3475660"/>
              <a:gd name="connsiteY100" fmla="*/ 327262 h 612701"/>
              <a:gd name="connsiteX101" fmla="*/ 21992 w 3475660"/>
              <a:gd name="connsiteY101" fmla="*/ 236720 h 612701"/>
              <a:gd name="connsiteX102" fmla="*/ 81347 w 3475660"/>
              <a:gd name="connsiteY102" fmla="*/ 176550 h 612701"/>
              <a:gd name="connsiteX103" fmla="*/ 164498 w 3475660"/>
              <a:gd name="connsiteY103" fmla="*/ 155394 h 612701"/>
              <a:gd name="connsiteX104" fmla="*/ 3112765 w 3475660"/>
              <a:gd name="connsiteY104" fmla="*/ 155393 h 612701"/>
              <a:gd name="connsiteX105" fmla="*/ 3240129 w 3475660"/>
              <a:gd name="connsiteY105" fmla="*/ 193134 h 612701"/>
              <a:gd name="connsiteX106" fmla="*/ 3284000 w 3475660"/>
              <a:gd name="connsiteY106" fmla="*/ 308853 h 612701"/>
              <a:gd name="connsiteX107" fmla="*/ 3284000 w 3475660"/>
              <a:gd name="connsiteY107" fmla="*/ 493610 h 612701"/>
              <a:gd name="connsiteX108" fmla="*/ 3174598 w 3475660"/>
              <a:gd name="connsiteY108" fmla="*/ 493610 h 612701"/>
              <a:gd name="connsiteX109" fmla="*/ 3174598 w 3475660"/>
              <a:gd name="connsiteY109" fmla="*/ 450649 h 612701"/>
              <a:gd name="connsiteX110" fmla="*/ 3075661 w 3475660"/>
              <a:gd name="connsiteY110" fmla="*/ 499130 h 612701"/>
              <a:gd name="connsiteX111" fmla="*/ 3008294 w 3475660"/>
              <a:gd name="connsiteY111" fmla="*/ 485642 h 612701"/>
              <a:gd name="connsiteX112" fmla="*/ 2965327 w 3475660"/>
              <a:gd name="connsiteY112" fmla="*/ 449100 h 612701"/>
              <a:gd name="connsiteX113" fmla="*/ 2950787 w 3475660"/>
              <a:gd name="connsiteY113" fmla="*/ 396623 h 612701"/>
              <a:gd name="connsiteX114" fmla="*/ 2987262 w 3475660"/>
              <a:gd name="connsiteY114" fmla="*/ 323265 h 612701"/>
              <a:gd name="connsiteX115" fmla="*/ 3099783 w 3475660"/>
              <a:gd name="connsiteY115" fmla="*/ 297189 h 612701"/>
              <a:gd name="connsiteX116" fmla="*/ 3166547 w 3475660"/>
              <a:gd name="connsiteY116" fmla="*/ 297189 h 612701"/>
              <a:gd name="connsiteX117" fmla="*/ 3095457 w 3475660"/>
              <a:gd name="connsiteY117" fmla="*/ 244387 h 612701"/>
              <a:gd name="connsiteX118" fmla="*/ 3046605 w 3475660"/>
              <a:gd name="connsiteY118" fmla="*/ 252055 h 612701"/>
              <a:gd name="connsiteX119" fmla="*/ 3004570 w 3475660"/>
              <a:gd name="connsiteY119" fmla="*/ 273236 h 612701"/>
              <a:gd name="connsiteX120" fmla="*/ 2965000 w 3475660"/>
              <a:gd name="connsiteY120" fmla="*/ 194058 h 612701"/>
              <a:gd name="connsiteX121" fmla="*/ 3032694 w 3475660"/>
              <a:gd name="connsiteY121" fmla="*/ 165509 h 612701"/>
              <a:gd name="connsiteX122" fmla="*/ 3112765 w 3475660"/>
              <a:gd name="connsiteY122" fmla="*/ 155393 h 612701"/>
              <a:gd name="connsiteX123" fmla="*/ 2574912 w 3475660"/>
              <a:gd name="connsiteY123" fmla="*/ 155393 h 612701"/>
              <a:gd name="connsiteX124" fmla="*/ 2673221 w 3475660"/>
              <a:gd name="connsiteY124" fmla="*/ 179621 h 612701"/>
              <a:gd name="connsiteX125" fmla="*/ 2731934 w 3475660"/>
              <a:gd name="connsiteY125" fmla="*/ 246835 h 612701"/>
              <a:gd name="connsiteX126" fmla="*/ 2641072 w 3475660"/>
              <a:gd name="connsiteY126" fmla="*/ 292893 h 612701"/>
              <a:gd name="connsiteX127" fmla="*/ 2574283 w 3475660"/>
              <a:gd name="connsiteY127" fmla="*/ 248082 h 612701"/>
              <a:gd name="connsiteX128" fmla="*/ 2522060 w 3475660"/>
              <a:gd name="connsiteY128" fmla="*/ 268938 h 612701"/>
              <a:gd name="connsiteX129" fmla="*/ 2501332 w 3475660"/>
              <a:gd name="connsiteY129" fmla="*/ 326636 h 612701"/>
              <a:gd name="connsiteX130" fmla="*/ 2522060 w 3475660"/>
              <a:gd name="connsiteY130" fmla="*/ 385257 h 612701"/>
              <a:gd name="connsiteX131" fmla="*/ 2574283 w 3475660"/>
              <a:gd name="connsiteY131" fmla="*/ 406438 h 612701"/>
              <a:gd name="connsiteX132" fmla="*/ 2641072 w 3475660"/>
              <a:gd name="connsiteY132" fmla="*/ 361629 h 612701"/>
              <a:gd name="connsiteX133" fmla="*/ 2731934 w 3475660"/>
              <a:gd name="connsiteY133" fmla="*/ 407662 h 612701"/>
              <a:gd name="connsiteX134" fmla="*/ 2673221 w 3475660"/>
              <a:gd name="connsiteY134" fmla="*/ 474876 h 612701"/>
              <a:gd name="connsiteX135" fmla="*/ 2574913 w 3475660"/>
              <a:gd name="connsiteY135" fmla="*/ 499129 h 612701"/>
              <a:gd name="connsiteX136" fmla="*/ 2475371 w 3475660"/>
              <a:gd name="connsiteY136" fmla="*/ 477025 h 612701"/>
              <a:gd name="connsiteX137" fmla="*/ 2475371 w 3475660"/>
              <a:gd name="connsiteY137" fmla="*/ 477025 h 612701"/>
              <a:gd name="connsiteX138" fmla="*/ 2398115 w 3475660"/>
              <a:gd name="connsiteY138" fmla="*/ 253881 h 612701"/>
              <a:gd name="connsiteX139" fmla="*/ 2475371 w 3475660"/>
              <a:gd name="connsiteY139" fmla="*/ 177173 h 612701"/>
              <a:gd name="connsiteX140" fmla="*/ 2574912 w 3475660"/>
              <a:gd name="connsiteY140" fmla="*/ 155393 h 612701"/>
              <a:gd name="connsiteX141" fmla="*/ 2160246 w 3475660"/>
              <a:gd name="connsiteY141" fmla="*/ 155393 h 612701"/>
              <a:gd name="connsiteX142" fmla="*/ 2257774 w 3475660"/>
              <a:gd name="connsiteY142" fmla="*/ 177173 h 612701"/>
              <a:gd name="connsiteX143" fmla="*/ 2325166 w 3475660"/>
              <a:gd name="connsiteY143" fmla="*/ 237943 h 612701"/>
              <a:gd name="connsiteX144" fmla="*/ 2270543 w 3475660"/>
              <a:gd name="connsiteY144" fmla="*/ 469892 h 612701"/>
              <a:gd name="connsiteX145" fmla="*/ 2257774 w 3475660"/>
              <a:gd name="connsiteY145" fmla="*/ 477025 h 612701"/>
              <a:gd name="connsiteX146" fmla="*/ 2063044 w 3475660"/>
              <a:gd name="connsiteY146" fmla="*/ 477025 h 612701"/>
              <a:gd name="connsiteX147" fmla="*/ 2063044 w 3475660"/>
              <a:gd name="connsiteY147" fmla="*/ 477025 h 612701"/>
              <a:gd name="connsiteX148" fmla="*/ 1970924 w 3475660"/>
              <a:gd name="connsiteY148" fmla="*/ 326637 h 612701"/>
              <a:gd name="connsiteX149" fmla="*/ 2062717 w 3475660"/>
              <a:gd name="connsiteY149" fmla="*/ 177173 h 612701"/>
              <a:gd name="connsiteX150" fmla="*/ 2160246 w 3475660"/>
              <a:gd name="connsiteY150" fmla="*/ 155393 h 612701"/>
              <a:gd name="connsiteX151" fmla="*/ 1021335 w 3475660"/>
              <a:gd name="connsiteY151" fmla="*/ 155392 h 612701"/>
              <a:gd name="connsiteX152" fmla="*/ 1148701 w 3475660"/>
              <a:gd name="connsiteY152" fmla="*/ 193133 h 612701"/>
              <a:gd name="connsiteX153" fmla="*/ 1192584 w 3475660"/>
              <a:gd name="connsiteY153" fmla="*/ 308853 h 612701"/>
              <a:gd name="connsiteX154" fmla="*/ 1192584 w 3475660"/>
              <a:gd name="connsiteY154" fmla="*/ 493609 h 612701"/>
              <a:gd name="connsiteX155" fmla="*/ 1083170 w 3475660"/>
              <a:gd name="connsiteY155" fmla="*/ 493609 h 612701"/>
              <a:gd name="connsiteX156" fmla="*/ 1083170 w 3475660"/>
              <a:gd name="connsiteY156" fmla="*/ 450648 h 612701"/>
              <a:gd name="connsiteX157" fmla="*/ 984245 w 3475660"/>
              <a:gd name="connsiteY157" fmla="*/ 499128 h 612701"/>
              <a:gd name="connsiteX158" fmla="*/ 916866 w 3475660"/>
              <a:gd name="connsiteY158" fmla="*/ 485641 h 612701"/>
              <a:gd name="connsiteX159" fmla="*/ 873899 w 3475660"/>
              <a:gd name="connsiteY159" fmla="*/ 449099 h 612701"/>
              <a:gd name="connsiteX160" fmla="*/ 859371 w 3475660"/>
              <a:gd name="connsiteY160" fmla="*/ 396622 h 612701"/>
              <a:gd name="connsiteX161" fmla="*/ 895846 w 3475660"/>
              <a:gd name="connsiteY161" fmla="*/ 323264 h 612701"/>
              <a:gd name="connsiteX162" fmla="*/ 1008355 w 3475660"/>
              <a:gd name="connsiteY162" fmla="*/ 297187 h 612701"/>
              <a:gd name="connsiteX163" fmla="*/ 1075131 w 3475660"/>
              <a:gd name="connsiteY163" fmla="*/ 297187 h 612701"/>
              <a:gd name="connsiteX164" fmla="*/ 1004028 w 3475660"/>
              <a:gd name="connsiteY164" fmla="*/ 244385 h 612701"/>
              <a:gd name="connsiteX165" fmla="*/ 955188 w 3475660"/>
              <a:gd name="connsiteY165" fmla="*/ 252054 h 612701"/>
              <a:gd name="connsiteX166" fmla="*/ 913154 w 3475660"/>
              <a:gd name="connsiteY166" fmla="*/ 273234 h 612701"/>
              <a:gd name="connsiteX167" fmla="*/ 873584 w 3475660"/>
              <a:gd name="connsiteY167" fmla="*/ 194057 h 612701"/>
              <a:gd name="connsiteX168" fmla="*/ 941277 w 3475660"/>
              <a:gd name="connsiteY168" fmla="*/ 165508 h 612701"/>
              <a:gd name="connsiteX169" fmla="*/ 1021335 w 3475660"/>
              <a:gd name="connsiteY169" fmla="*/ 155392 h 612701"/>
              <a:gd name="connsiteX170" fmla="*/ 3358183 w 3475660"/>
              <a:gd name="connsiteY170" fmla="*/ 38150 h 612701"/>
              <a:gd name="connsiteX171" fmla="*/ 3475660 w 3475660"/>
              <a:gd name="connsiteY171" fmla="*/ 38150 h 612701"/>
              <a:gd name="connsiteX172" fmla="*/ 3475660 w 3475660"/>
              <a:gd name="connsiteY172" fmla="*/ 493610 h 612701"/>
              <a:gd name="connsiteX173" fmla="*/ 3358183 w 3475660"/>
              <a:gd name="connsiteY173" fmla="*/ 493610 h 612701"/>
              <a:gd name="connsiteX174" fmla="*/ 1266767 w 3475660"/>
              <a:gd name="connsiteY174" fmla="*/ 38150 h 612701"/>
              <a:gd name="connsiteX175" fmla="*/ 1384231 w 3475660"/>
              <a:gd name="connsiteY175" fmla="*/ 38150 h 612701"/>
              <a:gd name="connsiteX176" fmla="*/ 1384231 w 3475660"/>
              <a:gd name="connsiteY176" fmla="*/ 493610 h 612701"/>
              <a:gd name="connsiteX177" fmla="*/ 1266767 w 3475660"/>
              <a:gd name="connsiteY177" fmla="*/ 493610 h 612701"/>
              <a:gd name="connsiteX178" fmla="*/ 2835198 w 3475660"/>
              <a:gd name="connsiteY178" fmla="*/ 84 h 612701"/>
              <a:gd name="connsiteX179" fmla="*/ 2887119 w 3475660"/>
              <a:gd name="connsiteY179" fmla="*/ 16969 h 612701"/>
              <a:gd name="connsiteX180" fmla="*/ 2906891 w 3475660"/>
              <a:gd name="connsiteY180" fmla="*/ 60230 h 612701"/>
              <a:gd name="connsiteX181" fmla="*/ 2887119 w 3475660"/>
              <a:gd name="connsiteY181" fmla="*/ 105963 h 612701"/>
              <a:gd name="connsiteX182" fmla="*/ 2835198 w 3475660"/>
              <a:gd name="connsiteY182" fmla="*/ 124071 h 612701"/>
              <a:gd name="connsiteX183" fmla="*/ 2783251 w 3475660"/>
              <a:gd name="connsiteY183" fmla="*/ 106288 h 612701"/>
              <a:gd name="connsiteX184" fmla="*/ 2778957 w 3475660"/>
              <a:gd name="connsiteY184" fmla="*/ 22157 h 612701"/>
              <a:gd name="connsiteX185" fmla="*/ 2783251 w 3475660"/>
              <a:gd name="connsiteY185" fmla="*/ 17893 h 612701"/>
              <a:gd name="connsiteX186" fmla="*/ 2835198 w 3475660"/>
              <a:gd name="connsiteY186" fmla="*/ 84 h 612701"/>
              <a:gd name="connsiteX187" fmla="*/ 1519003 w 3475660"/>
              <a:gd name="connsiteY187" fmla="*/ 84 h 612701"/>
              <a:gd name="connsiteX188" fmla="*/ 1570924 w 3475660"/>
              <a:gd name="connsiteY188" fmla="*/ 16969 h 612701"/>
              <a:gd name="connsiteX189" fmla="*/ 1590709 w 3475660"/>
              <a:gd name="connsiteY189" fmla="*/ 60229 h 612701"/>
              <a:gd name="connsiteX190" fmla="*/ 1570924 w 3475660"/>
              <a:gd name="connsiteY190" fmla="*/ 105964 h 612701"/>
              <a:gd name="connsiteX191" fmla="*/ 1519003 w 3475660"/>
              <a:gd name="connsiteY191" fmla="*/ 124072 h 612701"/>
              <a:gd name="connsiteX192" fmla="*/ 1467069 w 3475660"/>
              <a:gd name="connsiteY192" fmla="*/ 106288 h 612701"/>
              <a:gd name="connsiteX193" fmla="*/ 1462738 w 3475660"/>
              <a:gd name="connsiteY193" fmla="*/ 22193 h 612701"/>
              <a:gd name="connsiteX194" fmla="*/ 1467069 w 3475660"/>
              <a:gd name="connsiteY194" fmla="*/ 17893 h 612701"/>
              <a:gd name="connsiteX195" fmla="*/ 1519003 w 3475660"/>
              <a:gd name="connsiteY195" fmla="*/ 84 h 61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3475660" h="612701">
                <a:moveTo>
                  <a:pt x="3115860" y="357959"/>
                </a:moveTo>
                <a:cubicBezTo>
                  <a:pt x="3081648" y="357959"/>
                  <a:pt x="3064542" y="369207"/>
                  <a:pt x="3064542" y="391703"/>
                </a:cubicBezTo>
                <a:cubicBezTo>
                  <a:pt x="3064231" y="401292"/>
                  <a:pt x="3068607" y="410438"/>
                  <a:pt x="3076290" y="416256"/>
                </a:cubicBezTo>
                <a:cubicBezTo>
                  <a:pt x="3085640" y="422867"/>
                  <a:pt x="3096979" y="426118"/>
                  <a:pt x="3108439" y="425473"/>
                </a:cubicBezTo>
                <a:cubicBezTo>
                  <a:pt x="3121096" y="425737"/>
                  <a:pt x="3133554" y="422325"/>
                  <a:pt x="3144285" y="415656"/>
                </a:cubicBezTo>
                <a:cubicBezTo>
                  <a:pt x="3154808" y="408847"/>
                  <a:pt x="3162664" y="398666"/>
                  <a:pt x="3166548" y="386807"/>
                </a:cubicBezTo>
                <a:lnTo>
                  <a:pt x="3166548" y="357959"/>
                </a:lnTo>
                <a:close/>
                <a:moveTo>
                  <a:pt x="1024432" y="357958"/>
                </a:moveTo>
                <a:cubicBezTo>
                  <a:pt x="990220" y="357958"/>
                  <a:pt x="973118" y="369206"/>
                  <a:pt x="973127" y="391702"/>
                </a:cubicBezTo>
                <a:cubicBezTo>
                  <a:pt x="972811" y="401289"/>
                  <a:pt x="977183" y="410436"/>
                  <a:pt x="984862" y="416256"/>
                </a:cubicBezTo>
                <a:cubicBezTo>
                  <a:pt x="994212" y="422864"/>
                  <a:pt x="1005550" y="426114"/>
                  <a:pt x="1017010" y="425472"/>
                </a:cubicBezTo>
                <a:cubicBezTo>
                  <a:pt x="1029670" y="425734"/>
                  <a:pt x="1042133" y="422322"/>
                  <a:pt x="1052870" y="415655"/>
                </a:cubicBezTo>
                <a:lnTo>
                  <a:pt x="1052870" y="415655"/>
                </a:lnTo>
                <a:cubicBezTo>
                  <a:pt x="1063385" y="408839"/>
                  <a:pt x="1071240" y="398661"/>
                  <a:pt x="1075133" y="386806"/>
                </a:cubicBezTo>
                <a:lnTo>
                  <a:pt x="1075133" y="357958"/>
                </a:lnTo>
                <a:close/>
                <a:moveTo>
                  <a:pt x="189955" y="248088"/>
                </a:moveTo>
                <a:cubicBezTo>
                  <a:pt x="171795" y="247901"/>
                  <a:pt x="153564" y="254593"/>
                  <a:pt x="139565" y="268208"/>
                </a:cubicBezTo>
                <a:cubicBezTo>
                  <a:pt x="139215" y="268548"/>
                  <a:pt x="138868" y="268892"/>
                  <a:pt x="138526" y="269239"/>
                </a:cubicBezTo>
                <a:cubicBezTo>
                  <a:pt x="124631" y="285317"/>
                  <a:pt x="117541" y="306110"/>
                  <a:pt x="118741" y="327262"/>
                </a:cubicBezTo>
                <a:cubicBezTo>
                  <a:pt x="117537" y="348407"/>
                  <a:pt x="124628" y="369193"/>
                  <a:pt x="138526" y="385258"/>
                </a:cubicBezTo>
                <a:cubicBezTo>
                  <a:pt x="165903" y="413058"/>
                  <a:pt x="210794" y="413557"/>
                  <a:pt x="238792" y="386374"/>
                </a:cubicBezTo>
                <a:cubicBezTo>
                  <a:pt x="239170" y="386006"/>
                  <a:pt x="239544" y="385634"/>
                  <a:pt x="239915" y="385258"/>
                </a:cubicBezTo>
                <a:cubicBezTo>
                  <a:pt x="253807" y="369190"/>
                  <a:pt x="260898" y="348406"/>
                  <a:pt x="259700" y="327262"/>
                </a:cubicBezTo>
                <a:cubicBezTo>
                  <a:pt x="260893" y="306110"/>
                  <a:pt x="253803" y="285320"/>
                  <a:pt x="239915" y="269239"/>
                </a:cubicBezTo>
                <a:cubicBezTo>
                  <a:pt x="226203" y="255340"/>
                  <a:pt x="208114" y="248274"/>
                  <a:pt x="189955" y="248088"/>
                </a:cubicBezTo>
                <a:close/>
                <a:moveTo>
                  <a:pt x="2160117" y="248083"/>
                </a:moveTo>
                <a:cubicBezTo>
                  <a:pt x="2141777" y="248078"/>
                  <a:pt x="2123434" y="255019"/>
                  <a:pt x="2109437" y="268909"/>
                </a:cubicBezTo>
                <a:cubicBezTo>
                  <a:pt x="2109427" y="268919"/>
                  <a:pt x="2109416" y="268929"/>
                  <a:pt x="2109406" y="268939"/>
                </a:cubicBezTo>
                <a:cubicBezTo>
                  <a:pt x="2095470" y="284866"/>
                  <a:pt x="2088365" y="305575"/>
                  <a:pt x="2089608" y="326637"/>
                </a:cubicBezTo>
                <a:cubicBezTo>
                  <a:pt x="2088334" y="347983"/>
                  <a:pt x="2095429" y="368990"/>
                  <a:pt x="2109406" y="385258"/>
                </a:cubicBezTo>
                <a:cubicBezTo>
                  <a:pt x="2136776" y="413054"/>
                  <a:pt x="2181657" y="413558"/>
                  <a:pt x="2209651" y="386383"/>
                </a:cubicBezTo>
                <a:cubicBezTo>
                  <a:pt x="2210033" y="386012"/>
                  <a:pt x="2210410" y="385637"/>
                  <a:pt x="2210783" y="385258"/>
                </a:cubicBezTo>
                <a:cubicBezTo>
                  <a:pt x="2224750" y="368984"/>
                  <a:pt x="2231843" y="347981"/>
                  <a:pt x="2230581" y="326637"/>
                </a:cubicBezTo>
                <a:cubicBezTo>
                  <a:pt x="2231813" y="305577"/>
                  <a:pt x="2224709" y="284872"/>
                  <a:pt x="2210783" y="268939"/>
                </a:cubicBezTo>
                <a:cubicBezTo>
                  <a:pt x="2196795" y="255041"/>
                  <a:pt x="2178457" y="248089"/>
                  <a:pt x="2160117" y="248083"/>
                </a:cubicBezTo>
                <a:close/>
                <a:moveTo>
                  <a:pt x="2776459" y="160913"/>
                </a:moveTo>
                <a:lnTo>
                  <a:pt x="2893911" y="160913"/>
                </a:lnTo>
                <a:lnTo>
                  <a:pt x="2893911" y="493610"/>
                </a:lnTo>
                <a:lnTo>
                  <a:pt x="2776459" y="493610"/>
                </a:lnTo>
                <a:close/>
                <a:moveTo>
                  <a:pt x="449487" y="160913"/>
                </a:moveTo>
                <a:lnTo>
                  <a:pt x="566950" y="160913"/>
                </a:lnTo>
                <a:lnTo>
                  <a:pt x="566950" y="327861"/>
                </a:lnTo>
                <a:cubicBezTo>
                  <a:pt x="565336" y="347149"/>
                  <a:pt x="570346" y="366411"/>
                  <a:pt x="581163" y="382511"/>
                </a:cubicBezTo>
                <a:cubicBezTo>
                  <a:pt x="591507" y="394357"/>
                  <a:pt x="606837" y="400715"/>
                  <a:pt x="622594" y="399696"/>
                </a:cubicBezTo>
                <a:cubicBezTo>
                  <a:pt x="639871" y="400235"/>
                  <a:pt x="656504" y="393158"/>
                  <a:pt x="668025" y="380364"/>
                </a:cubicBezTo>
                <a:cubicBezTo>
                  <a:pt x="681077" y="363459"/>
                  <a:pt x="687356" y="342350"/>
                  <a:pt x="685647" y="321117"/>
                </a:cubicBezTo>
                <a:lnTo>
                  <a:pt x="685647" y="160913"/>
                </a:lnTo>
                <a:lnTo>
                  <a:pt x="803111" y="160913"/>
                </a:lnTo>
                <a:lnTo>
                  <a:pt x="803111" y="493610"/>
                </a:lnTo>
                <a:lnTo>
                  <a:pt x="691207" y="493610"/>
                </a:lnTo>
                <a:lnTo>
                  <a:pt x="691207" y="458018"/>
                </a:lnTo>
                <a:cubicBezTo>
                  <a:pt x="678911" y="471470"/>
                  <a:pt x="663688" y="481960"/>
                  <a:pt x="646694" y="488690"/>
                </a:cubicBezTo>
                <a:cubicBezTo>
                  <a:pt x="629214" y="495688"/>
                  <a:pt x="610526" y="499234"/>
                  <a:pt x="591679" y="499130"/>
                </a:cubicBezTo>
                <a:cubicBezTo>
                  <a:pt x="553374" y="501014"/>
                  <a:pt x="515961" y="487261"/>
                  <a:pt x="488126" y="461065"/>
                </a:cubicBezTo>
                <a:cubicBezTo>
                  <a:pt x="460196" y="429780"/>
                  <a:pt x="446252" y="388577"/>
                  <a:pt x="449487" y="346894"/>
                </a:cubicBezTo>
                <a:close/>
                <a:moveTo>
                  <a:pt x="1460265" y="160913"/>
                </a:moveTo>
                <a:lnTo>
                  <a:pt x="1577729" y="160913"/>
                </a:lnTo>
                <a:lnTo>
                  <a:pt x="1577729" y="493610"/>
                </a:lnTo>
                <a:lnTo>
                  <a:pt x="1460265" y="493610"/>
                </a:lnTo>
                <a:close/>
                <a:moveTo>
                  <a:pt x="1797198" y="155395"/>
                </a:moveTo>
                <a:cubicBezTo>
                  <a:pt x="1821496" y="155389"/>
                  <a:pt x="1845731" y="157858"/>
                  <a:pt x="1869521" y="162763"/>
                </a:cubicBezTo>
                <a:cubicBezTo>
                  <a:pt x="1890469" y="166623"/>
                  <a:pt x="1910696" y="173657"/>
                  <a:pt x="1929492" y="183619"/>
                </a:cubicBezTo>
                <a:lnTo>
                  <a:pt x="1894249" y="262797"/>
                </a:lnTo>
                <a:cubicBezTo>
                  <a:pt x="1864778" y="246484"/>
                  <a:pt x="1831556" y="238024"/>
                  <a:pt x="1797815" y="238243"/>
                </a:cubicBezTo>
                <a:cubicBezTo>
                  <a:pt x="1783904" y="237430"/>
                  <a:pt x="1769982" y="239629"/>
                  <a:pt x="1757012" y="244689"/>
                </a:cubicBezTo>
                <a:cubicBezTo>
                  <a:pt x="1749661" y="247218"/>
                  <a:pt x="1744544" y="253866"/>
                  <a:pt x="1744019" y="261573"/>
                </a:cubicBezTo>
                <a:cubicBezTo>
                  <a:pt x="1744019" y="269366"/>
                  <a:pt x="1748761" y="274794"/>
                  <a:pt x="1758244" y="277859"/>
                </a:cubicBezTo>
                <a:cubicBezTo>
                  <a:pt x="1773652" y="282165"/>
                  <a:pt x="1789358" y="285337"/>
                  <a:pt x="1805235" y="287350"/>
                </a:cubicBezTo>
                <a:cubicBezTo>
                  <a:pt x="1828401" y="290522"/>
                  <a:pt x="1851324" y="295245"/>
                  <a:pt x="1873848" y="301487"/>
                </a:cubicBezTo>
                <a:cubicBezTo>
                  <a:pt x="1891970" y="306800"/>
                  <a:pt x="1908313" y="316870"/>
                  <a:pt x="1921153" y="330635"/>
                </a:cubicBezTo>
                <a:cubicBezTo>
                  <a:pt x="1935368" y="347030"/>
                  <a:pt x="1942576" y="368288"/>
                  <a:pt x="1941240" y="389881"/>
                </a:cubicBezTo>
                <a:cubicBezTo>
                  <a:pt x="1941423" y="410210"/>
                  <a:pt x="1934666" y="430001"/>
                  <a:pt x="1922071" y="446030"/>
                </a:cubicBezTo>
                <a:cubicBezTo>
                  <a:pt x="1907271" y="464035"/>
                  <a:pt x="1887671" y="477545"/>
                  <a:pt x="1865509" y="485019"/>
                </a:cubicBezTo>
                <a:cubicBezTo>
                  <a:pt x="1836627" y="495076"/>
                  <a:pt x="1806149" y="499858"/>
                  <a:pt x="1775552" y="499131"/>
                </a:cubicBezTo>
                <a:cubicBezTo>
                  <a:pt x="1747662" y="499147"/>
                  <a:pt x="1719865" y="495953"/>
                  <a:pt x="1692716" y="489614"/>
                </a:cubicBezTo>
                <a:lnTo>
                  <a:pt x="1692716" y="489614"/>
                </a:lnTo>
                <a:cubicBezTo>
                  <a:pt x="1669667" y="484889"/>
                  <a:pt x="1647537" y="476497"/>
                  <a:pt x="1627185" y="464762"/>
                </a:cubicBezTo>
                <a:lnTo>
                  <a:pt x="1662416" y="384960"/>
                </a:lnTo>
                <a:cubicBezTo>
                  <a:pt x="1679332" y="395069"/>
                  <a:pt x="1697670" y="402621"/>
                  <a:pt x="1716827" y="407365"/>
                </a:cubicBezTo>
                <a:cubicBezTo>
                  <a:pt x="1737190" y="412803"/>
                  <a:pt x="1758178" y="415590"/>
                  <a:pt x="1779264" y="415657"/>
                </a:cubicBezTo>
                <a:cubicBezTo>
                  <a:pt x="1793026" y="416506"/>
                  <a:pt x="1806815" y="414516"/>
                  <a:pt x="1819765" y="409813"/>
                </a:cubicBezTo>
                <a:cubicBezTo>
                  <a:pt x="1826906" y="407208"/>
                  <a:pt x="1831695" y="400506"/>
                  <a:pt x="1831814" y="392953"/>
                </a:cubicBezTo>
                <a:cubicBezTo>
                  <a:pt x="1831814" y="385585"/>
                  <a:pt x="1826971" y="380365"/>
                  <a:pt x="1817286" y="377292"/>
                </a:cubicBezTo>
                <a:cubicBezTo>
                  <a:pt x="1802190" y="373134"/>
                  <a:pt x="1786789" y="370153"/>
                  <a:pt x="1771226" y="368375"/>
                </a:cubicBezTo>
                <a:cubicBezTo>
                  <a:pt x="1748154" y="365842"/>
                  <a:pt x="1725315" y="361533"/>
                  <a:pt x="1702915" y="355487"/>
                </a:cubicBezTo>
                <a:cubicBezTo>
                  <a:pt x="1684321" y="350279"/>
                  <a:pt x="1667529" y="340091"/>
                  <a:pt x="1654377" y="326039"/>
                </a:cubicBezTo>
                <a:cubicBezTo>
                  <a:pt x="1639943" y="309387"/>
                  <a:pt x="1632623" y="287799"/>
                  <a:pt x="1633976" y="265869"/>
                </a:cubicBezTo>
                <a:cubicBezTo>
                  <a:pt x="1633729" y="245339"/>
                  <a:pt x="1640485" y="225330"/>
                  <a:pt x="1653145" y="209096"/>
                </a:cubicBezTo>
                <a:cubicBezTo>
                  <a:pt x="1667812" y="191154"/>
                  <a:pt x="1687167" y="177562"/>
                  <a:pt x="1709091" y="169807"/>
                </a:cubicBezTo>
                <a:cubicBezTo>
                  <a:pt x="1737292" y="159568"/>
                  <a:pt x="1767179" y="154678"/>
                  <a:pt x="1797198" y="155395"/>
                </a:cubicBezTo>
                <a:close/>
                <a:moveTo>
                  <a:pt x="164498" y="155394"/>
                </a:moveTo>
                <a:cubicBezTo>
                  <a:pt x="201687" y="152594"/>
                  <a:pt x="238124" y="166838"/>
                  <a:pt x="263410" y="194059"/>
                </a:cubicBezTo>
                <a:lnTo>
                  <a:pt x="263410" y="160913"/>
                </a:lnTo>
                <a:lnTo>
                  <a:pt x="375302" y="160913"/>
                </a:lnTo>
                <a:lnTo>
                  <a:pt x="375302" y="612701"/>
                </a:lnTo>
                <a:lnTo>
                  <a:pt x="257838" y="612701"/>
                </a:lnTo>
                <a:lnTo>
                  <a:pt x="257838" y="464137"/>
                </a:lnTo>
                <a:cubicBezTo>
                  <a:pt x="233057" y="488303"/>
                  <a:pt x="199181" y="501003"/>
                  <a:pt x="164498" y="499129"/>
                </a:cubicBezTo>
                <a:cubicBezTo>
                  <a:pt x="135382" y="499494"/>
                  <a:pt x="106690" y="492186"/>
                  <a:pt x="81347" y="477949"/>
                </a:cubicBezTo>
                <a:cubicBezTo>
                  <a:pt x="56321" y="463761"/>
                  <a:pt x="35768" y="442935"/>
                  <a:pt x="21992" y="417803"/>
                </a:cubicBezTo>
                <a:cubicBezTo>
                  <a:pt x="6907" y="390017"/>
                  <a:pt x="-655" y="358820"/>
                  <a:pt x="45" y="327262"/>
                </a:cubicBezTo>
                <a:cubicBezTo>
                  <a:pt x="-652" y="295704"/>
                  <a:pt x="6910" y="264507"/>
                  <a:pt x="21992" y="236720"/>
                </a:cubicBezTo>
                <a:cubicBezTo>
                  <a:pt x="35782" y="211592"/>
                  <a:pt x="56330" y="190761"/>
                  <a:pt x="81347" y="176550"/>
                </a:cubicBezTo>
                <a:cubicBezTo>
                  <a:pt x="106696" y="162332"/>
                  <a:pt x="135386" y="155033"/>
                  <a:pt x="164498" y="155394"/>
                </a:cubicBezTo>
                <a:close/>
                <a:moveTo>
                  <a:pt x="3112765" y="155393"/>
                </a:moveTo>
                <a:cubicBezTo>
                  <a:pt x="3158420" y="152260"/>
                  <a:pt x="3203670" y="165669"/>
                  <a:pt x="3240129" y="193134"/>
                </a:cubicBezTo>
                <a:cubicBezTo>
                  <a:pt x="3271416" y="223271"/>
                  <a:pt x="3287507" y="265712"/>
                  <a:pt x="3284000" y="308853"/>
                </a:cubicBezTo>
                <a:lnTo>
                  <a:pt x="3284000" y="493610"/>
                </a:lnTo>
                <a:lnTo>
                  <a:pt x="3174598" y="493610"/>
                </a:lnTo>
                <a:lnTo>
                  <a:pt x="3174598" y="450649"/>
                </a:lnTo>
                <a:cubicBezTo>
                  <a:pt x="3157693" y="482970"/>
                  <a:pt x="3124714" y="499130"/>
                  <a:pt x="3075661" y="499130"/>
                </a:cubicBezTo>
                <a:cubicBezTo>
                  <a:pt x="3052471" y="499701"/>
                  <a:pt x="3029448" y="495092"/>
                  <a:pt x="3008294" y="485642"/>
                </a:cubicBezTo>
                <a:cubicBezTo>
                  <a:pt x="2990719" y="477836"/>
                  <a:pt x="2975796" y="465145"/>
                  <a:pt x="2965327" y="449100"/>
                </a:cubicBezTo>
                <a:cubicBezTo>
                  <a:pt x="2955511" y="433355"/>
                  <a:pt x="2950464" y="415138"/>
                  <a:pt x="2950787" y="396623"/>
                </a:cubicBezTo>
                <a:cubicBezTo>
                  <a:pt x="2949551" y="367595"/>
                  <a:pt x="2963300" y="339942"/>
                  <a:pt x="2987262" y="323265"/>
                </a:cubicBezTo>
                <a:cubicBezTo>
                  <a:pt x="3021226" y="303415"/>
                  <a:pt x="3060478" y="294319"/>
                  <a:pt x="3099783" y="297189"/>
                </a:cubicBezTo>
                <a:lnTo>
                  <a:pt x="3166547" y="297189"/>
                </a:lnTo>
                <a:cubicBezTo>
                  <a:pt x="3164484" y="261995"/>
                  <a:pt x="3140788" y="244395"/>
                  <a:pt x="3095457" y="244387"/>
                </a:cubicBezTo>
                <a:cubicBezTo>
                  <a:pt x="3078876" y="244473"/>
                  <a:pt x="3062404" y="247058"/>
                  <a:pt x="3046605" y="252055"/>
                </a:cubicBezTo>
                <a:cubicBezTo>
                  <a:pt x="3031415" y="256525"/>
                  <a:pt x="3017171" y="263703"/>
                  <a:pt x="3004570" y="273236"/>
                </a:cubicBezTo>
                <a:lnTo>
                  <a:pt x="2965000" y="194058"/>
                </a:lnTo>
                <a:cubicBezTo>
                  <a:pt x="2985782" y="180821"/>
                  <a:pt x="3008670" y="171169"/>
                  <a:pt x="3032694" y="165509"/>
                </a:cubicBezTo>
                <a:cubicBezTo>
                  <a:pt x="3058852" y="158820"/>
                  <a:pt x="3085753" y="155421"/>
                  <a:pt x="3112765" y="155393"/>
                </a:cubicBezTo>
                <a:close/>
                <a:moveTo>
                  <a:pt x="2574912" y="155393"/>
                </a:moveTo>
                <a:cubicBezTo>
                  <a:pt x="2609285" y="154497"/>
                  <a:pt x="2643259" y="162870"/>
                  <a:pt x="2673221" y="179621"/>
                </a:cubicBezTo>
                <a:cubicBezTo>
                  <a:pt x="2699905" y="194762"/>
                  <a:pt x="2720610" y="218465"/>
                  <a:pt x="2731934" y="246835"/>
                </a:cubicBezTo>
                <a:lnTo>
                  <a:pt x="2641072" y="292893"/>
                </a:lnTo>
                <a:cubicBezTo>
                  <a:pt x="2630078" y="265845"/>
                  <a:pt x="2603660" y="248120"/>
                  <a:pt x="2574283" y="248082"/>
                </a:cubicBezTo>
                <a:cubicBezTo>
                  <a:pt x="2554708" y="247499"/>
                  <a:pt x="2535777" y="255060"/>
                  <a:pt x="2522060" y="268938"/>
                </a:cubicBezTo>
                <a:cubicBezTo>
                  <a:pt x="2507580" y="284598"/>
                  <a:pt x="2500103" y="305412"/>
                  <a:pt x="2501332" y="326636"/>
                </a:cubicBezTo>
                <a:cubicBezTo>
                  <a:pt x="2500070" y="348142"/>
                  <a:pt x="2507535" y="369254"/>
                  <a:pt x="2522060" y="385257"/>
                </a:cubicBezTo>
                <a:cubicBezTo>
                  <a:pt x="2535679" y="399316"/>
                  <a:pt x="2554646" y="407009"/>
                  <a:pt x="2574283" y="406438"/>
                </a:cubicBezTo>
                <a:cubicBezTo>
                  <a:pt x="2603659" y="406401"/>
                  <a:pt x="2630077" y="388677"/>
                  <a:pt x="2641072" y="361629"/>
                </a:cubicBezTo>
                <a:lnTo>
                  <a:pt x="2731934" y="407662"/>
                </a:lnTo>
                <a:cubicBezTo>
                  <a:pt x="2720625" y="436041"/>
                  <a:pt x="2699916" y="459747"/>
                  <a:pt x="2673221" y="474876"/>
                </a:cubicBezTo>
                <a:cubicBezTo>
                  <a:pt x="2643266" y="491646"/>
                  <a:pt x="2609289" y="500028"/>
                  <a:pt x="2574913" y="499129"/>
                </a:cubicBezTo>
                <a:cubicBezTo>
                  <a:pt x="2540434" y="499721"/>
                  <a:pt x="2506311" y="492143"/>
                  <a:pt x="2475371" y="477025"/>
                </a:cubicBezTo>
                <a:lnTo>
                  <a:pt x="2475371" y="477025"/>
                </a:lnTo>
                <a:cubicBezTo>
                  <a:pt x="2391978" y="436588"/>
                  <a:pt x="2357389" y="336683"/>
                  <a:pt x="2398115" y="253881"/>
                </a:cubicBezTo>
                <a:cubicBezTo>
                  <a:pt x="2414543" y="220481"/>
                  <a:pt x="2441733" y="193484"/>
                  <a:pt x="2475371" y="177173"/>
                </a:cubicBezTo>
                <a:cubicBezTo>
                  <a:pt x="2506374" y="162266"/>
                  <a:pt x="2540471" y="154805"/>
                  <a:pt x="2574912" y="155393"/>
                </a:cubicBezTo>
                <a:close/>
                <a:moveTo>
                  <a:pt x="2160246" y="155393"/>
                </a:moveTo>
                <a:cubicBezTo>
                  <a:pt x="2193577" y="155393"/>
                  <a:pt x="2226909" y="162653"/>
                  <a:pt x="2257774" y="177173"/>
                </a:cubicBezTo>
                <a:cubicBezTo>
                  <a:pt x="2285547" y="190734"/>
                  <a:pt x="2308905" y="211797"/>
                  <a:pt x="2325166" y="237943"/>
                </a:cubicBezTo>
                <a:cubicBezTo>
                  <a:pt x="2374590" y="316971"/>
                  <a:pt x="2350135" y="420818"/>
                  <a:pt x="2270543" y="469892"/>
                </a:cubicBezTo>
                <a:cubicBezTo>
                  <a:pt x="2266392" y="472451"/>
                  <a:pt x="2262132" y="474831"/>
                  <a:pt x="2257774" y="477025"/>
                </a:cubicBezTo>
                <a:cubicBezTo>
                  <a:pt x="2196258" y="506499"/>
                  <a:pt x="2124560" y="506499"/>
                  <a:pt x="2063044" y="477025"/>
                </a:cubicBezTo>
                <a:lnTo>
                  <a:pt x="2063044" y="477025"/>
                </a:lnTo>
                <a:cubicBezTo>
                  <a:pt x="2005623" y="448810"/>
                  <a:pt x="1969746" y="390239"/>
                  <a:pt x="1970924" y="326637"/>
                </a:cubicBezTo>
                <a:cubicBezTo>
                  <a:pt x="1969939" y="263410"/>
                  <a:pt x="2005655" y="205254"/>
                  <a:pt x="2062717" y="177173"/>
                </a:cubicBezTo>
                <a:cubicBezTo>
                  <a:pt x="2093582" y="162653"/>
                  <a:pt x="2126914" y="155393"/>
                  <a:pt x="2160246" y="155393"/>
                </a:cubicBezTo>
                <a:close/>
                <a:moveTo>
                  <a:pt x="1021335" y="155392"/>
                </a:moveTo>
                <a:cubicBezTo>
                  <a:pt x="1066991" y="152257"/>
                  <a:pt x="1112243" y="165666"/>
                  <a:pt x="1148701" y="193133"/>
                </a:cubicBezTo>
                <a:cubicBezTo>
                  <a:pt x="1179992" y="223268"/>
                  <a:pt x="1196087" y="265709"/>
                  <a:pt x="1192584" y="308853"/>
                </a:cubicBezTo>
                <a:lnTo>
                  <a:pt x="1192584" y="493609"/>
                </a:lnTo>
                <a:lnTo>
                  <a:pt x="1083170" y="493609"/>
                </a:lnTo>
                <a:lnTo>
                  <a:pt x="1083170" y="450648"/>
                </a:lnTo>
                <a:cubicBezTo>
                  <a:pt x="1066265" y="482968"/>
                  <a:pt x="1033291" y="499128"/>
                  <a:pt x="984245" y="499128"/>
                </a:cubicBezTo>
                <a:cubicBezTo>
                  <a:pt x="961052" y="499698"/>
                  <a:pt x="938025" y="495089"/>
                  <a:pt x="916866" y="485641"/>
                </a:cubicBezTo>
                <a:cubicBezTo>
                  <a:pt x="899293" y="477831"/>
                  <a:pt x="884371" y="465140"/>
                  <a:pt x="873899" y="449099"/>
                </a:cubicBezTo>
                <a:cubicBezTo>
                  <a:pt x="864093" y="433350"/>
                  <a:pt x="859050" y="415135"/>
                  <a:pt x="859371" y="396622"/>
                </a:cubicBezTo>
                <a:cubicBezTo>
                  <a:pt x="858135" y="367593"/>
                  <a:pt x="871885" y="339941"/>
                  <a:pt x="895846" y="323264"/>
                </a:cubicBezTo>
                <a:cubicBezTo>
                  <a:pt x="929805" y="303412"/>
                  <a:pt x="969054" y="294315"/>
                  <a:pt x="1008355" y="297187"/>
                </a:cubicBezTo>
                <a:lnTo>
                  <a:pt x="1075131" y="297187"/>
                </a:lnTo>
                <a:cubicBezTo>
                  <a:pt x="1073055" y="261994"/>
                  <a:pt x="1049354" y="244393"/>
                  <a:pt x="1004028" y="244385"/>
                </a:cubicBezTo>
                <a:cubicBezTo>
                  <a:pt x="987451" y="244471"/>
                  <a:pt x="970983" y="247057"/>
                  <a:pt x="955188" y="252054"/>
                </a:cubicBezTo>
                <a:cubicBezTo>
                  <a:pt x="939997" y="256519"/>
                  <a:pt x="925752" y="263696"/>
                  <a:pt x="913154" y="273234"/>
                </a:cubicBezTo>
                <a:lnTo>
                  <a:pt x="873584" y="194057"/>
                </a:lnTo>
                <a:cubicBezTo>
                  <a:pt x="894364" y="180816"/>
                  <a:pt x="917252" y="171163"/>
                  <a:pt x="941277" y="165508"/>
                </a:cubicBezTo>
                <a:cubicBezTo>
                  <a:pt x="967431" y="158818"/>
                  <a:pt x="994328" y="155420"/>
                  <a:pt x="1021335" y="155392"/>
                </a:cubicBezTo>
                <a:close/>
                <a:moveTo>
                  <a:pt x="3358183" y="38150"/>
                </a:moveTo>
                <a:lnTo>
                  <a:pt x="3475660" y="38150"/>
                </a:lnTo>
                <a:lnTo>
                  <a:pt x="3475660" y="493610"/>
                </a:lnTo>
                <a:lnTo>
                  <a:pt x="3358183" y="493610"/>
                </a:lnTo>
                <a:close/>
                <a:moveTo>
                  <a:pt x="1266767" y="38150"/>
                </a:moveTo>
                <a:lnTo>
                  <a:pt x="1384231" y="38150"/>
                </a:lnTo>
                <a:lnTo>
                  <a:pt x="1384231" y="493610"/>
                </a:lnTo>
                <a:lnTo>
                  <a:pt x="1266767" y="493610"/>
                </a:lnTo>
                <a:close/>
                <a:moveTo>
                  <a:pt x="2835198" y="84"/>
                </a:moveTo>
                <a:cubicBezTo>
                  <a:pt x="2854003" y="-789"/>
                  <a:pt x="2872477" y="5219"/>
                  <a:pt x="2887119" y="16969"/>
                </a:cubicBezTo>
                <a:cubicBezTo>
                  <a:pt x="2900026" y="27628"/>
                  <a:pt x="2907310" y="43566"/>
                  <a:pt x="2906891" y="60230"/>
                </a:cubicBezTo>
                <a:cubicBezTo>
                  <a:pt x="2907345" y="77610"/>
                  <a:pt x="2900121" y="94318"/>
                  <a:pt x="2887119" y="105963"/>
                </a:cubicBezTo>
                <a:cubicBezTo>
                  <a:pt x="2872823" y="118442"/>
                  <a:pt x="2854212" y="124933"/>
                  <a:pt x="2835198" y="124071"/>
                </a:cubicBezTo>
                <a:cubicBezTo>
                  <a:pt x="2816231" y="124943"/>
                  <a:pt x="2797647" y="118580"/>
                  <a:pt x="2783251" y="106288"/>
                </a:cubicBezTo>
                <a:cubicBezTo>
                  <a:pt x="2758667" y="84233"/>
                  <a:pt x="2756745" y="46566"/>
                  <a:pt x="2778957" y="22157"/>
                </a:cubicBezTo>
                <a:cubicBezTo>
                  <a:pt x="2780315" y="20664"/>
                  <a:pt x="2781748" y="19241"/>
                  <a:pt x="2783251" y="17893"/>
                </a:cubicBezTo>
                <a:cubicBezTo>
                  <a:pt x="2797643" y="5592"/>
                  <a:pt x="2816228" y="-779"/>
                  <a:pt x="2835198" y="84"/>
                </a:cubicBezTo>
                <a:close/>
                <a:moveTo>
                  <a:pt x="1519003" y="84"/>
                </a:moveTo>
                <a:cubicBezTo>
                  <a:pt x="1537809" y="-794"/>
                  <a:pt x="1556285" y="5215"/>
                  <a:pt x="1570924" y="16969"/>
                </a:cubicBezTo>
                <a:cubicBezTo>
                  <a:pt x="1583839" y="27623"/>
                  <a:pt x="1591129" y="43563"/>
                  <a:pt x="1590709" y="60229"/>
                </a:cubicBezTo>
                <a:cubicBezTo>
                  <a:pt x="1591165" y="77613"/>
                  <a:pt x="1583936" y="94324"/>
                  <a:pt x="1570924" y="105964"/>
                </a:cubicBezTo>
                <a:cubicBezTo>
                  <a:pt x="1556631" y="118446"/>
                  <a:pt x="1538018" y="124938"/>
                  <a:pt x="1519003" y="124072"/>
                </a:cubicBezTo>
                <a:cubicBezTo>
                  <a:pt x="1500040" y="124943"/>
                  <a:pt x="1481460" y="118580"/>
                  <a:pt x="1467069" y="106288"/>
                </a:cubicBezTo>
                <a:cubicBezTo>
                  <a:pt x="1442485" y="84253"/>
                  <a:pt x="1440546" y="46603"/>
                  <a:pt x="1462738" y="22193"/>
                </a:cubicBezTo>
                <a:cubicBezTo>
                  <a:pt x="1464107" y="20688"/>
                  <a:pt x="1465553" y="19252"/>
                  <a:pt x="1467069" y="17893"/>
                </a:cubicBezTo>
                <a:cubicBezTo>
                  <a:pt x="1481457" y="5592"/>
                  <a:pt x="1500037" y="-779"/>
                  <a:pt x="1519003" y="84"/>
                </a:cubicBezTo>
                <a:close/>
              </a:path>
            </a:pathLst>
          </a:custGeom>
          <a:solidFill>
            <a:schemeClr val="tx1"/>
          </a:solidFill>
          <a:ln w="118527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40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6544B48-D926-B64A-9485-338B4B15B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6C1D4C04-A9FC-4EBB-A63F-5459F966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6424847"/>
            <a:ext cx="403225" cy="365125"/>
          </a:xfrm>
        </p:spPr>
        <p:txBody>
          <a:bodyPr/>
          <a:lstStyle/>
          <a:p>
            <a:fld id="{69EC288C-231A-410C-862F-6ABBF6280EC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2841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u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ce réservé pour une image  31">
            <a:extLst>
              <a:ext uri="{FF2B5EF4-FFF2-40B4-BE49-F238E27FC236}">
                <a16:creationId xmlns:a16="http://schemas.microsoft.com/office/drawing/2014/main" id="{ED481EC6-47C0-483D-8D40-C4CB0184A81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1" y="0"/>
            <a:ext cx="6086475" cy="6858000"/>
          </a:xfrm>
          <a:prstGeom prst="rect">
            <a:avLst/>
          </a:prstGeom>
        </p:spPr>
        <p:txBody>
          <a:bodyPr lIns="864000" tIns="360000" rIns="864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fr-FR" dirty="0"/>
              <a:t>Glisser-déposer votre image ici pour préserver le dégradé.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69513E-7D97-6040-9217-F0665A48A4DB}"/>
              </a:ext>
            </a:extLst>
          </p:cNvPr>
          <p:cNvSpPr/>
          <p:nvPr userDrawn="1"/>
        </p:nvSpPr>
        <p:spPr>
          <a:xfrm rot="16200000">
            <a:off x="-3227010" y="3227012"/>
            <a:ext cx="6858003" cy="40397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2D676C-3172-844A-958A-A9D03A3BF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356" y="197225"/>
            <a:ext cx="5075027" cy="46166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3D3B5FA-53F1-44A5-9960-1F8E3CBE0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6424847"/>
            <a:ext cx="403225" cy="365125"/>
          </a:xfrm>
        </p:spPr>
        <p:txBody>
          <a:bodyPr/>
          <a:lstStyle/>
          <a:p>
            <a:fld id="{69EC288C-231A-410C-862F-6ABBF6280EC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9306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u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pour une image  18">
            <a:extLst>
              <a:ext uri="{FF2B5EF4-FFF2-40B4-BE49-F238E27FC236}">
                <a16:creationId xmlns:a16="http://schemas.microsoft.com/office/drawing/2014/main" id="{00BA4557-37AC-486C-B9AF-207380330C3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297781" y="6349"/>
            <a:ext cx="4894219" cy="6851651"/>
          </a:xfrm>
        </p:spPr>
        <p:txBody>
          <a:bodyPr tIns="360000" anchor="t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fr-FR" dirty="0"/>
              <a:t>Glisser-déposer votre image ici pour préserver la forme transparente devant.</a:t>
            </a:r>
          </a:p>
        </p:txBody>
      </p:sp>
      <p:sp>
        <p:nvSpPr>
          <p:cNvPr id="20" name="Espace réservé du texte 10">
            <a:extLst>
              <a:ext uri="{FF2B5EF4-FFF2-40B4-BE49-F238E27FC236}">
                <a16:creationId xmlns:a16="http://schemas.microsoft.com/office/drawing/2014/main" id="{52728F50-7E44-4F9C-A389-25C72A5E5A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989278" y="3121874"/>
            <a:ext cx="2860629" cy="819607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none" lIns="360000" tIns="180000" rIns="360000" bIns="144000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lang="fr-FR" sz="3200" b="1" kern="1200" spc="0" dirty="0">
                <a:solidFill>
                  <a:schemeClr val="lt1"/>
                </a:solidFill>
                <a:latin typeface="Montserrat" panose="02000505000000020004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Améliorer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76ECE6-9081-534D-988A-CA5D49A50818}"/>
              </a:ext>
            </a:extLst>
          </p:cNvPr>
          <p:cNvSpPr/>
          <p:nvPr userDrawn="1"/>
        </p:nvSpPr>
        <p:spPr>
          <a:xfrm rot="16200000">
            <a:off x="-3227010" y="3227012"/>
            <a:ext cx="6858003" cy="40397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9B3996-8A6E-EF42-974D-E9E533EEE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358" y="197225"/>
            <a:ext cx="6252663" cy="461664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191445BF-5AA1-4E5B-A425-A1AA7FD39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6424847"/>
            <a:ext cx="403225" cy="365125"/>
          </a:xfrm>
        </p:spPr>
        <p:txBody>
          <a:bodyPr/>
          <a:lstStyle/>
          <a:p>
            <a:fld id="{69EC288C-231A-410C-862F-6ABBF6280EC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67025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u_ble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14">
            <a:extLst>
              <a:ext uri="{FF2B5EF4-FFF2-40B4-BE49-F238E27FC236}">
                <a16:creationId xmlns:a16="http://schemas.microsoft.com/office/drawing/2014/main" id="{E0E97CEF-9554-9545-836C-FB3CE588CD2A}"/>
              </a:ext>
            </a:extLst>
          </p:cNvPr>
          <p:cNvCxnSpPr>
            <a:cxnSpLocks/>
          </p:cNvCxnSpPr>
          <p:nvPr userDrawn="1"/>
        </p:nvCxnSpPr>
        <p:spPr>
          <a:xfrm>
            <a:off x="5182546" y="1444708"/>
            <a:ext cx="1826911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8">
            <a:extLst>
              <a:ext uri="{FF2B5EF4-FFF2-40B4-BE49-F238E27FC236}">
                <a16:creationId xmlns:a16="http://schemas.microsoft.com/office/drawing/2014/main" id="{E234A8F4-7307-954B-A20E-F982C3CE3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779" y="578190"/>
            <a:ext cx="10464444" cy="803439"/>
          </a:xfrm>
        </p:spPr>
        <p:txBody>
          <a:bodyPr wrap="none"/>
          <a:lstStyle>
            <a:lvl1pPr algn="ctr">
              <a:defRPr lang="fr-FR" sz="4400" b="1" kern="1200" spc="-151" dirty="0">
                <a:solidFill>
                  <a:schemeClr val="bg1"/>
                </a:solidFill>
                <a:latin typeface="Montserrat" panose="02000505000000020004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2B03190-07E3-A640-8AE1-53BA774BD215}"/>
              </a:ext>
            </a:extLst>
          </p:cNvPr>
          <p:cNvSpPr/>
          <p:nvPr userDrawn="1"/>
        </p:nvSpPr>
        <p:spPr>
          <a:xfrm>
            <a:off x="11788029" y="6369789"/>
            <a:ext cx="403972" cy="4882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1" name="Graphique 19">
            <a:extLst>
              <a:ext uri="{FF2B5EF4-FFF2-40B4-BE49-F238E27FC236}">
                <a16:creationId xmlns:a16="http://schemas.microsoft.com/office/drawing/2014/main" id="{6766B764-3823-B947-895D-AB92174FD0AC}"/>
              </a:ext>
            </a:extLst>
          </p:cNvPr>
          <p:cNvSpPr/>
          <p:nvPr userDrawn="1"/>
        </p:nvSpPr>
        <p:spPr>
          <a:xfrm rot="16200000">
            <a:off x="11905623" y="6561853"/>
            <a:ext cx="168784" cy="104083"/>
          </a:xfrm>
          <a:custGeom>
            <a:avLst/>
            <a:gdLst>
              <a:gd name="connsiteX0" fmla="*/ 149093 w 168784"/>
              <a:gd name="connsiteY0" fmla="*/ 0 h 104083"/>
              <a:gd name="connsiteX1" fmla="*/ 84392 w 168784"/>
              <a:gd name="connsiteY1" fmla="*/ 64701 h 104083"/>
              <a:gd name="connsiteX2" fmla="*/ 19691 w 168784"/>
              <a:gd name="connsiteY2" fmla="*/ 0 h 104083"/>
              <a:gd name="connsiteX3" fmla="*/ 0 w 168784"/>
              <a:gd name="connsiteY3" fmla="*/ 19691 h 104083"/>
              <a:gd name="connsiteX4" fmla="*/ 84392 w 168784"/>
              <a:gd name="connsiteY4" fmla="*/ 104083 h 104083"/>
              <a:gd name="connsiteX5" fmla="*/ 168784 w 168784"/>
              <a:gd name="connsiteY5" fmla="*/ 19691 h 10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784" h="104083">
                <a:moveTo>
                  <a:pt x="149093" y="0"/>
                </a:moveTo>
                <a:lnTo>
                  <a:pt x="84392" y="64701"/>
                </a:lnTo>
                <a:lnTo>
                  <a:pt x="19691" y="0"/>
                </a:lnTo>
                <a:lnTo>
                  <a:pt x="0" y="19691"/>
                </a:lnTo>
                <a:lnTo>
                  <a:pt x="84392" y="104083"/>
                </a:lnTo>
                <a:lnTo>
                  <a:pt x="168784" y="19691"/>
                </a:lnTo>
                <a:close/>
              </a:path>
            </a:pathLst>
          </a:custGeom>
          <a:solidFill>
            <a:schemeClr val="bg1"/>
          </a:solidFill>
          <a:ln w="529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400"/>
          </a:p>
        </p:txBody>
      </p:sp>
      <p:sp>
        <p:nvSpPr>
          <p:cNvPr id="24" name="Forme libre 35">
            <a:extLst>
              <a:ext uri="{FF2B5EF4-FFF2-40B4-BE49-F238E27FC236}">
                <a16:creationId xmlns:a16="http://schemas.microsoft.com/office/drawing/2014/main" id="{28F81BB7-6652-1945-9B26-6393E8E088E2}"/>
              </a:ext>
            </a:extLst>
          </p:cNvPr>
          <p:cNvSpPr>
            <a:spLocks noChangeAspect="1"/>
          </p:cNvSpPr>
          <p:nvPr userDrawn="1"/>
        </p:nvSpPr>
        <p:spPr>
          <a:xfrm>
            <a:off x="10647162" y="6516532"/>
            <a:ext cx="1031033" cy="181755"/>
          </a:xfrm>
          <a:custGeom>
            <a:avLst/>
            <a:gdLst>
              <a:gd name="connsiteX0" fmla="*/ 3115860 w 3475660"/>
              <a:gd name="connsiteY0" fmla="*/ 357959 h 612701"/>
              <a:gd name="connsiteX1" fmla="*/ 3064542 w 3475660"/>
              <a:gd name="connsiteY1" fmla="*/ 391703 h 612701"/>
              <a:gd name="connsiteX2" fmla="*/ 3076290 w 3475660"/>
              <a:gd name="connsiteY2" fmla="*/ 416256 h 612701"/>
              <a:gd name="connsiteX3" fmla="*/ 3108439 w 3475660"/>
              <a:gd name="connsiteY3" fmla="*/ 425473 h 612701"/>
              <a:gd name="connsiteX4" fmla="*/ 3144285 w 3475660"/>
              <a:gd name="connsiteY4" fmla="*/ 415656 h 612701"/>
              <a:gd name="connsiteX5" fmla="*/ 3166548 w 3475660"/>
              <a:gd name="connsiteY5" fmla="*/ 386807 h 612701"/>
              <a:gd name="connsiteX6" fmla="*/ 3166548 w 3475660"/>
              <a:gd name="connsiteY6" fmla="*/ 357959 h 612701"/>
              <a:gd name="connsiteX7" fmla="*/ 1024432 w 3475660"/>
              <a:gd name="connsiteY7" fmla="*/ 357958 h 612701"/>
              <a:gd name="connsiteX8" fmla="*/ 973127 w 3475660"/>
              <a:gd name="connsiteY8" fmla="*/ 391702 h 612701"/>
              <a:gd name="connsiteX9" fmla="*/ 984862 w 3475660"/>
              <a:gd name="connsiteY9" fmla="*/ 416256 h 612701"/>
              <a:gd name="connsiteX10" fmla="*/ 1017010 w 3475660"/>
              <a:gd name="connsiteY10" fmla="*/ 425472 h 612701"/>
              <a:gd name="connsiteX11" fmla="*/ 1052870 w 3475660"/>
              <a:gd name="connsiteY11" fmla="*/ 415655 h 612701"/>
              <a:gd name="connsiteX12" fmla="*/ 1052870 w 3475660"/>
              <a:gd name="connsiteY12" fmla="*/ 415655 h 612701"/>
              <a:gd name="connsiteX13" fmla="*/ 1075133 w 3475660"/>
              <a:gd name="connsiteY13" fmla="*/ 386806 h 612701"/>
              <a:gd name="connsiteX14" fmla="*/ 1075133 w 3475660"/>
              <a:gd name="connsiteY14" fmla="*/ 357958 h 612701"/>
              <a:gd name="connsiteX15" fmla="*/ 189955 w 3475660"/>
              <a:gd name="connsiteY15" fmla="*/ 248088 h 612701"/>
              <a:gd name="connsiteX16" fmla="*/ 139565 w 3475660"/>
              <a:gd name="connsiteY16" fmla="*/ 268208 h 612701"/>
              <a:gd name="connsiteX17" fmla="*/ 138526 w 3475660"/>
              <a:gd name="connsiteY17" fmla="*/ 269239 h 612701"/>
              <a:gd name="connsiteX18" fmla="*/ 118741 w 3475660"/>
              <a:gd name="connsiteY18" fmla="*/ 327262 h 612701"/>
              <a:gd name="connsiteX19" fmla="*/ 138526 w 3475660"/>
              <a:gd name="connsiteY19" fmla="*/ 385258 h 612701"/>
              <a:gd name="connsiteX20" fmla="*/ 238792 w 3475660"/>
              <a:gd name="connsiteY20" fmla="*/ 386374 h 612701"/>
              <a:gd name="connsiteX21" fmla="*/ 239915 w 3475660"/>
              <a:gd name="connsiteY21" fmla="*/ 385258 h 612701"/>
              <a:gd name="connsiteX22" fmla="*/ 259700 w 3475660"/>
              <a:gd name="connsiteY22" fmla="*/ 327262 h 612701"/>
              <a:gd name="connsiteX23" fmla="*/ 239915 w 3475660"/>
              <a:gd name="connsiteY23" fmla="*/ 269239 h 612701"/>
              <a:gd name="connsiteX24" fmla="*/ 189955 w 3475660"/>
              <a:gd name="connsiteY24" fmla="*/ 248088 h 612701"/>
              <a:gd name="connsiteX25" fmla="*/ 2160117 w 3475660"/>
              <a:gd name="connsiteY25" fmla="*/ 248083 h 612701"/>
              <a:gd name="connsiteX26" fmla="*/ 2109437 w 3475660"/>
              <a:gd name="connsiteY26" fmla="*/ 268909 h 612701"/>
              <a:gd name="connsiteX27" fmla="*/ 2109406 w 3475660"/>
              <a:gd name="connsiteY27" fmla="*/ 268939 h 612701"/>
              <a:gd name="connsiteX28" fmla="*/ 2089608 w 3475660"/>
              <a:gd name="connsiteY28" fmla="*/ 326637 h 612701"/>
              <a:gd name="connsiteX29" fmla="*/ 2109406 w 3475660"/>
              <a:gd name="connsiteY29" fmla="*/ 385258 h 612701"/>
              <a:gd name="connsiteX30" fmla="*/ 2209651 w 3475660"/>
              <a:gd name="connsiteY30" fmla="*/ 386383 h 612701"/>
              <a:gd name="connsiteX31" fmla="*/ 2210783 w 3475660"/>
              <a:gd name="connsiteY31" fmla="*/ 385258 h 612701"/>
              <a:gd name="connsiteX32" fmla="*/ 2230581 w 3475660"/>
              <a:gd name="connsiteY32" fmla="*/ 326637 h 612701"/>
              <a:gd name="connsiteX33" fmla="*/ 2210783 w 3475660"/>
              <a:gd name="connsiteY33" fmla="*/ 268939 h 612701"/>
              <a:gd name="connsiteX34" fmla="*/ 2160117 w 3475660"/>
              <a:gd name="connsiteY34" fmla="*/ 248083 h 612701"/>
              <a:gd name="connsiteX35" fmla="*/ 2776459 w 3475660"/>
              <a:gd name="connsiteY35" fmla="*/ 160913 h 612701"/>
              <a:gd name="connsiteX36" fmla="*/ 2893911 w 3475660"/>
              <a:gd name="connsiteY36" fmla="*/ 160913 h 612701"/>
              <a:gd name="connsiteX37" fmla="*/ 2893911 w 3475660"/>
              <a:gd name="connsiteY37" fmla="*/ 493610 h 612701"/>
              <a:gd name="connsiteX38" fmla="*/ 2776459 w 3475660"/>
              <a:gd name="connsiteY38" fmla="*/ 493610 h 612701"/>
              <a:gd name="connsiteX39" fmla="*/ 449487 w 3475660"/>
              <a:gd name="connsiteY39" fmla="*/ 160913 h 612701"/>
              <a:gd name="connsiteX40" fmla="*/ 566950 w 3475660"/>
              <a:gd name="connsiteY40" fmla="*/ 160913 h 612701"/>
              <a:gd name="connsiteX41" fmla="*/ 566950 w 3475660"/>
              <a:gd name="connsiteY41" fmla="*/ 327861 h 612701"/>
              <a:gd name="connsiteX42" fmla="*/ 581163 w 3475660"/>
              <a:gd name="connsiteY42" fmla="*/ 382511 h 612701"/>
              <a:gd name="connsiteX43" fmla="*/ 622594 w 3475660"/>
              <a:gd name="connsiteY43" fmla="*/ 399696 h 612701"/>
              <a:gd name="connsiteX44" fmla="*/ 668025 w 3475660"/>
              <a:gd name="connsiteY44" fmla="*/ 380364 h 612701"/>
              <a:gd name="connsiteX45" fmla="*/ 685647 w 3475660"/>
              <a:gd name="connsiteY45" fmla="*/ 321117 h 612701"/>
              <a:gd name="connsiteX46" fmla="*/ 685647 w 3475660"/>
              <a:gd name="connsiteY46" fmla="*/ 160913 h 612701"/>
              <a:gd name="connsiteX47" fmla="*/ 803111 w 3475660"/>
              <a:gd name="connsiteY47" fmla="*/ 160913 h 612701"/>
              <a:gd name="connsiteX48" fmla="*/ 803111 w 3475660"/>
              <a:gd name="connsiteY48" fmla="*/ 493610 h 612701"/>
              <a:gd name="connsiteX49" fmla="*/ 691207 w 3475660"/>
              <a:gd name="connsiteY49" fmla="*/ 493610 h 612701"/>
              <a:gd name="connsiteX50" fmla="*/ 691207 w 3475660"/>
              <a:gd name="connsiteY50" fmla="*/ 458018 h 612701"/>
              <a:gd name="connsiteX51" fmla="*/ 646694 w 3475660"/>
              <a:gd name="connsiteY51" fmla="*/ 488690 h 612701"/>
              <a:gd name="connsiteX52" fmla="*/ 591679 w 3475660"/>
              <a:gd name="connsiteY52" fmla="*/ 499130 h 612701"/>
              <a:gd name="connsiteX53" fmla="*/ 488126 w 3475660"/>
              <a:gd name="connsiteY53" fmla="*/ 461065 h 612701"/>
              <a:gd name="connsiteX54" fmla="*/ 449487 w 3475660"/>
              <a:gd name="connsiteY54" fmla="*/ 346894 h 612701"/>
              <a:gd name="connsiteX55" fmla="*/ 1460265 w 3475660"/>
              <a:gd name="connsiteY55" fmla="*/ 160913 h 612701"/>
              <a:gd name="connsiteX56" fmla="*/ 1577729 w 3475660"/>
              <a:gd name="connsiteY56" fmla="*/ 160913 h 612701"/>
              <a:gd name="connsiteX57" fmla="*/ 1577729 w 3475660"/>
              <a:gd name="connsiteY57" fmla="*/ 493610 h 612701"/>
              <a:gd name="connsiteX58" fmla="*/ 1460265 w 3475660"/>
              <a:gd name="connsiteY58" fmla="*/ 493610 h 612701"/>
              <a:gd name="connsiteX59" fmla="*/ 1797198 w 3475660"/>
              <a:gd name="connsiteY59" fmla="*/ 155395 h 612701"/>
              <a:gd name="connsiteX60" fmla="*/ 1869521 w 3475660"/>
              <a:gd name="connsiteY60" fmla="*/ 162763 h 612701"/>
              <a:gd name="connsiteX61" fmla="*/ 1929492 w 3475660"/>
              <a:gd name="connsiteY61" fmla="*/ 183619 h 612701"/>
              <a:gd name="connsiteX62" fmla="*/ 1894249 w 3475660"/>
              <a:gd name="connsiteY62" fmla="*/ 262797 h 612701"/>
              <a:gd name="connsiteX63" fmla="*/ 1797815 w 3475660"/>
              <a:gd name="connsiteY63" fmla="*/ 238243 h 612701"/>
              <a:gd name="connsiteX64" fmla="*/ 1757012 w 3475660"/>
              <a:gd name="connsiteY64" fmla="*/ 244689 h 612701"/>
              <a:gd name="connsiteX65" fmla="*/ 1744019 w 3475660"/>
              <a:gd name="connsiteY65" fmla="*/ 261573 h 612701"/>
              <a:gd name="connsiteX66" fmla="*/ 1758244 w 3475660"/>
              <a:gd name="connsiteY66" fmla="*/ 277859 h 612701"/>
              <a:gd name="connsiteX67" fmla="*/ 1805235 w 3475660"/>
              <a:gd name="connsiteY67" fmla="*/ 287350 h 612701"/>
              <a:gd name="connsiteX68" fmla="*/ 1873848 w 3475660"/>
              <a:gd name="connsiteY68" fmla="*/ 301487 h 612701"/>
              <a:gd name="connsiteX69" fmla="*/ 1921153 w 3475660"/>
              <a:gd name="connsiteY69" fmla="*/ 330635 h 612701"/>
              <a:gd name="connsiteX70" fmla="*/ 1941240 w 3475660"/>
              <a:gd name="connsiteY70" fmla="*/ 389881 h 612701"/>
              <a:gd name="connsiteX71" fmla="*/ 1922071 w 3475660"/>
              <a:gd name="connsiteY71" fmla="*/ 446030 h 612701"/>
              <a:gd name="connsiteX72" fmla="*/ 1865509 w 3475660"/>
              <a:gd name="connsiteY72" fmla="*/ 485019 h 612701"/>
              <a:gd name="connsiteX73" fmla="*/ 1775552 w 3475660"/>
              <a:gd name="connsiteY73" fmla="*/ 499131 h 612701"/>
              <a:gd name="connsiteX74" fmla="*/ 1692716 w 3475660"/>
              <a:gd name="connsiteY74" fmla="*/ 489614 h 612701"/>
              <a:gd name="connsiteX75" fmla="*/ 1692716 w 3475660"/>
              <a:gd name="connsiteY75" fmla="*/ 489614 h 612701"/>
              <a:gd name="connsiteX76" fmla="*/ 1627185 w 3475660"/>
              <a:gd name="connsiteY76" fmla="*/ 464762 h 612701"/>
              <a:gd name="connsiteX77" fmla="*/ 1662416 w 3475660"/>
              <a:gd name="connsiteY77" fmla="*/ 384960 h 612701"/>
              <a:gd name="connsiteX78" fmla="*/ 1716827 w 3475660"/>
              <a:gd name="connsiteY78" fmla="*/ 407365 h 612701"/>
              <a:gd name="connsiteX79" fmla="*/ 1779264 w 3475660"/>
              <a:gd name="connsiteY79" fmla="*/ 415657 h 612701"/>
              <a:gd name="connsiteX80" fmla="*/ 1819765 w 3475660"/>
              <a:gd name="connsiteY80" fmla="*/ 409813 h 612701"/>
              <a:gd name="connsiteX81" fmla="*/ 1831814 w 3475660"/>
              <a:gd name="connsiteY81" fmla="*/ 392953 h 612701"/>
              <a:gd name="connsiteX82" fmla="*/ 1817286 w 3475660"/>
              <a:gd name="connsiteY82" fmla="*/ 377292 h 612701"/>
              <a:gd name="connsiteX83" fmla="*/ 1771226 w 3475660"/>
              <a:gd name="connsiteY83" fmla="*/ 368375 h 612701"/>
              <a:gd name="connsiteX84" fmla="*/ 1702915 w 3475660"/>
              <a:gd name="connsiteY84" fmla="*/ 355487 h 612701"/>
              <a:gd name="connsiteX85" fmla="*/ 1654377 w 3475660"/>
              <a:gd name="connsiteY85" fmla="*/ 326039 h 612701"/>
              <a:gd name="connsiteX86" fmla="*/ 1633976 w 3475660"/>
              <a:gd name="connsiteY86" fmla="*/ 265869 h 612701"/>
              <a:gd name="connsiteX87" fmla="*/ 1653145 w 3475660"/>
              <a:gd name="connsiteY87" fmla="*/ 209096 h 612701"/>
              <a:gd name="connsiteX88" fmla="*/ 1709091 w 3475660"/>
              <a:gd name="connsiteY88" fmla="*/ 169807 h 612701"/>
              <a:gd name="connsiteX89" fmla="*/ 1797198 w 3475660"/>
              <a:gd name="connsiteY89" fmla="*/ 155395 h 612701"/>
              <a:gd name="connsiteX90" fmla="*/ 164498 w 3475660"/>
              <a:gd name="connsiteY90" fmla="*/ 155394 h 612701"/>
              <a:gd name="connsiteX91" fmla="*/ 263410 w 3475660"/>
              <a:gd name="connsiteY91" fmla="*/ 194059 h 612701"/>
              <a:gd name="connsiteX92" fmla="*/ 263410 w 3475660"/>
              <a:gd name="connsiteY92" fmla="*/ 160913 h 612701"/>
              <a:gd name="connsiteX93" fmla="*/ 375302 w 3475660"/>
              <a:gd name="connsiteY93" fmla="*/ 160913 h 612701"/>
              <a:gd name="connsiteX94" fmla="*/ 375302 w 3475660"/>
              <a:gd name="connsiteY94" fmla="*/ 612701 h 612701"/>
              <a:gd name="connsiteX95" fmla="*/ 257838 w 3475660"/>
              <a:gd name="connsiteY95" fmla="*/ 612701 h 612701"/>
              <a:gd name="connsiteX96" fmla="*/ 257838 w 3475660"/>
              <a:gd name="connsiteY96" fmla="*/ 464137 h 612701"/>
              <a:gd name="connsiteX97" fmla="*/ 164498 w 3475660"/>
              <a:gd name="connsiteY97" fmla="*/ 499129 h 612701"/>
              <a:gd name="connsiteX98" fmla="*/ 81347 w 3475660"/>
              <a:gd name="connsiteY98" fmla="*/ 477949 h 612701"/>
              <a:gd name="connsiteX99" fmla="*/ 21992 w 3475660"/>
              <a:gd name="connsiteY99" fmla="*/ 417803 h 612701"/>
              <a:gd name="connsiteX100" fmla="*/ 45 w 3475660"/>
              <a:gd name="connsiteY100" fmla="*/ 327262 h 612701"/>
              <a:gd name="connsiteX101" fmla="*/ 21992 w 3475660"/>
              <a:gd name="connsiteY101" fmla="*/ 236720 h 612701"/>
              <a:gd name="connsiteX102" fmla="*/ 81347 w 3475660"/>
              <a:gd name="connsiteY102" fmla="*/ 176550 h 612701"/>
              <a:gd name="connsiteX103" fmla="*/ 164498 w 3475660"/>
              <a:gd name="connsiteY103" fmla="*/ 155394 h 612701"/>
              <a:gd name="connsiteX104" fmla="*/ 3112765 w 3475660"/>
              <a:gd name="connsiteY104" fmla="*/ 155393 h 612701"/>
              <a:gd name="connsiteX105" fmla="*/ 3240129 w 3475660"/>
              <a:gd name="connsiteY105" fmla="*/ 193134 h 612701"/>
              <a:gd name="connsiteX106" fmla="*/ 3284000 w 3475660"/>
              <a:gd name="connsiteY106" fmla="*/ 308853 h 612701"/>
              <a:gd name="connsiteX107" fmla="*/ 3284000 w 3475660"/>
              <a:gd name="connsiteY107" fmla="*/ 493610 h 612701"/>
              <a:gd name="connsiteX108" fmla="*/ 3174598 w 3475660"/>
              <a:gd name="connsiteY108" fmla="*/ 493610 h 612701"/>
              <a:gd name="connsiteX109" fmla="*/ 3174598 w 3475660"/>
              <a:gd name="connsiteY109" fmla="*/ 450649 h 612701"/>
              <a:gd name="connsiteX110" fmla="*/ 3075661 w 3475660"/>
              <a:gd name="connsiteY110" fmla="*/ 499130 h 612701"/>
              <a:gd name="connsiteX111" fmla="*/ 3008294 w 3475660"/>
              <a:gd name="connsiteY111" fmla="*/ 485642 h 612701"/>
              <a:gd name="connsiteX112" fmla="*/ 2965327 w 3475660"/>
              <a:gd name="connsiteY112" fmla="*/ 449100 h 612701"/>
              <a:gd name="connsiteX113" fmla="*/ 2950787 w 3475660"/>
              <a:gd name="connsiteY113" fmla="*/ 396623 h 612701"/>
              <a:gd name="connsiteX114" fmla="*/ 2987262 w 3475660"/>
              <a:gd name="connsiteY114" fmla="*/ 323265 h 612701"/>
              <a:gd name="connsiteX115" fmla="*/ 3099783 w 3475660"/>
              <a:gd name="connsiteY115" fmla="*/ 297189 h 612701"/>
              <a:gd name="connsiteX116" fmla="*/ 3166547 w 3475660"/>
              <a:gd name="connsiteY116" fmla="*/ 297189 h 612701"/>
              <a:gd name="connsiteX117" fmla="*/ 3095457 w 3475660"/>
              <a:gd name="connsiteY117" fmla="*/ 244387 h 612701"/>
              <a:gd name="connsiteX118" fmla="*/ 3046605 w 3475660"/>
              <a:gd name="connsiteY118" fmla="*/ 252055 h 612701"/>
              <a:gd name="connsiteX119" fmla="*/ 3004570 w 3475660"/>
              <a:gd name="connsiteY119" fmla="*/ 273236 h 612701"/>
              <a:gd name="connsiteX120" fmla="*/ 2965000 w 3475660"/>
              <a:gd name="connsiteY120" fmla="*/ 194058 h 612701"/>
              <a:gd name="connsiteX121" fmla="*/ 3032694 w 3475660"/>
              <a:gd name="connsiteY121" fmla="*/ 165509 h 612701"/>
              <a:gd name="connsiteX122" fmla="*/ 3112765 w 3475660"/>
              <a:gd name="connsiteY122" fmla="*/ 155393 h 612701"/>
              <a:gd name="connsiteX123" fmla="*/ 2574912 w 3475660"/>
              <a:gd name="connsiteY123" fmla="*/ 155393 h 612701"/>
              <a:gd name="connsiteX124" fmla="*/ 2673221 w 3475660"/>
              <a:gd name="connsiteY124" fmla="*/ 179621 h 612701"/>
              <a:gd name="connsiteX125" fmla="*/ 2731934 w 3475660"/>
              <a:gd name="connsiteY125" fmla="*/ 246835 h 612701"/>
              <a:gd name="connsiteX126" fmla="*/ 2641072 w 3475660"/>
              <a:gd name="connsiteY126" fmla="*/ 292893 h 612701"/>
              <a:gd name="connsiteX127" fmla="*/ 2574283 w 3475660"/>
              <a:gd name="connsiteY127" fmla="*/ 248082 h 612701"/>
              <a:gd name="connsiteX128" fmla="*/ 2522060 w 3475660"/>
              <a:gd name="connsiteY128" fmla="*/ 268938 h 612701"/>
              <a:gd name="connsiteX129" fmla="*/ 2501332 w 3475660"/>
              <a:gd name="connsiteY129" fmla="*/ 326636 h 612701"/>
              <a:gd name="connsiteX130" fmla="*/ 2522060 w 3475660"/>
              <a:gd name="connsiteY130" fmla="*/ 385257 h 612701"/>
              <a:gd name="connsiteX131" fmla="*/ 2574283 w 3475660"/>
              <a:gd name="connsiteY131" fmla="*/ 406438 h 612701"/>
              <a:gd name="connsiteX132" fmla="*/ 2641072 w 3475660"/>
              <a:gd name="connsiteY132" fmla="*/ 361629 h 612701"/>
              <a:gd name="connsiteX133" fmla="*/ 2731934 w 3475660"/>
              <a:gd name="connsiteY133" fmla="*/ 407662 h 612701"/>
              <a:gd name="connsiteX134" fmla="*/ 2673221 w 3475660"/>
              <a:gd name="connsiteY134" fmla="*/ 474876 h 612701"/>
              <a:gd name="connsiteX135" fmla="*/ 2574913 w 3475660"/>
              <a:gd name="connsiteY135" fmla="*/ 499129 h 612701"/>
              <a:gd name="connsiteX136" fmla="*/ 2475371 w 3475660"/>
              <a:gd name="connsiteY136" fmla="*/ 477025 h 612701"/>
              <a:gd name="connsiteX137" fmla="*/ 2475371 w 3475660"/>
              <a:gd name="connsiteY137" fmla="*/ 477025 h 612701"/>
              <a:gd name="connsiteX138" fmla="*/ 2398115 w 3475660"/>
              <a:gd name="connsiteY138" fmla="*/ 253881 h 612701"/>
              <a:gd name="connsiteX139" fmla="*/ 2475371 w 3475660"/>
              <a:gd name="connsiteY139" fmla="*/ 177173 h 612701"/>
              <a:gd name="connsiteX140" fmla="*/ 2574912 w 3475660"/>
              <a:gd name="connsiteY140" fmla="*/ 155393 h 612701"/>
              <a:gd name="connsiteX141" fmla="*/ 2160246 w 3475660"/>
              <a:gd name="connsiteY141" fmla="*/ 155393 h 612701"/>
              <a:gd name="connsiteX142" fmla="*/ 2257774 w 3475660"/>
              <a:gd name="connsiteY142" fmla="*/ 177173 h 612701"/>
              <a:gd name="connsiteX143" fmla="*/ 2325166 w 3475660"/>
              <a:gd name="connsiteY143" fmla="*/ 237943 h 612701"/>
              <a:gd name="connsiteX144" fmla="*/ 2270543 w 3475660"/>
              <a:gd name="connsiteY144" fmla="*/ 469892 h 612701"/>
              <a:gd name="connsiteX145" fmla="*/ 2257774 w 3475660"/>
              <a:gd name="connsiteY145" fmla="*/ 477025 h 612701"/>
              <a:gd name="connsiteX146" fmla="*/ 2063044 w 3475660"/>
              <a:gd name="connsiteY146" fmla="*/ 477025 h 612701"/>
              <a:gd name="connsiteX147" fmla="*/ 2063044 w 3475660"/>
              <a:gd name="connsiteY147" fmla="*/ 477025 h 612701"/>
              <a:gd name="connsiteX148" fmla="*/ 1970924 w 3475660"/>
              <a:gd name="connsiteY148" fmla="*/ 326637 h 612701"/>
              <a:gd name="connsiteX149" fmla="*/ 2062717 w 3475660"/>
              <a:gd name="connsiteY149" fmla="*/ 177173 h 612701"/>
              <a:gd name="connsiteX150" fmla="*/ 2160246 w 3475660"/>
              <a:gd name="connsiteY150" fmla="*/ 155393 h 612701"/>
              <a:gd name="connsiteX151" fmla="*/ 1021335 w 3475660"/>
              <a:gd name="connsiteY151" fmla="*/ 155392 h 612701"/>
              <a:gd name="connsiteX152" fmla="*/ 1148701 w 3475660"/>
              <a:gd name="connsiteY152" fmla="*/ 193133 h 612701"/>
              <a:gd name="connsiteX153" fmla="*/ 1192584 w 3475660"/>
              <a:gd name="connsiteY153" fmla="*/ 308853 h 612701"/>
              <a:gd name="connsiteX154" fmla="*/ 1192584 w 3475660"/>
              <a:gd name="connsiteY154" fmla="*/ 493609 h 612701"/>
              <a:gd name="connsiteX155" fmla="*/ 1083170 w 3475660"/>
              <a:gd name="connsiteY155" fmla="*/ 493609 h 612701"/>
              <a:gd name="connsiteX156" fmla="*/ 1083170 w 3475660"/>
              <a:gd name="connsiteY156" fmla="*/ 450648 h 612701"/>
              <a:gd name="connsiteX157" fmla="*/ 984245 w 3475660"/>
              <a:gd name="connsiteY157" fmla="*/ 499128 h 612701"/>
              <a:gd name="connsiteX158" fmla="*/ 916866 w 3475660"/>
              <a:gd name="connsiteY158" fmla="*/ 485641 h 612701"/>
              <a:gd name="connsiteX159" fmla="*/ 873899 w 3475660"/>
              <a:gd name="connsiteY159" fmla="*/ 449099 h 612701"/>
              <a:gd name="connsiteX160" fmla="*/ 859371 w 3475660"/>
              <a:gd name="connsiteY160" fmla="*/ 396622 h 612701"/>
              <a:gd name="connsiteX161" fmla="*/ 895846 w 3475660"/>
              <a:gd name="connsiteY161" fmla="*/ 323264 h 612701"/>
              <a:gd name="connsiteX162" fmla="*/ 1008355 w 3475660"/>
              <a:gd name="connsiteY162" fmla="*/ 297187 h 612701"/>
              <a:gd name="connsiteX163" fmla="*/ 1075131 w 3475660"/>
              <a:gd name="connsiteY163" fmla="*/ 297187 h 612701"/>
              <a:gd name="connsiteX164" fmla="*/ 1004028 w 3475660"/>
              <a:gd name="connsiteY164" fmla="*/ 244385 h 612701"/>
              <a:gd name="connsiteX165" fmla="*/ 955188 w 3475660"/>
              <a:gd name="connsiteY165" fmla="*/ 252054 h 612701"/>
              <a:gd name="connsiteX166" fmla="*/ 913154 w 3475660"/>
              <a:gd name="connsiteY166" fmla="*/ 273234 h 612701"/>
              <a:gd name="connsiteX167" fmla="*/ 873584 w 3475660"/>
              <a:gd name="connsiteY167" fmla="*/ 194057 h 612701"/>
              <a:gd name="connsiteX168" fmla="*/ 941277 w 3475660"/>
              <a:gd name="connsiteY168" fmla="*/ 165508 h 612701"/>
              <a:gd name="connsiteX169" fmla="*/ 1021335 w 3475660"/>
              <a:gd name="connsiteY169" fmla="*/ 155392 h 612701"/>
              <a:gd name="connsiteX170" fmla="*/ 3358183 w 3475660"/>
              <a:gd name="connsiteY170" fmla="*/ 38150 h 612701"/>
              <a:gd name="connsiteX171" fmla="*/ 3475660 w 3475660"/>
              <a:gd name="connsiteY171" fmla="*/ 38150 h 612701"/>
              <a:gd name="connsiteX172" fmla="*/ 3475660 w 3475660"/>
              <a:gd name="connsiteY172" fmla="*/ 493610 h 612701"/>
              <a:gd name="connsiteX173" fmla="*/ 3358183 w 3475660"/>
              <a:gd name="connsiteY173" fmla="*/ 493610 h 612701"/>
              <a:gd name="connsiteX174" fmla="*/ 1266767 w 3475660"/>
              <a:gd name="connsiteY174" fmla="*/ 38150 h 612701"/>
              <a:gd name="connsiteX175" fmla="*/ 1384231 w 3475660"/>
              <a:gd name="connsiteY175" fmla="*/ 38150 h 612701"/>
              <a:gd name="connsiteX176" fmla="*/ 1384231 w 3475660"/>
              <a:gd name="connsiteY176" fmla="*/ 493610 h 612701"/>
              <a:gd name="connsiteX177" fmla="*/ 1266767 w 3475660"/>
              <a:gd name="connsiteY177" fmla="*/ 493610 h 612701"/>
              <a:gd name="connsiteX178" fmla="*/ 2835198 w 3475660"/>
              <a:gd name="connsiteY178" fmla="*/ 84 h 612701"/>
              <a:gd name="connsiteX179" fmla="*/ 2887119 w 3475660"/>
              <a:gd name="connsiteY179" fmla="*/ 16969 h 612701"/>
              <a:gd name="connsiteX180" fmla="*/ 2906891 w 3475660"/>
              <a:gd name="connsiteY180" fmla="*/ 60230 h 612701"/>
              <a:gd name="connsiteX181" fmla="*/ 2887119 w 3475660"/>
              <a:gd name="connsiteY181" fmla="*/ 105963 h 612701"/>
              <a:gd name="connsiteX182" fmla="*/ 2835198 w 3475660"/>
              <a:gd name="connsiteY182" fmla="*/ 124071 h 612701"/>
              <a:gd name="connsiteX183" fmla="*/ 2783251 w 3475660"/>
              <a:gd name="connsiteY183" fmla="*/ 106288 h 612701"/>
              <a:gd name="connsiteX184" fmla="*/ 2778957 w 3475660"/>
              <a:gd name="connsiteY184" fmla="*/ 22157 h 612701"/>
              <a:gd name="connsiteX185" fmla="*/ 2783251 w 3475660"/>
              <a:gd name="connsiteY185" fmla="*/ 17893 h 612701"/>
              <a:gd name="connsiteX186" fmla="*/ 2835198 w 3475660"/>
              <a:gd name="connsiteY186" fmla="*/ 84 h 612701"/>
              <a:gd name="connsiteX187" fmla="*/ 1519003 w 3475660"/>
              <a:gd name="connsiteY187" fmla="*/ 84 h 612701"/>
              <a:gd name="connsiteX188" fmla="*/ 1570924 w 3475660"/>
              <a:gd name="connsiteY188" fmla="*/ 16969 h 612701"/>
              <a:gd name="connsiteX189" fmla="*/ 1590709 w 3475660"/>
              <a:gd name="connsiteY189" fmla="*/ 60229 h 612701"/>
              <a:gd name="connsiteX190" fmla="*/ 1570924 w 3475660"/>
              <a:gd name="connsiteY190" fmla="*/ 105964 h 612701"/>
              <a:gd name="connsiteX191" fmla="*/ 1519003 w 3475660"/>
              <a:gd name="connsiteY191" fmla="*/ 124072 h 612701"/>
              <a:gd name="connsiteX192" fmla="*/ 1467069 w 3475660"/>
              <a:gd name="connsiteY192" fmla="*/ 106288 h 612701"/>
              <a:gd name="connsiteX193" fmla="*/ 1462738 w 3475660"/>
              <a:gd name="connsiteY193" fmla="*/ 22193 h 612701"/>
              <a:gd name="connsiteX194" fmla="*/ 1467069 w 3475660"/>
              <a:gd name="connsiteY194" fmla="*/ 17893 h 612701"/>
              <a:gd name="connsiteX195" fmla="*/ 1519003 w 3475660"/>
              <a:gd name="connsiteY195" fmla="*/ 84 h 61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3475660" h="612701">
                <a:moveTo>
                  <a:pt x="3115860" y="357959"/>
                </a:moveTo>
                <a:cubicBezTo>
                  <a:pt x="3081648" y="357959"/>
                  <a:pt x="3064542" y="369207"/>
                  <a:pt x="3064542" y="391703"/>
                </a:cubicBezTo>
                <a:cubicBezTo>
                  <a:pt x="3064231" y="401292"/>
                  <a:pt x="3068607" y="410438"/>
                  <a:pt x="3076290" y="416256"/>
                </a:cubicBezTo>
                <a:cubicBezTo>
                  <a:pt x="3085640" y="422867"/>
                  <a:pt x="3096979" y="426118"/>
                  <a:pt x="3108439" y="425473"/>
                </a:cubicBezTo>
                <a:cubicBezTo>
                  <a:pt x="3121096" y="425737"/>
                  <a:pt x="3133554" y="422325"/>
                  <a:pt x="3144285" y="415656"/>
                </a:cubicBezTo>
                <a:cubicBezTo>
                  <a:pt x="3154808" y="408847"/>
                  <a:pt x="3162664" y="398666"/>
                  <a:pt x="3166548" y="386807"/>
                </a:cubicBezTo>
                <a:lnTo>
                  <a:pt x="3166548" y="357959"/>
                </a:lnTo>
                <a:close/>
                <a:moveTo>
                  <a:pt x="1024432" y="357958"/>
                </a:moveTo>
                <a:cubicBezTo>
                  <a:pt x="990220" y="357958"/>
                  <a:pt x="973118" y="369206"/>
                  <a:pt x="973127" y="391702"/>
                </a:cubicBezTo>
                <a:cubicBezTo>
                  <a:pt x="972811" y="401289"/>
                  <a:pt x="977183" y="410436"/>
                  <a:pt x="984862" y="416256"/>
                </a:cubicBezTo>
                <a:cubicBezTo>
                  <a:pt x="994212" y="422864"/>
                  <a:pt x="1005550" y="426114"/>
                  <a:pt x="1017010" y="425472"/>
                </a:cubicBezTo>
                <a:cubicBezTo>
                  <a:pt x="1029670" y="425734"/>
                  <a:pt x="1042133" y="422322"/>
                  <a:pt x="1052870" y="415655"/>
                </a:cubicBezTo>
                <a:lnTo>
                  <a:pt x="1052870" y="415655"/>
                </a:lnTo>
                <a:cubicBezTo>
                  <a:pt x="1063385" y="408839"/>
                  <a:pt x="1071240" y="398661"/>
                  <a:pt x="1075133" y="386806"/>
                </a:cubicBezTo>
                <a:lnTo>
                  <a:pt x="1075133" y="357958"/>
                </a:lnTo>
                <a:close/>
                <a:moveTo>
                  <a:pt x="189955" y="248088"/>
                </a:moveTo>
                <a:cubicBezTo>
                  <a:pt x="171795" y="247901"/>
                  <a:pt x="153564" y="254593"/>
                  <a:pt x="139565" y="268208"/>
                </a:cubicBezTo>
                <a:cubicBezTo>
                  <a:pt x="139215" y="268548"/>
                  <a:pt x="138868" y="268892"/>
                  <a:pt x="138526" y="269239"/>
                </a:cubicBezTo>
                <a:cubicBezTo>
                  <a:pt x="124631" y="285317"/>
                  <a:pt x="117541" y="306110"/>
                  <a:pt x="118741" y="327262"/>
                </a:cubicBezTo>
                <a:cubicBezTo>
                  <a:pt x="117537" y="348407"/>
                  <a:pt x="124628" y="369193"/>
                  <a:pt x="138526" y="385258"/>
                </a:cubicBezTo>
                <a:cubicBezTo>
                  <a:pt x="165903" y="413058"/>
                  <a:pt x="210794" y="413557"/>
                  <a:pt x="238792" y="386374"/>
                </a:cubicBezTo>
                <a:cubicBezTo>
                  <a:pt x="239170" y="386006"/>
                  <a:pt x="239544" y="385634"/>
                  <a:pt x="239915" y="385258"/>
                </a:cubicBezTo>
                <a:cubicBezTo>
                  <a:pt x="253807" y="369190"/>
                  <a:pt x="260898" y="348406"/>
                  <a:pt x="259700" y="327262"/>
                </a:cubicBezTo>
                <a:cubicBezTo>
                  <a:pt x="260893" y="306110"/>
                  <a:pt x="253803" y="285320"/>
                  <a:pt x="239915" y="269239"/>
                </a:cubicBezTo>
                <a:cubicBezTo>
                  <a:pt x="226203" y="255340"/>
                  <a:pt x="208114" y="248274"/>
                  <a:pt x="189955" y="248088"/>
                </a:cubicBezTo>
                <a:close/>
                <a:moveTo>
                  <a:pt x="2160117" y="248083"/>
                </a:moveTo>
                <a:cubicBezTo>
                  <a:pt x="2141777" y="248078"/>
                  <a:pt x="2123434" y="255019"/>
                  <a:pt x="2109437" y="268909"/>
                </a:cubicBezTo>
                <a:cubicBezTo>
                  <a:pt x="2109427" y="268919"/>
                  <a:pt x="2109416" y="268929"/>
                  <a:pt x="2109406" y="268939"/>
                </a:cubicBezTo>
                <a:cubicBezTo>
                  <a:pt x="2095470" y="284866"/>
                  <a:pt x="2088365" y="305575"/>
                  <a:pt x="2089608" y="326637"/>
                </a:cubicBezTo>
                <a:cubicBezTo>
                  <a:pt x="2088334" y="347983"/>
                  <a:pt x="2095429" y="368990"/>
                  <a:pt x="2109406" y="385258"/>
                </a:cubicBezTo>
                <a:cubicBezTo>
                  <a:pt x="2136776" y="413054"/>
                  <a:pt x="2181657" y="413558"/>
                  <a:pt x="2209651" y="386383"/>
                </a:cubicBezTo>
                <a:cubicBezTo>
                  <a:pt x="2210033" y="386012"/>
                  <a:pt x="2210410" y="385637"/>
                  <a:pt x="2210783" y="385258"/>
                </a:cubicBezTo>
                <a:cubicBezTo>
                  <a:pt x="2224750" y="368984"/>
                  <a:pt x="2231843" y="347981"/>
                  <a:pt x="2230581" y="326637"/>
                </a:cubicBezTo>
                <a:cubicBezTo>
                  <a:pt x="2231813" y="305577"/>
                  <a:pt x="2224709" y="284872"/>
                  <a:pt x="2210783" y="268939"/>
                </a:cubicBezTo>
                <a:cubicBezTo>
                  <a:pt x="2196795" y="255041"/>
                  <a:pt x="2178457" y="248089"/>
                  <a:pt x="2160117" y="248083"/>
                </a:cubicBezTo>
                <a:close/>
                <a:moveTo>
                  <a:pt x="2776459" y="160913"/>
                </a:moveTo>
                <a:lnTo>
                  <a:pt x="2893911" y="160913"/>
                </a:lnTo>
                <a:lnTo>
                  <a:pt x="2893911" y="493610"/>
                </a:lnTo>
                <a:lnTo>
                  <a:pt x="2776459" y="493610"/>
                </a:lnTo>
                <a:close/>
                <a:moveTo>
                  <a:pt x="449487" y="160913"/>
                </a:moveTo>
                <a:lnTo>
                  <a:pt x="566950" y="160913"/>
                </a:lnTo>
                <a:lnTo>
                  <a:pt x="566950" y="327861"/>
                </a:lnTo>
                <a:cubicBezTo>
                  <a:pt x="565336" y="347149"/>
                  <a:pt x="570346" y="366411"/>
                  <a:pt x="581163" y="382511"/>
                </a:cubicBezTo>
                <a:cubicBezTo>
                  <a:pt x="591507" y="394357"/>
                  <a:pt x="606837" y="400715"/>
                  <a:pt x="622594" y="399696"/>
                </a:cubicBezTo>
                <a:cubicBezTo>
                  <a:pt x="639871" y="400235"/>
                  <a:pt x="656504" y="393158"/>
                  <a:pt x="668025" y="380364"/>
                </a:cubicBezTo>
                <a:cubicBezTo>
                  <a:pt x="681077" y="363459"/>
                  <a:pt x="687356" y="342350"/>
                  <a:pt x="685647" y="321117"/>
                </a:cubicBezTo>
                <a:lnTo>
                  <a:pt x="685647" y="160913"/>
                </a:lnTo>
                <a:lnTo>
                  <a:pt x="803111" y="160913"/>
                </a:lnTo>
                <a:lnTo>
                  <a:pt x="803111" y="493610"/>
                </a:lnTo>
                <a:lnTo>
                  <a:pt x="691207" y="493610"/>
                </a:lnTo>
                <a:lnTo>
                  <a:pt x="691207" y="458018"/>
                </a:lnTo>
                <a:cubicBezTo>
                  <a:pt x="678911" y="471470"/>
                  <a:pt x="663688" y="481960"/>
                  <a:pt x="646694" y="488690"/>
                </a:cubicBezTo>
                <a:cubicBezTo>
                  <a:pt x="629214" y="495688"/>
                  <a:pt x="610526" y="499234"/>
                  <a:pt x="591679" y="499130"/>
                </a:cubicBezTo>
                <a:cubicBezTo>
                  <a:pt x="553374" y="501014"/>
                  <a:pt x="515961" y="487261"/>
                  <a:pt x="488126" y="461065"/>
                </a:cubicBezTo>
                <a:cubicBezTo>
                  <a:pt x="460196" y="429780"/>
                  <a:pt x="446252" y="388577"/>
                  <a:pt x="449487" y="346894"/>
                </a:cubicBezTo>
                <a:close/>
                <a:moveTo>
                  <a:pt x="1460265" y="160913"/>
                </a:moveTo>
                <a:lnTo>
                  <a:pt x="1577729" y="160913"/>
                </a:lnTo>
                <a:lnTo>
                  <a:pt x="1577729" y="493610"/>
                </a:lnTo>
                <a:lnTo>
                  <a:pt x="1460265" y="493610"/>
                </a:lnTo>
                <a:close/>
                <a:moveTo>
                  <a:pt x="1797198" y="155395"/>
                </a:moveTo>
                <a:cubicBezTo>
                  <a:pt x="1821496" y="155389"/>
                  <a:pt x="1845731" y="157858"/>
                  <a:pt x="1869521" y="162763"/>
                </a:cubicBezTo>
                <a:cubicBezTo>
                  <a:pt x="1890469" y="166623"/>
                  <a:pt x="1910696" y="173657"/>
                  <a:pt x="1929492" y="183619"/>
                </a:cubicBezTo>
                <a:lnTo>
                  <a:pt x="1894249" y="262797"/>
                </a:lnTo>
                <a:cubicBezTo>
                  <a:pt x="1864778" y="246484"/>
                  <a:pt x="1831556" y="238024"/>
                  <a:pt x="1797815" y="238243"/>
                </a:cubicBezTo>
                <a:cubicBezTo>
                  <a:pt x="1783904" y="237430"/>
                  <a:pt x="1769982" y="239629"/>
                  <a:pt x="1757012" y="244689"/>
                </a:cubicBezTo>
                <a:cubicBezTo>
                  <a:pt x="1749661" y="247218"/>
                  <a:pt x="1744544" y="253866"/>
                  <a:pt x="1744019" y="261573"/>
                </a:cubicBezTo>
                <a:cubicBezTo>
                  <a:pt x="1744019" y="269366"/>
                  <a:pt x="1748761" y="274794"/>
                  <a:pt x="1758244" y="277859"/>
                </a:cubicBezTo>
                <a:cubicBezTo>
                  <a:pt x="1773652" y="282165"/>
                  <a:pt x="1789358" y="285337"/>
                  <a:pt x="1805235" y="287350"/>
                </a:cubicBezTo>
                <a:cubicBezTo>
                  <a:pt x="1828401" y="290522"/>
                  <a:pt x="1851324" y="295245"/>
                  <a:pt x="1873848" y="301487"/>
                </a:cubicBezTo>
                <a:cubicBezTo>
                  <a:pt x="1891970" y="306800"/>
                  <a:pt x="1908313" y="316870"/>
                  <a:pt x="1921153" y="330635"/>
                </a:cubicBezTo>
                <a:cubicBezTo>
                  <a:pt x="1935368" y="347030"/>
                  <a:pt x="1942576" y="368288"/>
                  <a:pt x="1941240" y="389881"/>
                </a:cubicBezTo>
                <a:cubicBezTo>
                  <a:pt x="1941423" y="410210"/>
                  <a:pt x="1934666" y="430001"/>
                  <a:pt x="1922071" y="446030"/>
                </a:cubicBezTo>
                <a:cubicBezTo>
                  <a:pt x="1907271" y="464035"/>
                  <a:pt x="1887671" y="477545"/>
                  <a:pt x="1865509" y="485019"/>
                </a:cubicBezTo>
                <a:cubicBezTo>
                  <a:pt x="1836627" y="495076"/>
                  <a:pt x="1806149" y="499858"/>
                  <a:pt x="1775552" y="499131"/>
                </a:cubicBezTo>
                <a:cubicBezTo>
                  <a:pt x="1747662" y="499147"/>
                  <a:pt x="1719865" y="495953"/>
                  <a:pt x="1692716" y="489614"/>
                </a:cubicBezTo>
                <a:lnTo>
                  <a:pt x="1692716" y="489614"/>
                </a:lnTo>
                <a:cubicBezTo>
                  <a:pt x="1669667" y="484889"/>
                  <a:pt x="1647537" y="476497"/>
                  <a:pt x="1627185" y="464762"/>
                </a:cubicBezTo>
                <a:lnTo>
                  <a:pt x="1662416" y="384960"/>
                </a:lnTo>
                <a:cubicBezTo>
                  <a:pt x="1679332" y="395069"/>
                  <a:pt x="1697670" y="402621"/>
                  <a:pt x="1716827" y="407365"/>
                </a:cubicBezTo>
                <a:cubicBezTo>
                  <a:pt x="1737190" y="412803"/>
                  <a:pt x="1758178" y="415590"/>
                  <a:pt x="1779264" y="415657"/>
                </a:cubicBezTo>
                <a:cubicBezTo>
                  <a:pt x="1793026" y="416506"/>
                  <a:pt x="1806815" y="414516"/>
                  <a:pt x="1819765" y="409813"/>
                </a:cubicBezTo>
                <a:cubicBezTo>
                  <a:pt x="1826906" y="407208"/>
                  <a:pt x="1831695" y="400506"/>
                  <a:pt x="1831814" y="392953"/>
                </a:cubicBezTo>
                <a:cubicBezTo>
                  <a:pt x="1831814" y="385585"/>
                  <a:pt x="1826971" y="380365"/>
                  <a:pt x="1817286" y="377292"/>
                </a:cubicBezTo>
                <a:cubicBezTo>
                  <a:pt x="1802190" y="373134"/>
                  <a:pt x="1786789" y="370153"/>
                  <a:pt x="1771226" y="368375"/>
                </a:cubicBezTo>
                <a:cubicBezTo>
                  <a:pt x="1748154" y="365842"/>
                  <a:pt x="1725315" y="361533"/>
                  <a:pt x="1702915" y="355487"/>
                </a:cubicBezTo>
                <a:cubicBezTo>
                  <a:pt x="1684321" y="350279"/>
                  <a:pt x="1667529" y="340091"/>
                  <a:pt x="1654377" y="326039"/>
                </a:cubicBezTo>
                <a:cubicBezTo>
                  <a:pt x="1639943" y="309387"/>
                  <a:pt x="1632623" y="287799"/>
                  <a:pt x="1633976" y="265869"/>
                </a:cubicBezTo>
                <a:cubicBezTo>
                  <a:pt x="1633729" y="245339"/>
                  <a:pt x="1640485" y="225330"/>
                  <a:pt x="1653145" y="209096"/>
                </a:cubicBezTo>
                <a:cubicBezTo>
                  <a:pt x="1667812" y="191154"/>
                  <a:pt x="1687167" y="177562"/>
                  <a:pt x="1709091" y="169807"/>
                </a:cubicBezTo>
                <a:cubicBezTo>
                  <a:pt x="1737292" y="159568"/>
                  <a:pt x="1767179" y="154678"/>
                  <a:pt x="1797198" y="155395"/>
                </a:cubicBezTo>
                <a:close/>
                <a:moveTo>
                  <a:pt x="164498" y="155394"/>
                </a:moveTo>
                <a:cubicBezTo>
                  <a:pt x="201687" y="152594"/>
                  <a:pt x="238124" y="166838"/>
                  <a:pt x="263410" y="194059"/>
                </a:cubicBezTo>
                <a:lnTo>
                  <a:pt x="263410" y="160913"/>
                </a:lnTo>
                <a:lnTo>
                  <a:pt x="375302" y="160913"/>
                </a:lnTo>
                <a:lnTo>
                  <a:pt x="375302" y="612701"/>
                </a:lnTo>
                <a:lnTo>
                  <a:pt x="257838" y="612701"/>
                </a:lnTo>
                <a:lnTo>
                  <a:pt x="257838" y="464137"/>
                </a:lnTo>
                <a:cubicBezTo>
                  <a:pt x="233057" y="488303"/>
                  <a:pt x="199181" y="501003"/>
                  <a:pt x="164498" y="499129"/>
                </a:cubicBezTo>
                <a:cubicBezTo>
                  <a:pt x="135382" y="499494"/>
                  <a:pt x="106690" y="492186"/>
                  <a:pt x="81347" y="477949"/>
                </a:cubicBezTo>
                <a:cubicBezTo>
                  <a:pt x="56321" y="463761"/>
                  <a:pt x="35768" y="442935"/>
                  <a:pt x="21992" y="417803"/>
                </a:cubicBezTo>
                <a:cubicBezTo>
                  <a:pt x="6907" y="390017"/>
                  <a:pt x="-655" y="358820"/>
                  <a:pt x="45" y="327262"/>
                </a:cubicBezTo>
                <a:cubicBezTo>
                  <a:pt x="-652" y="295704"/>
                  <a:pt x="6910" y="264507"/>
                  <a:pt x="21992" y="236720"/>
                </a:cubicBezTo>
                <a:cubicBezTo>
                  <a:pt x="35782" y="211592"/>
                  <a:pt x="56330" y="190761"/>
                  <a:pt x="81347" y="176550"/>
                </a:cubicBezTo>
                <a:cubicBezTo>
                  <a:pt x="106696" y="162332"/>
                  <a:pt x="135386" y="155033"/>
                  <a:pt x="164498" y="155394"/>
                </a:cubicBezTo>
                <a:close/>
                <a:moveTo>
                  <a:pt x="3112765" y="155393"/>
                </a:moveTo>
                <a:cubicBezTo>
                  <a:pt x="3158420" y="152260"/>
                  <a:pt x="3203670" y="165669"/>
                  <a:pt x="3240129" y="193134"/>
                </a:cubicBezTo>
                <a:cubicBezTo>
                  <a:pt x="3271416" y="223271"/>
                  <a:pt x="3287507" y="265712"/>
                  <a:pt x="3284000" y="308853"/>
                </a:cubicBezTo>
                <a:lnTo>
                  <a:pt x="3284000" y="493610"/>
                </a:lnTo>
                <a:lnTo>
                  <a:pt x="3174598" y="493610"/>
                </a:lnTo>
                <a:lnTo>
                  <a:pt x="3174598" y="450649"/>
                </a:lnTo>
                <a:cubicBezTo>
                  <a:pt x="3157693" y="482970"/>
                  <a:pt x="3124714" y="499130"/>
                  <a:pt x="3075661" y="499130"/>
                </a:cubicBezTo>
                <a:cubicBezTo>
                  <a:pt x="3052471" y="499701"/>
                  <a:pt x="3029448" y="495092"/>
                  <a:pt x="3008294" y="485642"/>
                </a:cubicBezTo>
                <a:cubicBezTo>
                  <a:pt x="2990719" y="477836"/>
                  <a:pt x="2975796" y="465145"/>
                  <a:pt x="2965327" y="449100"/>
                </a:cubicBezTo>
                <a:cubicBezTo>
                  <a:pt x="2955511" y="433355"/>
                  <a:pt x="2950464" y="415138"/>
                  <a:pt x="2950787" y="396623"/>
                </a:cubicBezTo>
                <a:cubicBezTo>
                  <a:pt x="2949551" y="367595"/>
                  <a:pt x="2963300" y="339942"/>
                  <a:pt x="2987262" y="323265"/>
                </a:cubicBezTo>
                <a:cubicBezTo>
                  <a:pt x="3021226" y="303415"/>
                  <a:pt x="3060478" y="294319"/>
                  <a:pt x="3099783" y="297189"/>
                </a:cubicBezTo>
                <a:lnTo>
                  <a:pt x="3166547" y="297189"/>
                </a:lnTo>
                <a:cubicBezTo>
                  <a:pt x="3164484" y="261995"/>
                  <a:pt x="3140788" y="244395"/>
                  <a:pt x="3095457" y="244387"/>
                </a:cubicBezTo>
                <a:cubicBezTo>
                  <a:pt x="3078876" y="244473"/>
                  <a:pt x="3062404" y="247058"/>
                  <a:pt x="3046605" y="252055"/>
                </a:cubicBezTo>
                <a:cubicBezTo>
                  <a:pt x="3031415" y="256525"/>
                  <a:pt x="3017171" y="263703"/>
                  <a:pt x="3004570" y="273236"/>
                </a:cubicBezTo>
                <a:lnTo>
                  <a:pt x="2965000" y="194058"/>
                </a:lnTo>
                <a:cubicBezTo>
                  <a:pt x="2985782" y="180821"/>
                  <a:pt x="3008670" y="171169"/>
                  <a:pt x="3032694" y="165509"/>
                </a:cubicBezTo>
                <a:cubicBezTo>
                  <a:pt x="3058852" y="158820"/>
                  <a:pt x="3085753" y="155421"/>
                  <a:pt x="3112765" y="155393"/>
                </a:cubicBezTo>
                <a:close/>
                <a:moveTo>
                  <a:pt x="2574912" y="155393"/>
                </a:moveTo>
                <a:cubicBezTo>
                  <a:pt x="2609285" y="154497"/>
                  <a:pt x="2643259" y="162870"/>
                  <a:pt x="2673221" y="179621"/>
                </a:cubicBezTo>
                <a:cubicBezTo>
                  <a:pt x="2699905" y="194762"/>
                  <a:pt x="2720610" y="218465"/>
                  <a:pt x="2731934" y="246835"/>
                </a:cubicBezTo>
                <a:lnTo>
                  <a:pt x="2641072" y="292893"/>
                </a:lnTo>
                <a:cubicBezTo>
                  <a:pt x="2630078" y="265845"/>
                  <a:pt x="2603660" y="248120"/>
                  <a:pt x="2574283" y="248082"/>
                </a:cubicBezTo>
                <a:cubicBezTo>
                  <a:pt x="2554708" y="247499"/>
                  <a:pt x="2535777" y="255060"/>
                  <a:pt x="2522060" y="268938"/>
                </a:cubicBezTo>
                <a:cubicBezTo>
                  <a:pt x="2507580" y="284598"/>
                  <a:pt x="2500103" y="305412"/>
                  <a:pt x="2501332" y="326636"/>
                </a:cubicBezTo>
                <a:cubicBezTo>
                  <a:pt x="2500070" y="348142"/>
                  <a:pt x="2507535" y="369254"/>
                  <a:pt x="2522060" y="385257"/>
                </a:cubicBezTo>
                <a:cubicBezTo>
                  <a:pt x="2535679" y="399316"/>
                  <a:pt x="2554646" y="407009"/>
                  <a:pt x="2574283" y="406438"/>
                </a:cubicBezTo>
                <a:cubicBezTo>
                  <a:pt x="2603659" y="406401"/>
                  <a:pt x="2630077" y="388677"/>
                  <a:pt x="2641072" y="361629"/>
                </a:cubicBezTo>
                <a:lnTo>
                  <a:pt x="2731934" y="407662"/>
                </a:lnTo>
                <a:cubicBezTo>
                  <a:pt x="2720625" y="436041"/>
                  <a:pt x="2699916" y="459747"/>
                  <a:pt x="2673221" y="474876"/>
                </a:cubicBezTo>
                <a:cubicBezTo>
                  <a:pt x="2643266" y="491646"/>
                  <a:pt x="2609289" y="500028"/>
                  <a:pt x="2574913" y="499129"/>
                </a:cubicBezTo>
                <a:cubicBezTo>
                  <a:pt x="2540434" y="499721"/>
                  <a:pt x="2506311" y="492143"/>
                  <a:pt x="2475371" y="477025"/>
                </a:cubicBezTo>
                <a:lnTo>
                  <a:pt x="2475371" y="477025"/>
                </a:lnTo>
                <a:cubicBezTo>
                  <a:pt x="2391978" y="436588"/>
                  <a:pt x="2357389" y="336683"/>
                  <a:pt x="2398115" y="253881"/>
                </a:cubicBezTo>
                <a:cubicBezTo>
                  <a:pt x="2414543" y="220481"/>
                  <a:pt x="2441733" y="193484"/>
                  <a:pt x="2475371" y="177173"/>
                </a:cubicBezTo>
                <a:cubicBezTo>
                  <a:pt x="2506374" y="162266"/>
                  <a:pt x="2540471" y="154805"/>
                  <a:pt x="2574912" y="155393"/>
                </a:cubicBezTo>
                <a:close/>
                <a:moveTo>
                  <a:pt x="2160246" y="155393"/>
                </a:moveTo>
                <a:cubicBezTo>
                  <a:pt x="2193577" y="155393"/>
                  <a:pt x="2226909" y="162653"/>
                  <a:pt x="2257774" y="177173"/>
                </a:cubicBezTo>
                <a:cubicBezTo>
                  <a:pt x="2285547" y="190734"/>
                  <a:pt x="2308905" y="211797"/>
                  <a:pt x="2325166" y="237943"/>
                </a:cubicBezTo>
                <a:cubicBezTo>
                  <a:pt x="2374590" y="316971"/>
                  <a:pt x="2350135" y="420818"/>
                  <a:pt x="2270543" y="469892"/>
                </a:cubicBezTo>
                <a:cubicBezTo>
                  <a:pt x="2266392" y="472451"/>
                  <a:pt x="2262132" y="474831"/>
                  <a:pt x="2257774" y="477025"/>
                </a:cubicBezTo>
                <a:cubicBezTo>
                  <a:pt x="2196258" y="506499"/>
                  <a:pt x="2124560" y="506499"/>
                  <a:pt x="2063044" y="477025"/>
                </a:cubicBezTo>
                <a:lnTo>
                  <a:pt x="2063044" y="477025"/>
                </a:lnTo>
                <a:cubicBezTo>
                  <a:pt x="2005623" y="448810"/>
                  <a:pt x="1969746" y="390239"/>
                  <a:pt x="1970924" y="326637"/>
                </a:cubicBezTo>
                <a:cubicBezTo>
                  <a:pt x="1969939" y="263410"/>
                  <a:pt x="2005655" y="205254"/>
                  <a:pt x="2062717" y="177173"/>
                </a:cubicBezTo>
                <a:cubicBezTo>
                  <a:pt x="2093582" y="162653"/>
                  <a:pt x="2126914" y="155393"/>
                  <a:pt x="2160246" y="155393"/>
                </a:cubicBezTo>
                <a:close/>
                <a:moveTo>
                  <a:pt x="1021335" y="155392"/>
                </a:moveTo>
                <a:cubicBezTo>
                  <a:pt x="1066991" y="152257"/>
                  <a:pt x="1112243" y="165666"/>
                  <a:pt x="1148701" y="193133"/>
                </a:cubicBezTo>
                <a:cubicBezTo>
                  <a:pt x="1179992" y="223268"/>
                  <a:pt x="1196087" y="265709"/>
                  <a:pt x="1192584" y="308853"/>
                </a:cubicBezTo>
                <a:lnTo>
                  <a:pt x="1192584" y="493609"/>
                </a:lnTo>
                <a:lnTo>
                  <a:pt x="1083170" y="493609"/>
                </a:lnTo>
                <a:lnTo>
                  <a:pt x="1083170" y="450648"/>
                </a:lnTo>
                <a:cubicBezTo>
                  <a:pt x="1066265" y="482968"/>
                  <a:pt x="1033291" y="499128"/>
                  <a:pt x="984245" y="499128"/>
                </a:cubicBezTo>
                <a:cubicBezTo>
                  <a:pt x="961052" y="499698"/>
                  <a:pt x="938025" y="495089"/>
                  <a:pt x="916866" y="485641"/>
                </a:cubicBezTo>
                <a:cubicBezTo>
                  <a:pt x="899293" y="477831"/>
                  <a:pt x="884371" y="465140"/>
                  <a:pt x="873899" y="449099"/>
                </a:cubicBezTo>
                <a:cubicBezTo>
                  <a:pt x="864093" y="433350"/>
                  <a:pt x="859050" y="415135"/>
                  <a:pt x="859371" y="396622"/>
                </a:cubicBezTo>
                <a:cubicBezTo>
                  <a:pt x="858135" y="367593"/>
                  <a:pt x="871885" y="339941"/>
                  <a:pt x="895846" y="323264"/>
                </a:cubicBezTo>
                <a:cubicBezTo>
                  <a:pt x="929805" y="303412"/>
                  <a:pt x="969054" y="294315"/>
                  <a:pt x="1008355" y="297187"/>
                </a:cubicBezTo>
                <a:lnTo>
                  <a:pt x="1075131" y="297187"/>
                </a:lnTo>
                <a:cubicBezTo>
                  <a:pt x="1073055" y="261994"/>
                  <a:pt x="1049354" y="244393"/>
                  <a:pt x="1004028" y="244385"/>
                </a:cubicBezTo>
                <a:cubicBezTo>
                  <a:pt x="987451" y="244471"/>
                  <a:pt x="970983" y="247057"/>
                  <a:pt x="955188" y="252054"/>
                </a:cubicBezTo>
                <a:cubicBezTo>
                  <a:pt x="939997" y="256519"/>
                  <a:pt x="925752" y="263696"/>
                  <a:pt x="913154" y="273234"/>
                </a:cubicBezTo>
                <a:lnTo>
                  <a:pt x="873584" y="194057"/>
                </a:lnTo>
                <a:cubicBezTo>
                  <a:pt x="894364" y="180816"/>
                  <a:pt x="917252" y="171163"/>
                  <a:pt x="941277" y="165508"/>
                </a:cubicBezTo>
                <a:cubicBezTo>
                  <a:pt x="967431" y="158818"/>
                  <a:pt x="994328" y="155420"/>
                  <a:pt x="1021335" y="155392"/>
                </a:cubicBezTo>
                <a:close/>
                <a:moveTo>
                  <a:pt x="3358183" y="38150"/>
                </a:moveTo>
                <a:lnTo>
                  <a:pt x="3475660" y="38150"/>
                </a:lnTo>
                <a:lnTo>
                  <a:pt x="3475660" y="493610"/>
                </a:lnTo>
                <a:lnTo>
                  <a:pt x="3358183" y="493610"/>
                </a:lnTo>
                <a:close/>
                <a:moveTo>
                  <a:pt x="1266767" y="38150"/>
                </a:moveTo>
                <a:lnTo>
                  <a:pt x="1384231" y="38150"/>
                </a:lnTo>
                <a:lnTo>
                  <a:pt x="1384231" y="493610"/>
                </a:lnTo>
                <a:lnTo>
                  <a:pt x="1266767" y="493610"/>
                </a:lnTo>
                <a:close/>
                <a:moveTo>
                  <a:pt x="2835198" y="84"/>
                </a:moveTo>
                <a:cubicBezTo>
                  <a:pt x="2854003" y="-789"/>
                  <a:pt x="2872477" y="5219"/>
                  <a:pt x="2887119" y="16969"/>
                </a:cubicBezTo>
                <a:cubicBezTo>
                  <a:pt x="2900026" y="27628"/>
                  <a:pt x="2907310" y="43566"/>
                  <a:pt x="2906891" y="60230"/>
                </a:cubicBezTo>
                <a:cubicBezTo>
                  <a:pt x="2907345" y="77610"/>
                  <a:pt x="2900121" y="94318"/>
                  <a:pt x="2887119" y="105963"/>
                </a:cubicBezTo>
                <a:cubicBezTo>
                  <a:pt x="2872823" y="118442"/>
                  <a:pt x="2854212" y="124933"/>
                  <a:pt x="2835198" y="124071"/>
                </a:cubicBezTo>
                <a:cubicBezTo>
                  <a:pt x="2816231" y="124943"/>
                  <a:pt x="2797647" y="118580"/>
                  <a:pt x="2783251" y="106288"/>
                </a:cubicBezTo>
                <a:cubicBezTo>
                  <a:pt x="2758667" y="84233"/>
                  <a:pt x="2756745" y="46566"/>
                  <a:pt x="2778957" y="22157"/>
                </a:cubicBezTo>
                <a:cubicBezTo>
                  <a:pt x="2780315" y="20664"/>
                  <a:pt x="2781748" y="19241"/>
                  <a:pt x="2783251" y="17893"/>
                </a:cubicBezTo>
                <a:cubicBezTo>
                  <a:pt x="2797643" y="5592"/>
                  <a:pt x="2816228" y="-779"/>
                  <a:pt x="2835198" y="84"/>
                </a:cubicBezTo>
                <a:close/>
                <a:moveTo>
                  <a:pt x="1519003" y="84"/>
                </a:moveTo>
                <a:cubicBezTo>
                  <a:pt x="1537809" y="-794"/>
                  <a:pt x="1556285" y="5215"/>
                  <a:pt x="1570924" y="16969"/>
                </a:cubicBezTo>
                <a:cubicBezTo>
                  <a:pt x="1583839" y="27623"/>
                  <a:pt x="1591129" y="43563"/>
                  <a:pt x="1590709" y="60229"/>
                </a:cubicBezTo>
                <a:cubicBezTo>
                  <a:pt x="1591165" y="77613"/>
                  <a:pt x="1583936" y="94324"/>
                  <a:pt x="1570924" y="105964"/>
                </a:cubicBezTo>
                <a:cubicBezTo>
                  <a:pt x="1556631" y="118446"/>
                  <a:pt x="1538018" y="124938"/>
                  <a:pt x="1519003" y="124072"/>
                </a:cubicBezTo>
                <a:cubicBezTo>
                  <a:pt x="1500040" y="124943"/>
                  <a:pt x="1481460" y="118580"/>
                  <a:pt x="1467069" y="106288"/>
                </a:cubicBezTo>
                <a:cubicBezTo>
                  <a:pt x="1442485" y="84253"/>
                  <a:pt x="1440546" y="46603"/>
                  <a:pt x="1462738" y="22193"/>
                </a:cubicBezTo>
                <a:cubicBezTo>
                  <a:pt x="1464107" y="20688"/>
                  <a:pt x="1465553" y="19252"/>
                  <a:pt x="1467069" y="17893"/>
                </a:cubicBezTo>
                <a:cubicBezTo>
                  <a:pt x="1481457" y="5592"/>
                  <a:pt x="1500037" y="-779"/>
                  <a:pt x="1519003" y="84"/>
                </a:cubicBezTo>
                <a:close/>
              </a:path>
            </a:pathLst>
          </a:custGeom>
          <a:solidFill>
            <a:schemeClr val="bg1"/>
          </a:solidFill>
          <a:ln w="118527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40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E328B9F9-08C1-4069-B037-A22C91A2E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6424847"/>
            <a:ext cx="403225" cy="365125"/>
          </a:xfrm>
        </p:spPr>
        <p:txBody>
          <a:bodyPr/>
          <a:lstStyle/>
          <a:p>
            <a:fld id="{69EC288C-231A-410C-862F-6ABBF6280EC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83912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u_ble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0740400-BF9B-C942-8CDA-A0296B46884E}"/>
              </a:ext>
            </a:extLst>
          </p:cNvPr>
          <p:cNvSpPr/>
          <p:nvPr userDrawn="1"/>
        </p:nvSpPr>
        <p:spPr>
          <a:xfrm>
            <a:off x="408357" y="394100"/>
            <a:ext cx="11379673" cy="30722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cxnSp>
        <p:nvCxnSpPr>
          <p:cNvPr id="3" name="Connecteur droit 14">
            <a:extLst>
              <a:ext uri="{FF2B5EF4-FFF2-40B4-BE49-F238E27FC236}">
                <a16:creationId xmlns:a16="http://schemas.microsoft.com/office/drawing/2014/main" id="{E0E97CEF-9554-9545-836C-FB3CE588CD2A}"/>
              </a:ext>
            </a:extLst>
          </p:cNvPr>
          <p:cNvCxnSpPr>
            <a:cxnSpLocks/>
          </p:cNvCxnSpPr>
          <p:nvPr userDrawn="1"/>
        </p:nvCxnSpPr>
        <p:spPr>
          <a:xfrm>
            <a:off x="5182546" y="1444708"/>
            <a:ext cx="1826911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8">
            <a:extLst>
              <a:ext uri="{FF2B5EF4-FFF2-40B4-BE49-F238E27FC236}">
                <a16:creationId xmlns:a16="http://schemas.microsoft.com/office/drawing/2014/main" id="{E234A8F4-7307-954B-A20E-F982C3CE3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779" y="578190"/>
            <a:ext cx="10464444" cy="803439"/>
          </a:xfrm>
        </p:spPr>
        <p:txBody>
          <a:bodyPr wrap="none"/>
          <a:lstStyle>
            <a:lvl1pPr algn="ctr">
              <a:defRPr lang="fr-FR" sz="4400" b="1" kern="1200" spc="-151" dirty="0">
                <a:solidFill>
                  <a:schemeClr val="bg1"/>
                </a:solidFill>
                <a:latin typeface="Montserrat" panose="02000505000000020004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90A27C-F172-4945-A88C-4F347B2DE48B}"/>
              </a:ext>
            </a:extLst>
          </p:cNvPr>
          <p:cNvSpPr/>
          <p:nvPr userDrawn="1"/>
        </p:nvSpPr>
        <p:spPr>
          <a:xfrm>
            <a:off x="11788029" y="6369789"/>
            <a:ext cx="403972" cy="4882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3" name="Graphique 19">
            <a:extLst>
              <a:ext uri="{FF2B5EF4-FFF2-40B4-BE49-F238E27FC236}">
                <a16:creationId xmlns:a16="http://schemas.microsoft.com/office/drawing/2014/main" id="{996EF959-8FAE-4E48-B45A-CF50B50747F5}"/>
              </a:ext>
            </a:extLst>
          </p:cNvPr>
          <p:cNvSpPr/>
          <p:nvPr userDrawn="1"/>
        </p:nvSpPr>
        <p:spPr>
          <a:xfrm rot="16200000">
            <a:off x="11905623" y="6561853"/>
            <a:ext cx="168784" cy="104083"/>
          </a:xfrm>
          <a:custGeom>
            <a:avLst/>
            <a:gdLst>
              <a:gd name="connsiteX0" fmla="*/ 149093 w 168784"/>
              <a:gd name="connsiteY0" fmla="*/ 0 h 104083"/>
              <a:gd name="connsiteX1" fmla="*/ 84392 w 168784"/>
              <a:gd name="connsiteY1" fmla="*/ 64701 h 104083"/>
              <a:gd name="connsiteX2" fmla="*/ 19691 w 168784"/>
              <a:gd name="connsiteY2" fmla="*/ 0 h 104083"/>
              <a:gd name="connsiteX3" fmla="*/ 0 w 168784"/>
              <a:gd name="connsiteY3" fmla="*/ 19691 h 104083"/>
              <a:gd name="connsiteX4" fmla="*/ 84392 w 168784"/>
              <a:gd name="connsiteY4" fmla="*/ 104083 h 104083"/>
              <a:gd name="connsiteX5" fmla="*/ 168784 w 168784"/>
              <a:gd name="connsiteY5" fmla="*/ 19691 h 10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784" h="104083">
                <a:moveTo>
                  <a:pt x="149093" y="0"/>
                </a:moveTo>
                <a:lnTo>
                  <a:pt x="84392" y="64701"/>
                </a:lnTo>
                <a:lnTo>
                  <a:pt x="19691" y="0"/>
                </a:lnTo>
                <a:lnTo>
                  <a:pt x="0" y="19691"/>
                </a:lnTo>
                <a:lnTo>
                  <a:pt x="84392" y="104083"/>
                </a:lnTo>
                <a:lnTo>
                  <a:pt x="168784" y="19691"/>
                </a:lnTo>
                <a:close/>
              </a:path>
            </a:pathLst>
          </a:custGeom>
          <a:solidFill>
            <a:schemeClr val="bg1"/>
          </a:solidFill>
          <a:ln w="529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400"/>
          </a:p>
        </p:txBody>
      </p:sp>
      <p:sp>
        <p:nvSpPr>
          <p:cNvPr id="14" name="Forme libre 35">
            <a:extLst>
              <a:ext uri="{FF2B5EF4-FFF2-40B4-BE49-F238E27FC236}">
                <a16:creationId xmlns:a16="http://schemas.microsoft.com/office/drawing/2014/main" id="{705B0229-5DD7-A943-9A19-C3A83D2D766F}"/>
              </a:ext>
            </a:extLst>
          </p:cNvPr>
          <p:cNvSpPr>
            <a:spLocks noChangeAspect="1"/>
          </p:cNvSpPr>
          <p:nvPr userDrawn="1"/>
        </p:nvSpPr>
        <p:spPr>
          <a:xfrm>
            <a:off x="10647162" y="6516532"/>
            <a:ext cx="1031033" cy="181755"/>
          </a:xfrm>
          <a:custGeom>
            <a:avLst/>
            <a:gdLst>
              <a:gd name="connsiteX0" fmla="*/ 3115860 w 3475660"/>
              <a:gd name="connsiteY0" fmla="*/ 357959 h 612701"/>
              <a:gd name="connsiteX1" fmla="*/ 3064542 w 3475660"/>
              <a:gd name="connsiteY1" fmla="*/ 391703 h 612701"/>
              <a:gd name="connsiteX2" fmla="*/ 3076290 w 3475660"/>
              <a:gd name="connsiteY2" fmla="*/ 416256 h 612701"/>
              <a:gd name="connsiteX3" fmla="*/ 3108439 w 3475660"/>
              <a:gd name="connsiteY3" fmla="*/ 425473 h 612701"/>
              <a:gd name="connsiteX4" fmla="*/ 3144285 w 3475660"/>
              <a:gd name="connsiteY4" fmla="*/ 415656 h 612701"/>
              <a:gd name="connsiteX5" fmla="*/ 3166548 w 3475660"/>
              <a:gd name="connsiteY5" fmla="*/ 386807 h 612701"/>
              <a:gd name="connsiteX6" fmla="*/ 3166548 w 3475660"/>
              <a:gd name="connsiteY6" fmla="*/ 357959 h 612701"/>
              <a:gd name="connsiteX7" fmla="*/ 1024432 w 3475660"/>
              <a:gd name="connsiteY7" fmla="*/ 357958 h 612701"/>
              <a:gd name="connsiteX8" fmla="*/ 973127 w 3475660"/>
              <a:gd name="connsiteY8" fmla="*/ 391702 h 612701"/>
              <a:gd name="connsiteX9" fmla="*/ 984862 w 3475660"/>
              <a:gd name="connsiteY9" fmla="*/ 416256 h 612701"/>
              <a:gd name="connsiteX10" fmla="*/ 1017010 w 3475660"/>
              <a:gd name="connsiteY10" fmla="*/ 425472 h 612701"/>
              <a:gd name="connsiteX11" fmla="*/ 1052870 w 3475660"/>
              <a:gd name="connsiteY11" fmla="*/ 415655 h 612701"/>
              <a:gd name="connsiteX12" fmla="*/ 1052870 w 3475660"/>
              <a:gd name="connsiteY12" fmla="*/ 415655 h 612701"/>
              <a:gd name="connsiteX13" fmla="*/ 1075133 w 3475660"/>
              <a:gd name="connsiteY13" fmla="*/ 386806 h 612701"/>
              <a:gd name="connsiteX14" fmla="*/ 1075133 w 3475660"/>
              <a:gd name="connsiteY14" fmla="*/ 357958 h 612701"/>
              <a:gd name="connsiteX15" fmla="*/ 189955 w 3475660"/>
              <a:gd name="connsiteY15" fmla="*/ 248088 h 612701"/>
              <a:gd name="connsiteX16" fmla="*/ 139565 w 3475660"/>
              <a:gd name="connsiteY16" fmla="*/ 268208 h 612701"/>
              <a:gd name="connsiteX17" fmla="*/ 138526 w 3475660"/>
              <a:gd name="connsiteY17" fmla="*/ 269239 h 612701"/>
              <a:gd name="connsiteX18" fmla="*/ 118741 w 3475660"/>
              <a:gd name="connsiteY18" fmla="*/ 327262 h 612701"/>
              <a:gd name="connsiteX19" fmla="*/ 138526 w 3475660"/>
              <a:gd name="connsiteY19" fmla="*/ 385258 h 612701"/>
              <a:gd name="connsiteX20" fmla="*/ 238792 w 3475660"/>
              <a:gd name="connsiteY20" fmla="*/ 386374 h 612701"/>
              <a:gd name="connsiteX21" fmla="*/ 239915 w 3475660"/>
              <a:gd name="connsiteY21" fmla="*/ 385258 h 612701"/>
              <a:gd name="connsiteX22" fmla="*/ 259700 w 3475660"/>
              <a:gd name="connsiteY22" fmla="*/ 327262 h 612701"/>
              <a:gd name="connsiteX23" fmla="*/ 239915 w 3475660"/>
              <a:gd name="connsiteY23" fmla="*/ 269239 h 612701"/>
              <a:gd name="connsiteX24" fmla="*/ 189955 w 3475660"/>
              <a:gd name="connsiteY24" fmla="*/ 248088 h 612701"/>
              <a:gd name="connsiteX25" fmla="*/ 2160117 w 3475660"/>
              <a:gd name="connsiteY25" fmla="*/ 248083 h 612701"/>
              <a:gd name="connsiteX26" fmla="*/ 2109437 w 3475660"/>
              <a:gd name="connsiteY26" fmla="*/ 268909 h 612701"/>
              <a:gd name="connsiteX27" fmla="*/ 2109406 w 3475660"/>
              <a:gd name="connsiteY27" fmla="*/ 268939 h 612701"/>
              <a:gd name="connsiteX28" fmla="*/ 2089608 w 3475660"/>
              <a:gd name="connsiteY28" fmla="*/ 326637 h 612701"/>
              <a:gd name="connsiteX29" fmla="*/ 2109406 w 3475660"/>
              <a:gd name="connsiteY29" fmla="*/ 385258 h 612701"/>
              <a:gd name="connsiteX30" fmla="*/ 2209651 w 3475660"/>
              <a:gd name="connsiteY30" fmla="*/ 386383 h 612701"/>
              <a:gd name="connsiteX31" fmla="*/ 2210783 w 3475660"/>
              <a:gd name="connsiteY31" fmla="*/ 385258 h 612701"/>
              <a:gd name="connsiteX32" fmla="*/ 2230581 w 3475660"/>
              <a:gd name="connsiteY32" fmla="*/ 326637 h 612701"/>
              <a:gd name="connsiteX33" fmla="*/ 2210783 w 3475660"/>
              <a:gd name="connsiteY33" fmla="*/ 268939 h 612701"/>
              <a:gd name="connsiteX34" fmla="*/ 2160117 w 3475660"/>
              <a:gd name="connsiteY34" fmla="*/ 248083 h 612701"/>
              <a:gd name="connsiteX35" fmla="*/ 2776459 w 3475660"/>
              <a:gd name="connsiteY35" fmla="*/ 160913 h 612701"/>
              <a:gd name="connsiteX36" fmla="*/ 2893911 w 3475660"/>
              <a:gd name="connsiteY36" fmla="*/ 160913 h 612701"/>
              <a:gd name="connsiteX37" fmla="*/ 2893911 w 3475660"/>
              <a:gd name="connsiteY37" fmla="*/ 493610 h 612701"/>
              <a:gd name="connsiteX38" fmla="*/ 2776459 w 3475660"/>
              <a:gd name="connsiteY38" fmla="*/ 493610 h 612701"/>
              <a:gd name="connsiteX39" fmla="*/ 449487 w 3475660"/>
              <a:gd name="connsiteY39" fmla="*/ 160913 h 612701"/>
              <a:gd name="connsiteX40" fmla="*/ 566950 w 3475660"/>
              <a:gd name="connsiteY40" fmla="*/ 160913 h 612701"/>
              <a:gd name="connsiteX41" fmla="*/ 566950 w 3475660"/>
              <a:gd name="connsiteY41" fmla="*/ 327861 h 612701"/>
              <a:gd name="connsiteX42" fmla="*/ 581163 w 3475660"/>
              <a:gd name="connsiteY42" fmla="*/ 382511 h 612701"/>
              <a:gd name="connsiteX43" fmla="*/ 622594 w 3475660"/>
              <a:gd name="connsiteY43" fmla="*/ 399696 h 612701"/>
              <a:gd name="connsiteX44" fmla="*/ 668025 w 3475660"/>
              <a:gd name="connsiteY44" fmla="*/ 380364 h 612701"/>
              <a:gd name="connsiteX45" fmla="*/ 685647 w 3475660"/>
              <a:gd name="connsiteY45" fmla="*/ 321117 h 612701"/>
              <a:gd name="connsiteX46" fmla="*/ 685647 w 3475660"/>
              <a:gd name="connsiteY46" fmla="*/ 160913 h 612701"/>
              <a:gd name="connsiteX47" fmla="*/ 803111 w 3475660"/>
              <a:gd name="connsiteY47" fmla="*/ 160913 h 612701"/>
              <a:gd name="connsiteX48" fmla="*/ 803111 w 3475660"/>
              <a:gd name="connsiteY48" fmla="*/ 493610 h 612701"/>
              <a:gd name="connsiteX49" fmla="*/ 691207 w 3475660"/>
              <a:gd name="connsiteY49" fmla="*/ 493610 h 612701"/>
              <a:gd name="connsiteX50" fmla="*/ 691207 w 3475660"/>
              <a:gd name="connsiteY50" fmla="*/ 458018 h 612701"/>
              <a:gd name="connsiteX51" fmla="*/ 646694 w 3475660"/>
              <a:gd name="connsiteY51" fmla="*/ 488690 h 612701"/>
              <a:gd name="connsiteX52" fmla="*/ 591679 w 3475660"/>
              <a:gd name="connsiteY52" fmla="*/ 499130 h 612701"/>
              <a:gd name="connsiteX53" fmla="*/ 488126 w 3475660"/>
              <a:gd name="connsiteY53" fmla="*/ 461065 h 612701"/>
              <a:gd name="connsiteX54" fmla="*/ 449487 w 3475660"/>
              <a:gd name="connsiteY54" fmla="*/ 346894 h 612701"/>
              <a:gd name="connsiteX55" fmla="*/ 1460265 w 3475660"/>
              <a:gd name="connsiteY55" fmla="*/ 160913 h 612701"/>
              <a:gd name="connsiteX56" fmla="*/ 1577729 w 3475660"/>
              <a:gd name="connsiteY56" fmla="*/ 160913 h 612701"/>
              <a:gd name="connsiteX57" fmla="*/ 1577729 w 3475660"/>
              <a:gd name="connsiteY57" fmla="*/ 493610 h 612701"/>
              <a:gd name="connsiteX58" fmla="*/ 1460265 w 3475660"/>
              <a:gd name="connsiteY58" fmla="*/ 493610 h 612701"/>
              <a:gd name="connsiteX59" fmla="*/ 1797198 w 3475660"/>
              <a:gd name="connsiteY59" fmla="*/ 155395 h 612701"/>
              <a:gd name="connsiteX60" fmla="*/ 1869521 w 3475660"/>
              <a:gd name="connsiteY60" fmla="*/ 162763 h 612701"/>
              <a:gd name="connsiteX61" fmla="*/ 1929492 w 3475660"/>
              <a:gd name="connsiteY61" fmla="*/ 183619 h 612701"/>
              <a:gd name="connsiteX62" fmla="*/ 1894249 w 3475660"/>
              <a:gd name="connsiteY62" fmla="*/ 262797 h 612701"/>
              <a:gd name="connsiteX63" fmla="*/ 1797815 w 3475660"/>
              <a:gd name="connsiteY63" fmla="*/ 238243 h 612701"/>
              <a:gd name="connsiteX64" fmla="*/ 1757012 w 3475660"/>
              <a:gd name="connsiteY64" fmla="*/ 244689 h 612701"/>
              <a:gd name="connsiteX65" fmla="*/ 1744019 w 3475660"/>
              <a:gd name="connsiteY65" fmla="*/ 261573 h 612701"/>
              <a:gd name="connsiteX66" fmla="*/ 1758244 w 3475660"/>
              <a:gd name="connsiteY66" fmla="*/ 277859 h 612701"/>
              <a:gd name="connsiteX67" fmla="*/ 1805235 w 3475660"/>
              <a:gd name="connsiteY67" fmla="*/ 287350 h 612701"/>
              <a:gd name="connsiteX68" fmla="*/ 1873848 w 3475660"/>
              <a:gd name="connsiteY68" fmla="*/ 301487 h 612701"/>
              <a:gd name="connsiteX69" fmla="*/ 1921153 w 3475660"/>
              <a:gd name="connsiteY69" fmla="*/ 330635 h 612701"/>
              <a:gd name="connsiteX70" fmla="*/ 1941240 w 3475660"/>
              <a:gd name="connsiteY70" fmla="*/ 389881 h 612701"/>
              <a:gd name="connsiteX71" fmla="*/ 1922071 w 3475660"/>
              <a:gd name="connsiteY71" fmla="*/ 446030 h 612701"/>
              <a:gd name="connsiteX72" fmla="*/ 1865509 w 3475660"/>
              <a:gd name="connsiteY72" fmla="*/ 485019 h 612701"/>
              <a:gd name="connsiteX73" fmla="*/ 1775552 w 3475660"/>
              <a:gd name="connsiteY73" fmla="*/ 499131 h 612701"/>
              <a:gd name="connsiteX74" fmla="*/ 1692716 w 3475660"/>
              <a:gd name="connsiteY74" fmla="*/ 489614 h 612701"/>
              <a:gd name="connsiteX75" fmla="*/ 1692716 w 3475660"/>
              <a:gd name="connsiteY75" fmla="*/ 489614 h 612701"/>
              <a:gd name="connsiteX76" fmla="*/ 1627185 w 3475660"/>
              <a:gd name="connsiteY76" fmla="*/ 464762 h 612701"/>
              <a:gd name="connsiteX77" fmla="*/ 1662416 w 3475660"/>
              <a:gd name="connsiteY77" fmla="*/ 384960 h 612701"/>
              <a:gd name="connsiteX78" fmla="*/ 1716827 w 3475660"/>
              <a:gd name="connsiteY78" fmla="*/ 407365 h 612701"/>
              <a:gd name="connsiteX79" fmla="*/ 1779264 w 3475660"/>
              <a:gd name="connsiteY79" fmla="*/ 415657 h 612701"/>
              <a:gd name="connsiteX80" fmla="*/ 1819765 w 3475660"/>
              <a:gd name="connsiteY80" fmla="*/ 409813 h 612701"/>
              <a:gd name="connsiteX81" fmla="*/ 1831814 w 3475660"/>
              <a:gd name="connsiteY81" fmla="*/ 392953 h 612701"/>
              <a:gd name="connsiteX82" fmla="*/ 1817286 w 3475660"/>
              <a:gd name="connsiteY82" fmla="*/ 377292 h 612701"/>
              <a:gd name="connsiteX83" fmla="*/ 1771226 w 3475660"/>
              <a:gd name="connsiteY83" fmla="*/ 368375 h 612701"/>
              <a:gd name="connsiteX84" fmla="*/ 1702915 w 3475660"/>
              <a:gd name="connsiteY84" fmla="*/ 355487 h 612701"/>
              <a:gd name="connsiteX85" fmla="*/ 1654377 w 3475660"/>
              <a:gd name="connsiteY85" fmla="*/ 326039 h 612701"/>
              <a:gd name="connsiteX86" fmla="*/ 1633976 w 3475660"/>
              <a:gd name="connsiteY86" fmla="*/ 265869 h 612701"/>
              <a:gd name="connsiteX87" fmla="*/ 1653145 w 3475660"/>
              <a:gd name="connsiteY87" fmla="*/ 209096 h 612701"/>
              <a:gd name="connsiteX88" fmla="*/ 1709091 w 3475660"/>
              <a:gd name="connsiteY88" fmla="*/ 169807 h 612701"/>
              <a:gd name="connsiteX89" fmla="*/ 1797198 w 3475660"/>
              <a:gd name="connsiteY89" fmla="*/ 155395 h 612701"/>
              <a:gd name="connsiteX90" fmla="*/ 164498 w 3475660"/>
              <a:gd name="connsiteY90" fmla="*/ 155394 h 612701"/>
              <a:gd name="connsiteX91" fmla="*/ 263410 w 3475660"/>
              <a:gd name="connsiteY91" fmla="*/ 194059 h 612701"/>
              <a:gd name="connsiteX92" fmla="*/ 263410 w 3475660"/>
              <a:gd name="connsiteY92" fmla="*/ 160913 h 612701"/>
              <a:gd name="connsiteX93" fmla="*/ 375302 w 3475660"/>
              <a:gd name="connsiteY93" fmla="*/ 160913 h 612701"/>
              <a:gd name="connsiteX94" fmla="*/ 375302 w 3475660"/>
              <a:gd name="connsiteY94" fmla="*/ 612701 h 612701"/>
              <a:gd name="connsiteX95" fmla="*/ 257838 w 3475660"/>
              <a:gd name="connsiteY95" fmla="*/ 612701 h 612701"/>
              <a:gd name="connsiteX96" fmla="*/ 257838 w 3475660"/>
              <a:gd name="connsiteY96" fmla="*/ 464137 h 612701"/>
              <a:gd name="connsiteX97" fmla="*/ 164498 w 3475660"/>
              <a:gd name="connsiteY97" fmla="*/ 499129 h 612701"/>
              <a:gd name="connsiteX98" fmla="*/ 81347 w 3475660"/>
              <a:gd name="connsiteY98" fmla="*/ 477949 h 612701"/>
              <a:gd name="connsiteX99" fmla="*/ 21992 w 3475660"/>
              <a:gd name="connsiteY99" fmla="*/ 417803 h 612701"/>
              <a:gd name="connsiteX100" fmla="*/ 45 w 3475660"/>
              <a:gd name="connsiteY100" fmla="*/ 327262 h 612701"/>
              <a:gd name="connsiteX101" fmla="*/ 21992 w 3475660"/>
              <a:gd name="connsiteY101" fmla="*/ 236720 h 612701"/>
              <a:gd name="connsiteX102" fmla="*/ 81347 w 3475660"/>
              <a:gd name="connsiteY102" fmla="*/ 176550 h 612701"/>
              <a:gd name="connsiteX103" fmla="*/ 164498 w 3475660"/>
              <a:gd name="connsiteY103" fmla="*/ 155394 h 612701"/>
              <a:gd name="connsiteX104" fmla="*/ 3112765 w 3475660"/>
              <a:gd name="connsiteY104" fmla="*/ 155393 h 612701"/>
              <a:gd name="connsiteX105" fmla="*/ 3240129 w 3475660"/>
              <a:gd name="connsiteY105" fmla="*/ 193134 h 612701"/>
              <a:gd name="connsiteX106" fmla="*/ 3284000 w 3475660"/>
              <a:gd name="connsiteY106" fmla="*/ 308853 h 612701"/>
              <a:gd name="connsiteX107" fmla="*/ 3284000 w 3475660"/>
              <a:gd name="connsiteY107" fmla="*/ 493610 h 612701"/>
              <a:gd name="connsiteX108" fmla="*/ 3174598 w 3475660"/>
              <a:gd name="connsiteY108" fmla="*/ 493610 h 612701"/>
              <a:gd name="connsiteX109" fmla="*/ 3174598 w 3475660"/>
              <a:gd name="connsiteY109" fmla="*/ 450649 h 612701"/>
              <a:gd name="connsiteX110" fmla="*/ 3075661 w 3475660"/>
              <a:gd name="connsiteY110" fmla="*/ 499130 h 612701"/>
              <a:gd name="connsiteX111" fmla="*/ 3008294 w 3475660"/>
              <a:gd name="connsiteY111" fmla="*/ 485642 h 612701"/>
              <a:gd name="connsiteX112" fmla="*/ 2965327 w 3475660"/>
              <a:gd name="connsiteY112" fmla="*/ 449100 h 612701"/>
              <a:gd name="connsiteX113" fmla="*/ 2950787 w 3475660"/>
              <a:gd name="connsiteY113" fmla="*/ 396623 h 612701"/>
              <a:gd name="connsiteX114" fmla="*/ 2987262 w 3475660"/>
              <a:gd name="connsiteY114" fmla="*/ 323265 h 612701"/>
              <a:gd name="connsiteX115" fmla="*/ 3099783 w 3475660"/>
              <a:gd name="connsiteY115" fmla="*/ 297189 h 612701"/>
              <a:gd name="connsiteX116" fmla="*/ 3166547 w 3475660"/>
              <a:gd name="connsiteY116" fmla="*/ 297189 h 612701"/>
              <a:gd name="connsiteX117" fmla="*/ 3095457 w 3475660"/>
              <a:gd name="connsiteY117" fmla="*/ 244387 h 612701"/>
              <a:gd name="connsiteX118" fmla="*/ 3046605 w 3475660"/>
              <a:gd name="connsiteY118" fmla="*/ 252055 h 612701"/>
              <a:gd name="connsiteX119" fmla="*/ 3004570 w 3475660"/>
              <a:gd name="connsiteY119" fmla="*/ 273236 h 612701"/>
              <a:gd name="connsiteX120" fmla="*/ 2965000 w 3475660"/>
              <a:gd name="connsiteY120" fmla="*/ 194058 h 612701"/>
              <a:gd name="connsiteX121" fmla="*/ 3032694 w 3475660"/>
              <a:gd name="connsiteY121" fmla="*/ 165509 h 612701"/>
              <a:gd name="connsiteX122" fmla="*/ 3112765 w 3475660"/>
              <a:gd name="connsiteY122" fmla="*/ 155393 h 612701"/>
              <a:gd name="connsiteX123" fmla="*/ 2574912 w 3475660"/>
              <a:gd name="connsiteY123" fmla="*/ 155393 h 612701"/>
              <a:gd name="connsiteX124" fmla="*/ 2673221 w 3475660"/>
              <a:gd name="connsiteY124" fmla="*/ 179621 h 612701"/>
              <a:gd name="connsiteX125" fmla="*/ 2731934 w 3475660"/>
              <a:gd name="connsiteY125" fmla="*/ 246835 h 612701"/>
              <a:gd name="connsiteX126" fmla="*/ 2641072 w 3475660"/>
              <a:gd name="connsiteY126" fmla="*/ 292893 h 612701"/>
              <a:gd name="connsiteX127" fmla="*/ 2574283 w 3475660"/>
              <a:gd name="connsiteY127" fmla="*/ 248082 h 612701"/>
              <a:gd name="connsiteX128" fmla="*/ 2522060 w 3475660"/>
              <a:gd name="connsiteY128" fmla="*/ 268938 h 612701"/>
              <a:gd name="connsiteX129" fmla="*/ 2501332 w 3475660"/>
              <a:gd name="connsiteY129" fmla="*/ 326636 h 612701"/>
              <a:gd name="connsiteX130" fmla="*/ 2522060 w 3475660"/>
              <a:gd name="connsiteY130" fmla="*/ 385257 h 612701"/>
              <a:gd name="connsiteX131" fmla="*/ 2574283 w 3475660"/>
              <a:gd name="connsiteY131" fmla="*/ 406438 h 612701"/>
              <a:gd name="connsiteX132" fmla="*/ 2641072 w 3475660"/>
              <a:gd name="connsiteY132" fmla="*/ 361629 h 612701"/>
              <a:gd name="connsiteX133" fmla="*/ 2731934 w 3475660"/>
              <a:gd name="connsiteY133" fmla="*/ 407662 h 612701"/>
              <a:gd name="connsiteX134" fmla="*/ 2673221 w 3475660"/>
              <a:gd name="connsiteY134" fmla="*/ 474876 h 612701"/>
              <a:gd name="connsiteX135" fmla="*/ 2574913 w 3475660"/>
              <a:gd name="connsiteY135" fmla="*/ 499129 h 612701"/>
              <a:gd name="connsiteX136" fmla="*/ 2475371 w 3475660"/>
              <a:gd name="connsiteY136" fmla="*/ 477025 h 612701"/>
              <a:gd name="connsiteX137" fmla="*/ 2475371 w 3475660"/>
              <a:gd name="connsiteY137" fmla="*/ 477025 h 612701"/>
              <a:gd name="connsiteX138" fmla="*/ 2398115 w 3475660"/>
              <a:gd name="connsiteY138" fmla="*/ 253881 h 612701"/>
              <a:gd name="connsiteX139" fmla="*/ 2475371 w 3475660"/>
              <a:gd name="connsiteY139" fmla="*/ 177173 h 612701"/>
              <a:gd name="connsiteX140" fmla="*/ 2574912 w 3475660"/>
              <a:gd name="connsiteY140" fmla="*/ 155393 h 612701"/>
              <a:gd name="connsiteX141" fmla="*/ 2160246 w 3475660"/>
              <a:gd name="connsiteY141" fmla="*/ 155393 h 612701"/>
              <a:gd name="connsiteX142" fmla="*/ 2257774 w 3475660"/>
              <a:gd name="connsiteY142" fmla="*/ 177173 h 612701"/>
              <a:gd name="connsiteX143" fmla="*/ 2325166 w 3475660"/>
              <a:gd name="connsiteY143" fmla="*/ 237943 h 612701"/>
              <a:gd name="connsiteX144" fmla="*/ 2270543 w 3475660"/>
              <a:gd name="connsiteY144" fmla="*/ 469892 h 612701"/>
              <a:gd name="connsiteX145" fmla="*/ 2257774 w 3475660"/>
              <a:gd name="connsiteY145" fmla="*/ 477025 h 612701"/>
              <a:gd name="connsiteX146" fmla="*/ 2063044 w 3475660"/>
              <a:gd name="connsiteY146" fmla="*/ 477025 h 612701"/>
              <a:gd name="connsiteX147" fmla="*/ 2063044 w 3475660"/>
              <a:gd name="connsiteY147" fmla="*/ 477025 h 612701"/>
              <a:gd name="connsiteX148" fmla="*/ 1970924 w 3475660"/>
              <a:gd name="connsiteY148" fmla="*/ 326637 h 612701"/>
              <a:gd name="connsiteX149" fmla="*/ 2062717 w 3475660"/>
              <a:gd name="connsiteY149" fmla="*/ 177173 h 612701"/>
              <a:gd name="connsiteX150" fmla="*/ 2160246 w 3475660"/>
              <a:gd name="connsiteY150" fmla="*/ 155393 h 612701"/>
              <a:gd name="connsiteX151" fmla="*/ 1021335 w 3475660"/>
              <a:gd name="connsiteY151" fmla="*/ 155392 h 612701"/>
              <a:gd name="connsiteX152" fmla="*/ 1148701 w 3475660"/>
              <a:gd name="connsiteY152" fmla="*/ 193133 h 612701"/>
              <a:gd name="connsiteX153" fmla="*/ 1192584 w 3475660"/>
              <a:gd name="connsiteY153" fmla="*/ 308853 h 612701"/>
              <a:gd name="connsiteX154" fmla="*/ 1192584 w 3475660"/>
              <a:gd name="connsiteY154" fmla="*/ 493609 h 612701"/>
              <a:gd name="connsiteX155" fmla="*/ 1083170 w 3475660"/>
              <a:gd name="connsiteY155" fmla="*/ 493609 h 612701"/>
              <a:gd name="connsiteX156" fmla="*/ 1083170 w 3475660"/>
              <a:gd name="connsiteY156" fmla="*/ 450648 h 612701"/>
              <a:gd name="connsiteX157" fmla="*/ 984245 w 3475660"/>
              <a:gd name="connsiteY157" fmla="*/ 499128 h 612701"/>
              <a:gd name="connsiteX158" fmla="*/ 916866 w 3475660"/>
              <a:gd name="connsiteY158" fmla="*/ 485641 h 612701"/>
              <a:gd name="connsiteX159" fmla="*/ 873899 w 3475660"/>
              <a:gd name="connsiteY159" fmla="*/ 449099 h 612701"/>
              <a:gd name="connsiteX160" fmla="*/ 859371 w 3475660"/>
              <a:gd name="connsiteY160" fmla="*/ 396622 h 612701"/>
              <a:gd name="connsiteX161" fmla="*/ 895846 w 3475660"/>
              <a:gd name="connsiteY161" fmla="*/ 323264 h 612701"/>
              <a:gd name="connsiteX162" fmla="*/ 1008355 w 3475660"/>
              <a:gd name="connsiteY162" fmla="*/ 297187 h 612701"/>
              <a:gd name="connsiteX163" fmla="*/ 1075131 w 3475660"/>
              <a:gd name="connsiteY163" fmla="*/ 297187 h 612701"/>
              <a:gd name="connsiteX164" fmla="*/ 1004028 w 3475660"/>
              <a:gd name="connsiteY164" fmla="*/ 244385 h 612701"/>
              <a:gd name="connsiteX165" fmla="*/ 955188 w 3475660"/>
              <a:gd name="connsiteY165" fmla="*/ 252054 h 612701"/>
              <a:gd name="connsiteX166" fmla="*/ 913154 w 3475660"/>
              <a:gd name="connsiteY166" fmla="*/ 273234 h 612701"/>
              <a:gd name="connsiteX167" fmla="*/ 873584 w 3475660"/>
              <a:gd name="connsiteY167" fmla="*/ 194057 h 612701"/>
              <a:gd name="connsiteX168" fmla="*/ 941277 w 3475660"/>
              <a:gd name="connsiteY168" fmla="*/ 165508 h 612701"/>
              <a:gd name="connsiteX169" fmla="*/ 1021335 w 3475660"/>
              <a:gd name="connsiteY169" fmla="*/ 155392 h 612701"/>
              <a:gd name="connsiteX170" fmla="*/ 3358183 w 3475660"/>
              <a:gd name="connsiteY170" fmla="*/ 38150 h 612701"/>
              <a:gd name="connsiteX171" fmla="*/ 3475660 w 3475660"/>
              <a:gd name="connsiteY171" fmla="*/ 38150 h 612701"/>
              <a:gd name="connsiteX172" fmla="*/ 3475660 w 3475660"/>
              <a:gd name="connsiteY172" fmla="*/ 493610 h 612701"/>
              <a:gd name="connsiteX173" fmla="*/ 3358183 w 3475660"/>
              <a:gd name="connsiteY173" fmla="*/ 493610 h 612701"/>
              <a:gd name="connsiteX174" fmla="*/ 1266767 w 3475660"/>
              <a:gd name="connsiteY174" fmla="*/ 38150 h 612701"/>
              <a:gd name="connsiteX175" fmla="*/ 1384231 w 3475660"/>
              <a:gd name="connsiteY175" fmla="*/ 38150 h 612701"/>
              <a:gd name="connsiteX176" fmla="*/ 1384231 w 3475660"/>
              <a:gd name="connsiteY176" fmla="*/ 493610 h 612701"/>
              <a:gd name="connsiteX177" fmla="*/ 1266767 w 3475660"/>
              <a:gd name="connsiteY177" fmla="*/ 493610 h 612701"/>
              <a:gd name="connsiteX178" fmla="*/ 2835198 w 3475660"/>
              <a:gd name="connsiteY178" fmla="*/ 84 h 612701"/>
              <a:gd name="connsiteX179" fmla="*/ 2887119 w 3475660"/>
              <a:gd name="connsiteY179" fmla="*/ 16969 h 612701"/>
              <a:gd name="connsiteX180" fmla="*/ 2906891 w 3475660"/>
              <a:gd name="connsiteY180" fmla="*/ 60230 h 612701"/>
              <a:gd name="connsiteX181" fmla="*/ 2887119 w 3475660"/>
              <a:gd name="connsiteY181" fmla="*/ 105963 h 612701"/>
              <a:gd name="connsiteX182" fmla="*/ 2835198 w 3475660"/>
              <a:gd name="connsiteY182" fmla="*/ 124071 h 612701"/>
              <a:gd name="connsiteX183" fmla="*/ 2783251 w 3475660"/>
              <a:gd name="connsiteY183" fmla="*/ 106288 h 612701"/>
              <a:gd name="connsiteX184" fmla="*/ 2778957 w 3475660"/>
              <a:gd name="connsiteY184" fmla="*/ 22157 h 612701"/>
              <a:gd name="connsiteX185" fmla="*/ 2783251 w 3475660"/>
              <a:gd name="connsiteY185" fmla="*/ 17893 h 612701"/>
              <a:gd name="connsiteX186" fmla="*/ 2835198 w 3475660"/>
              <a:gd name="connsiteY186" fmla="*/ 84 h 612701"/>
              <a:gd name="connsiteX187" fmla="*/ 1519003 w 3475660"/>
              <a:gd name="connsiteY187" fmla="*/ 84 h 612701"/>
              <a:gd name="connsiteX188" fmla="*/ 1570924 w 3475660"/>
              <a:gd name="connsiteY188" fmla="*/ 16969 h 612701"/>
              <a:gd name="connsiteX189" fmla="*/ 1590709 w 3475660"/>
              <a:gd name="connsiteY189" fmla="*/ 60229 h 612701"/>
              <a:gd name="connsiteX190" fmla="*/ 1570924 w 3475660"/>
              <a:gd name="connsiteY190" fmla="*/ 105964 h 612701"/>
              <a:gd name="connsiteX191" fmla="*/ 1519003 w 3475660"/>
              <a:gd name="connsiteY191" fmla="*/ 124072 h 612701"/>
              <a:gd name="connsiteX192" fmla="*/ 1467069 w 3475660"/>
              <a:gd name="connsiteY192" fmla="*/ 106288 h 612701"/>
              <a:gd name="connsiteX193" fmla="*/ 1462738 w 3475660"/>
              <a:gd name="connsiteY193" fmla="*/ 22193 h 612701"/>
              <a:gd name="connsiteX194" fmla="*/ 1467069 w 3475660"/>
              <a:gd name="connsiteY194" fmla="*/ 17893 h 612701"/>
              <a:gd name="connsiteX195" fmla="*/ 1519003 w 3475660"/>
              <a:gd name="connsiteY195" fmla="*/ 84 h 61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3475660" h="612701">
                <a:moveTo>
                  <a:pt x="3115860" y="357959"/>
                </a:moveTo>
                <a:cubicBezTo>
                  <a:pt x="3081648" y="357959"/>
                  <a:pt x="3064542" y="369207"/>
                  <a:pt x="3064542" y="391703"/>
                </a:cubicBezTo>
                <a:cubicBezTo>
                  <a:pt x="3064231" y="401292"/>
                  <a:pt x="3068607" y="410438"/>
                  <a:pt x="3076290" y="416256"/>
                </a:cubicBezTo>
                <a:cubicBezTo>
                  <a:pt x="3085640" y="422867"/>
                  <a:pt x="3096979" y="426118"/>
                  <a:pt x="3108439" y="425473"/>
                </a:cubicBezTo>
                <a:cubicBezTo>
                  <a:pt x="3121096" y="425737"/>
                  <a:pt x="3133554" y="422325"/>
                  <a:pt x="3144285" y="415656"/>
                </a:cubicBezTo>
                <a:cubicBezTo>
                  <a:pt x="3154808" y="408847"/>
                  <a:pt x="3162664" y="398666"/>
                  <a:pt x="3166548" y="386807"/>
                </a:cubicBezTo>
                <a:lnTo>
                  <a:pt x="3166548" y="357959"/>
                </a:lnTo>
                <a:close/>
                <a:moveTo>
                  <a:pt x="1024432" y="357958"/>
                </a:moveTo>
                <a:cubicBezTo>
                  <a:pt x="990220" y="357958"/>
                  <a:pt x="973118" y="369206"/>
                  <a:pt x="973127" y="391702"/>
                </a:cubicBezTo>
                <a:cubicBezTo>
                  <a:pt x="972811" y="401289"/>
                  <a:pt x="977183" y="410436"/>
                  <a:pt x="984862" y="416256"/>
                </a:cubicBezTo>
                <a:cubicBezTo>
                  <a:pt x="994212" y="422864"/>
                  <a:pt x="1005550" y="426114"/>
                  <a:pt x="1017010" y="425472"/>
                </a:cubicBezTo>
                <a:cubicBezTo>
                  <a:pt x="1029670" y="425734"/>
                  <a:pt x="1042133" y="422322"/>
                  <a:pt x="1052870" y="415655"/>
                </a:cubicBezTo>
                <a:lnTo>
                  <a:pt x="1052870" y="415655"/>
                </a:lnTo>
                <a:cubicBezTo>
                  <a:pt x="1063385" y="408839"/>
                  <a:pt x="1071240" y="398661"/>
                  <a:pt x="1075133" y="386806"/>
                </a:cubicBezTo>
                <a:lnTo>
                  <a:pt x="1075133" y="357958"/>
                </a:lnTo>
                <a:close/>
                <a:moveTo>
                  <a:pt x="189955" y="248088"/>
                </a:moveTo>
                <a:cubicBezTo>
                  <a:pt x="171795" y="247901"/>
                  <a:pt x="153564" y="254593"/>
                  <a:pt x="139565" y="268208"/>
                </a:cubicBezTo>
                <a:cubicBezTo>
                  <a:pt x="139215" y="268548"/>
                  <a:pt x="138868" y="268892"/>
                  <a:pt x="138526" y="269239"/>
                </a:cubicBezTo>
                <a:cubicBezTo>
                  <a:pt x="124631" y="285317"/>
                  <a:pt x="117541" y="306110"/>
                  <a:pt x="118741" y="327262"/>
                </a:cubicBezTo>
                <a:cubicBezTo>
                  <a:pt x="117537" y="348407"/>
                  <a:pt x="124628" y="369193"/>
                  <a:pt x="138526" y="385258"/>
                </a:cubicBezTo>
                <a:cubicBezTo>
                  <a:pt x="165903" y="413058"/>
                  <a:pt x="210794" y="413557"/>
                  <a:pt x="238792" y="386374"/>
                </a:cubicBezTo>
                <a:cubicBezTo>
                  <a:pt x="239170" y="386006"/>
                  <a:pt x="239544" y="385634"/>
                  <a:pt x="239915" y="385258"/>
                </a:cubicBezTo>
                <a:cubicBezTo>
                  <a:pt x="253807" y="369190"/>
                  <a:pt x="260898" y="348406"/>
                  <a:pt x="259700" y="327262"/>
                </a:cubicBezTo>
                <a:cubicBezTo>
                  <a:pt x="260893" y="306110"/>
                  <a:pt x="253803" y="285320"/>
                  <a:pt x="239915" y="269239"/>
                </a:cubicBezTo>
                <a:cubicBezTo>
                  <a:pt x="226203" y="255340"/>
                  <a:pt x="208114" y="248274"/>
                  <a:pt x="189955" y="248088"/>
                </a:cubicBezTo>
                <a:close/>
                <a:moveTo>
                  <a:pt x="2160117" y="248083"/>
                </a:moveTo>
                <a:cubicBezTo>
                  <a:pt x="2141777" y="248078"/>
                  <a:pt x="2123434" y="255019"/>
                  <a:pt x="2109437" y="268909"/>
                </a:cubicBezTo>
                <a:cubicBezTo>
                  <a:pt x="2109427" y="268919"/>
                  <a:pt x="2109416" y="268929"/>
                  <a:pt x="2109406" y="268939"/>
                </a:cubicBezTo>
                <a:cubicBezTo>
                  <a:pt x="2095470" y="284866"/>
                  <a:pt x="2088365" y="305575"/>
                  <a:pt x="2089608" y="326637"/>
                </a:cubicBezTo>
                <a:cubicBezTo>
                  <a:pt x="2088334" y="347983"/>
                  <a:pt x="2095429" y="368990"/>
                  <a:pt x="2109406" y="385258"/>
                </a:cubicBezTo>
                <a:cubicBezTo>
                  <a:pt x="2136776" y="413054"/>
                  <a:pt x="2181657" y="413558"/>
                  <a:pt x="2209651" y="386383"/>
                </a:cubicBezTo>
                <a:cubicBezTo>
                  <a:pt x="2210033" y="386012"/>
                  <a:pt x="2210410" y="385637"/>
                  <a:pt x="2210783" y="385258"/>
                </a:cubicBezTo>
                <a:cubicBezTo>
                  <a:pt x="2224750" y="368984"/>
                  <a:pt x="2231843" y="347981"/>
                  <a:pt x="2230581" y="326637"/>
                </a:cubicBezTo>
                <a:cubicBezTo>
                  <a:pt x="2231813" y="305577"/>
                  <a:pt x="2224709" y="284872"/>
                  <a:pt x="2210783" y="268939"/>
                </a:cubicBezTo>
                <a:cubicBezTo>
                  <a:pt x="2196795" y="255041"/>
                  <a:pt x="2178457" y="248089"/>
                  <a:pt x="2160117" y="248083"/>
                </a:cubicBezTo>
                <a:close/>
                <a:moveTo>
                  <a:pt x="2776459" y="160913"/>
                </a:moveTo>
                <a:lnTo>
                  <a:pt x="2893911" y="160913"/>
                </a:lnTo>
                <a:lnTo>
                  <a:pt x="2893911" y="493610"/>
                </a:lnTo>
                <a:lnTo>
                  <a:pt x="2776459" y="493610"/>
                </a:lnTo>
                <a:close/>
                <a:moveTo>
                  <a:pt x="449487" y="160913"/>
                </a:moveTo>
                <a:lnTo>
                  <a:pt x="566950" y="160913"/>
                </a:lnTo>
                <a:lnTo>
                  <a:pt x="566950" y="327861"/>
                </a:lnTo>
                <a:cubicBezTo>
                  <a:pt x="565336" y="347149"/>
                  <a:pt x="570346" y="366411"/>
                  <a:pt x="581163" y="382511"/>
                </a:cubicBezTo>
                <a:cubicBezTo>
                  <a:pt x="591507" y="394357"/>
                  <a:pt x="606837" y="400715"/>
                  <a:pt x="622594" y="399696"/>
                </a:cubicBezTo>
                <a:cubicBezTo>
                  <a:pt x="639871" y="400235"/>
                  <a:pt x="656504" y="393158"/>
                  <a:pt x="668025" y="380364"/>
                </a:cubicBezTo>
                <a:cubicBezTo>
                  <a:pt x="681077" y="363459"/>
                  <a:pt x="687356" y="342350"/>
                  <a:pt x="685647" y="321117"/>
                </a:cubicBezTo>
                <a:lnTo>
                  <a:pt x="685647" y="160913"/>
                </a:lnTo>
                <a:lnTo>
                  <a:pt x="803111" y="160913"/>
                </a:lnTo>
                <a:lnTo>
                  <a:pt x="803111" y="493610"/>
                </a:lnTo>
                <a:lnTo>
                  <a:pt x="691207" y="493610"/>
                </a:lnTo>
                <a:lnTo>
                  <a:pt x="691207" y="458018"/>
                </a:lnTo>
                <a:cubicBezTo>
                  <a:pt x="678911" y="471470"/>
                  <a:pt x="663688" y="481960"/>
                  <a:pt x="646694" y="488690"/>
                </a:cubicBezTo>
                <a:cubicBezTo>
                  <a:pt x="629214" y="495688"/>
                  <a:pt x="610526" y="499234"/>
                  <a:pt x="591679" y="499130"/>
                </a:cubicBezTo>
                <a:cubicBezTo>
                  <a:pt x="553374" y="501014"/>
                  <a:pt x="515961" y="487261"/>
                  <a:pt x="488126" y="461065"/>
                </a:cubicBezTo>
                <a:cubicBezTo>
                  <a:pt x="460196" y="429780"/>
                  <a:pt x="446252" y="388577"/>
                  <a:pt x="449487" y="346894"/>
                </a:cubicBezTo>
                <a:close/>
                <a:moveTo>
                  <a:pt x="1460265" y="160913"/>
                </a:moveTo>
                <a:lnTo>
                  <a:pt x="1577729" y="160913"/>
                </a:lnTo>
                <a:lnTo>
                  <a:pt x="1577729" y="493610"/>
                </a:lnTo>
                <a:lnTo>
                  <a:pt x="1460265" y="493610"/>
                </a:lnTo>
                <a:close/>
                <a:moveTo>
                  <a:pt x="1797198" y="155395"/>
                </a:moveTo>
                <a:cubicBezTo>
                  <a:pt x="1821496" y="155389"/>
                  <a:pt x="1845731" y="157858"/>
                  <a:pt x="1869521" y="162763"/>
                </a:cubicBezTo>
                <a:cubicBezTo>
                  <a:pt x="1890469" y="166623"/>
                  <a:pt x="1910696" y="173657"/>
                  <a:pt x="1929492" y="183619"/>
                </a:cubicBezTo>
                <a:lnTo>
                  <a:pt x="1894249" y="262797"/>
                </a:lnTo>
                <a:cubicBezTo>
                  <a:pt x="1864778" y="246484"/>
                  <a:pt x="1831556" y="238024"/>
                  <a:pt x="1797815" y="238243"/>
                </a:cubicBezTo>
                <a:cubicBezTo>
                  <a:pt x="1783904" y="237430"/>
                  <a:pt x="1769982" y="239629"/>
                  <a:pt x="1757012" y="244689"/>
                </a:cubicBezTo>
                <a:cubicBezTo>
                  <a:pt x="1749661" y="247218"/>
                  <a:pt x="1744544" y="253866"/>
                  <a:pt x="1744019" y="261573"/>
                </a:cubicBezTo>
                <a:cubicBezTo>
                  <a:pt x="1744019" y="269366"/>
                  <a:pt x="1748761" y="274794"/>
                  <a:pt x="1758244" y="277859"/>
                </a:cubicBezTo>
                <a:cubicBezTo>
                  <a:pt x="1773652" y="282165"/>
                  <a:pt x="1789358" y="285337"/>
                  <a:pt x="1805235" y="287350"/>
                </a:cubicBezTo>
                <a:cubicBezTo>
                  <a:pt x="1828401" y="290522"/>
                  <a:pt x="1851324" y="295245"/>
                  <a:pt x="1873848" y="301487"/>
                </a:cubicBezTo>
                <a:cubicBezTo>
                  <a:pt x="1891970" y="306800"/>
                  <a:pt x="1908313" y="316870"/>
                  <a:pt x="1921153" y="330635"/>
                </a:cubicBezTo>
                <a:cubicBezTo>
                  <a:pt x="1935368" y="347030"/>
                  <a:pt x="1942576" y="368288"/>
                  <a:pt x="1941240" y="389881"/>
                </a:cubicBezTo>
                <a:cubicBezTo>
                  <a:pt x="1941423" y="410210"/>
                  <a:pt x="1934666" y="430001"/>
                  <a:pt x="1922071" y="446030"/>
                </a:cubicBezTo>
                <a:cubicBezTo>
                  <a:pt x="1907271" y="464035"/>
                  <a:pt x="1887671" y="477545"/>
                  <a:pt x="1865509" y="485019"/>
                </a:cubicBezTo>
                <a:cubicBezTo>
                  <a:pt x="1836627" y="495076"/>
                  <a:pt x="1806149" y="499858"/>
                  <a:pt x="1775552" y="499131"/>
                </a:cubicBezTo>
                <a:cubicBezTo>
                  <a:pt x="1747662" y="499147"/>
                  <a:pt x="1719865" y="495953"/>
                  <a:pt x="1692716" y="489614"/>
                </a:cubicBezTo>
                <a:lnTo>
                  <a:pt x="1692716" y="489614"/>
                </a:lnTo>
                <a:cubicBezTo>
                  <a:pt x="1669667" y="484889"/>
                  <a:pt x="1647537" y="476497"/>
                  <a:pt x="1627185" y="464762"/>
                </a:cubicBezTo>
                <a:lnTo>
                  <a:pt x="1662416" y="384960"/>
                </a:lnTo>
                <a:cubicBezTo>
                  <a:pt x="1679332" y="395069"/>
                  <a:pt x="1697670" y="402621"/>
                  <a:pt x="1716827" y="407365"/>
                </a:cubicBezTo>
                <a:cubicBezTo>
                  <a:pt x="1737190" y="412803"/>
                  <a:pt x="1758178" y="415590"/>
                  <a:pt x="1779264" y="415657"/>
                </a:cubicBezTo>
                <a:cubicBezTo>
                  <a:pt x="1793026" y="416506"/>
                  <a:pt x="1806815" y="414516"/>
                  <a:pt x="1819765" y="409813"/>
                </a:cubicBezTo>
                <a:cubicBezTo>
                  <a:pt x="1826906" y="407208"/>
                  <a:pt x="1831695" y="400506"/>
                  <a:pt x="1831814" y="392953"/>
                </a:cubicBezTo>
                <a:cubicBezTo>
                  <a:pt x="1831814" y="385585"/>
                  <a:pt x="1826971" y="380365"/>
                  <a:pt x="1817286" y="377292"/>
                </a:cubicBezTo>
                <a:cubicBezTo>
                  <a:pt x="1802190" y="373134"/>
                  <a:pt x="1786789" y="370153"/>
                  <a:pt x="1771226" y="368375"/>
                </a:cubicBezTo>
                <a:cubicBezTo>
                  <a:pt x="1748154" y="365842"/>
                  <a:pt x="1725315" y="361533"/>
                  <a:pt x="1702915" y="355487"/>
                </a:cubicBezTo>
                <a:cubicBezTo>
                  <a:pt x="1684321" y="350279"/>
                  <a:pt x="1667529" y="340091"/>
                  <a:pt x="1654377" y="326039"/>
                </a:cubicBezTo>
                <a:cubicBezTo>
                  <a:pt x="1639943" y="309387"/>
                  <a:pt x="1632623" y="287799"/>
                  <a:pt x="1633976" y="265869"/>
                </a:cubicBezTo>
                <a:cubicBezTo>
                  <a:pt x="1633729" y="245339"/>
                  <a:pt x="1640485" y="225330"/>
                  <a:pt x="1653145" y="209096"/>
                </a:cubicBezTo>
                <a:cubicBezTo>
                  <a:pt x="1667812" y="191154"/>
                  <a:pt x="1687167" y="177562"/>
                  <a:pt x="1709091" y="169807"/>
                </a:cubicBezTo>
                <a:cubicBezTo>
                  <a:pt x="1737292" y="159568"/>
                  <a:pt x="1767179" y="154678"/>
                  <a:pt x="1797198" y="155395"/>
                </a:cubicBezTo>
                <a:close/>
                <a:moveTo>
                  <a:pt x="164498" y="155394"/>
                </a:moveTo>
                <a:cubicBezTo>
                  <a:pt x="201687" y="152594"/>
                  <a:pt x="238124" y="166838"/>
                  <a:pt x="263410" y="194059"/>
                </a:cubicBezTo>
                <a:lnTo>
                  <a:pt x="263410" y="160913"/>
                </a:lnTo>
                <a:lnTo>
                  <a:pt x="375302" y="160913"/>
                </a:lnTo>
                <a:lnTo>
                  <a:pt x="375302" y="612701"/>
                </a:lnTo>
                <a:lnTo>
                  <a:pt x="257838" y="612701"/>
                </a:lnTo>
                <a:lnTo>
                  <a:pt x="257838" y="464137"/>
                </a:lnTo>
                <a:cubicBezTo>
                  <a:pt x="233057" y="488303"/>
                  <a:pt x="199181" y="501003"/>
                  <a:pt x="164498" y="499129"/>
                </a:cubicBezTo>
                <a:cubicBezTo>
                  <a:pt x="135382" y="499494"/>
                  <a:pt x="106690" y="492186"/>
                  <a:pt x="81347" y="477949"/>
                </a:cubicBezTo>
                <a:cubicBezTo>
                  <a:pt x="56321" y="463761"/>
                  <a:pt x="35768" y="442935"/>
                  <a:pt x="21992" y="417803"/>
                </a:cubicBezTo>
                <a:cubicBezTo>
                  <a:pt x="6907" y="390017"/>
                  <a:pt x="-655" y="358820"/>
                  <a:pt x="45" y="327262"/>
                </a:cubicBezTo>
                <a:cubicBezTo>
                  <a:pt x="-652" y="295704"/>
                  <a:pt x="6910" y="264507"/>
                  <a:pt x="21992" y="236720"/>
                </a:cubicBezTo>
                <a:cubicBezTo>
                  <a:pt x="35782" y="211592"/>
                  <a:pt x="56330" y="190761"/>
                  <a:pt x="81347" y="176550"/>
                </a:cubicBezTo>
                <a:cubicBezTo>
                  <a:pt x="106696" y="162332"/>
                  <a:pt x="135386" y="155033"/>
                  <a:pt x="164498" y="155394"/>
                </a:cubicBezTo>
                <a:close/>
                <a:moveTo>
                  <a:pt x="3112765" y="155393"/>
                </a:moveTo>
                <a:cubicBezTo>
                  <a:pt x="3158420" y="152260"/>
                  <a:pt x="3203670" y="165669"/>
                  <a:pt x="3240129" y="193134"/>
                </a:cubicBezTo>
                <a:cubicBezTo>
                  <a:pt x="3271416" y="223271"/>
                  <a:pt x="3287507" y="265712"/>
                  <a:pt x="3284000" y="308853"/>
                </a:cubicBezTo>
                <a:lnTo>
                  <a:pt x="3284000" y="493610"/>
                </a:lnTo>
                <a:lnTo>
                  <a:pt x="3174598" y="493610"/>
                </a:lnTo>
                <a:lnTo>
                  <a:pt x="3174598" y="450649"/>
                </a:lnTo>
                <a:cubicBezTo>
                  <a:pt x="3157693" y="482970"/>
                  <a:pt x="3124714" y="499130"/>
                  <a:pt x="3075661" y="499130"/>
                </a:cubicBezTo>
                <a:cubicBezTo>
                  <a:pt x="3052471" y="499701"/>
                  <a:pt x="3029448" y="495092"/>
                  <a:pt x="3008294" y="485642"/>
                </a:cubicBezTo>
                <a:cubicBezTo>
                  <a:pt x="2990719" y="477836"/>
                  <a:pt x="2975796" y="465145"/>
                  <a:pt x="2965327" y="449100"/>
                </a:cubicBezTo>
                <a:cubicBezTo>
                  <a:pt x="2955511" y="433355"/>
                  <a:pt x="2950464" y="415138"/>
                  <a:pt x="2950787" y="396623"/>
                </a:cubicBezTo>
                <a:cubicBezTo>
                  <a:pt x="2949551" y="367595"/>
                  <a:pt x="2963300" y="339942"/>
                  <a:pt x="2987262" y="323265"/>
                </a:cubicBezTo>
                <a:cubicBezTo>
                  <a:pt x="3021226" y="303415"/>
                  <a:pt x="3060478" y="294319"/>
                  <a:pt x="3099783" y="297189"/>
                </a:cubicBezTo>
                <a:lnTo>
                  <a:pt x="3166547" y="297189"/>
                </a:lnTo>
                <a:cubicBezTo>
                  <a:pt x="3164484" y="261995"/>
                  <a:pt x="3140788" y="244395"/>
                  <a:pt x="3095457" y="244387"/>
                </a:cubicBezTo>
                <a:cubicBezTo>
                  <a:pt x="3078876" y="244473"/>
                  <a:pt x="3062404" y="247058"/>
                  <a:pt x="3046605" y="252055"/>
                </a:cubicBezTo>
                <a:cubicBezTo>
                  <a:pt x="3031415" y="256525"/>
                  <a:pt x="3017171" y="263703"/>
                  <a:pt x="3004570" y="273236"/>
                </a:cubicBezTo>
                <a:lnTo>
                  <a:pt x="2965000" y="194058"/>
                </a:lnTo>
                <a:cubicBezTo>
                  <a:pt x="2985782" y="180821"/>
                  <a:pt x="3008670" y="171169"/>
                  <a:pt x="3032694" y="165509"/>
                </a:cubicBezTo>
                <a:cubicBezTo>
                  <a:pt x="3058852" y="158820"/>
                  <a:pt x="3085753" y="155421"/>
                  <a:pt x="3112765" y="155393"/>
                </a:cubicBezTo>
                <a:close/>
                <a:moveTo>
                  <a:pt x="2574912" y="155393"/>
                </a:moveTo>
                <a:cubicBezTo>
                  <a:pt x="2609285" y="154497"/>
                  <a:pt x="2643259" y="162870"/>
                  <a:pt x="2673221" y="179621"/>
                </a:cubicBezTo>
                <a:cubicBezTo>
                  <a:pt x="2699905" y="194762"/>
                  <a:pt x="2720610" y="218465"/>
                  <a:pt x="2731934" y="246835"/>
                </a:cubicBezTo>
                <a:lnTo>
                  <a:pt x="2641072" y="292893"/>
                </a:lnTo>
                <a:cubicBezTo>
                  <a:pt x="2630078" y="265845"/>
                  <a:pt x="2603660" y="248120"/>
                  <a:pt x="2574283" y="248082"/>
                </a:cubicBezTo>
                <a:cubicBezTo>
                  <a:pt x="2554708" y="247499"/>
                  <a:pt x="2535777" y="255060"/>
                  <a:pt x="2522060" y="268938"/>
                </a:cubicBezTo>
                <a:cubicBezTo>
                  <a:pt x="2507580" y="284598"/>
                  <a:pt x="2500103" y="305412"/>
                  <a:pt x="2501332" y="326636"/>
                </a:cubicBezTo>
                <a:cubicBezTo>
                  <a:pt x="2500070" y="348142"/>
                  <a:pt x="2507535" y="369254"/>
                  <a:pt x="2522060" y="385257"/>
                </a:cubicBezTo>
                <a:cubicBezTo>
                  <a:pt x="2535679" y="399316"/>
                  <a:pt x="2554646" y="407009"/>
                  <a:pt x="2574283" y="406438"/>
                </a:cubicBezTo>
                <a:cubicBezTo>
                  <a:pt x="2603659" y="406401"/>
                  <a:pt x="2630077" y="388677"/>
                  <a:pt x="2641072" y="361629"/>
                </a:cubicBezTo>
                <a:lnTo>
                  <a:pt x="2731934" y="407662"/>
                </a:lnTo>
                <a:cubicBezTo>
                  <a:pt x="2720625" y="436041"/>
                  <a:pt x="2699916" y="459747"/>
                  <a:pt x="2673221" y="474876"/>
                </a:cubicBezTo>
                <a:cubicBezTo>
                  <a:pt x="2643266" y="491646"/>
                  <a:pt x="2609289" y="500028"/>
                  <a:pt x="2574913" y="499129"/>
                </a:cubicBezTo>
                <a:cubicBezTo>
                  <a:pt x="2540434" y="499721"/>
                  <a:pt x="2506311" y="492143"/>
                  <a:pt x="2475371" y="477025"/>
                </a:cubicBezTo>
                <a:lnTo>
                  <a:pt x="2475371" y="477025"/>
                </a:lnTo>
                <a:cubicBezTo>
                  <a:pt x="2391978" y="436588"/>
                  <a:pt x="2357389" y="336683"/>
                  <a:pt x="2398115" y="253881"/>
                </a:cubicBezTo>
                <a:cubicBezTo>
                  <a:pt x="2414543" y="220481"/>
                  <a:pt x="2441733" y="193484"/>
                  <a:pt x="2475371" y="177173"/>
                </a:cubicBezTo>
                <a:cubicBezTo>
                  <a:pt x="2506374" y="162266"/>
                  <a:pt x="2540471" y="154805"/>
                  <a:pt x="2574912" y="155393"/>
                </a:cubicBezTo>
                <a:close/>
                <a:moveTo>
                  <a:pt x="2160246" y="155393"/>
                </a:moveTo>
                <a:cubicBezTo>
                  <a:pt x="2193577" y="155393"/>
                  <a:pt x="2226909" y="162653"/>
                  <a:pt x="2257774" y="177173"/>
                </a:cubicBezTo>
                <a:cubicBezTo>
                  <a:pt x="2285547" y="190734"/>
                  <a:pt x="2308905" y="211797"/>
                  <a:pt x="2325166" y="237943"/>
                </a:cubicBezTo>
                <a:cubicBezTo>
                  <a:pt x="2374590" y="316971"/>
                  <a:pt x="2350135" y="420818"/>
                  <a:pt x="2270543" y="469892"/>
                </a:cubicBezTo>
                <a:cubicBezTo>
                  <a:pt x="2266392" y="472451"/>
                  <a:pt x="2262132" y="474831"/>
                  <a:pt x="2257774" y="477025"/>
                </a:cubicBezTo>
                <a:cubicBezTo>
                  <a:pt x="2196258" y="506499"/>
                  <a:pt x="2124560" y="506499"/>
                  <a:pt x="2063044" y="477025"/>
                </a:cubicBezTo>
                <a:lnTo>
                  <a:pt x="2063044" y="477025"/>
                </a:lnTo>
                <a:cubicBezTo>
                  <a:pt x="2005623" y="448810"/>
                  <a:pt x="1969746" y="390239"/>
                  <a:pt x="1970924" y="326637"/>
                </a:cubicBezTo>
                <a:cubicBezTo>
                  <a:pt x="1969939" y="263410"/>
                  <a:pt x="2005655" y="205254"/>
                  <a:pt x="2062717" y="177173"/>
                </a:cubicBezTo>
                <a:cubicBezTo>
                  <a:pt x="2093582" y="162653"/>
                  <a:pt x="2126914" y="155393"/>
                  <a:pt x="2160246" y="155393"/>
                </a:cubicBezTo>
                <a:close/>
                <a:moveTo>
                  <a:pt x="1021335" y="155392"/>
                </a:moveTo>
                <a:cubicBezTo>
                  <a:pt x="1066991" y="152257"/>
                  <a:pt x="1112243" y="165666"/>
                  <a:pt x="1148701" y="193133"/>
                </a:cubicBezTo>
                <a:cubicBezTo>
                  <a:pt x="1179992" y="223268"/>
                  <a:pt x="1196087" y="265709"/>
                  <a:pt x="1192584" y="308853"/>
                </a:cubicBezTo>
                <a:lnTo>
                  <a:pt x="1192584" y="493609"/>
                </a:lnTo>
                <a:lnTo>
                  <a:pt x="1083170" y="493609"/>
                </a:lnTo>
                <a:lnTo>
                  <a:pt x="1083170" y="450648"/>
                </a:lnTo>
                <a:cubicBezTo>
                  <a:pt x="1066265" y="482968"/>
                  <a:pt x="1033291" y="499128"/>
                  <a:pt x="984245" y="499128"/>
                </a:cubicBezTo>
                <a:cubicBezTo>
                  <a:pt x="961052" y="499698"/>
                  <a:pt x="938025" y="495089"/>
                  <a:pt x="916866" y="485641"/>
                </a:cubicBezTo>
                <a:cubicBezTo>
                  <a:pt x="899293" y="477831"/>
                  <a:pt x="884371" y="465140"/>
                  <a:pt x="873899" y="449099"/>
                </a:cubicBezTo>
                <a:cubicBezTo>
                  <a:pt x="864093" y="433350"/>
                  <a:pt x="859050" y="415135"/>
                  <a:pt x="859371" y="396622"/>
                </a:cubicBezTo>
                <a:cubicBezTo>
                  <a:pt x="858135" y="367593"/>
                  <a:pt x="871885" y="339941"/>
                  <a:pt x="895846" y="323264"/>
                </a:cubicBezTo>
                <a:cubicBezTo>
                  <a:pt x="929805" y="303412"/>
                  <a:pt x="969054" y="294315"/>
                  <a:pt x="1008355" y="297187"/>
                </a:cubicBezTo>
                <a:lnTo>
                  <a:pt x="1075131" y="297187"/>
                </a:lnTo>
                <a:cubicBezTo>
                  <a:pt x="1073055" y="261994"/>
                  <a:pt x="1049354" y="244393"/>
                  <a:pt x="1004028" y="244385"/>
                </a:cubicBezTo>
                <a:cubicBezTo>
                  <a:pt x="987451" y="244471"/>
                  <a:pt x="970983" y="247057"/>
                  <a:pt x="955188" y="252054"/>
                </a:cubicBezTo>
                <a:cubicBezTo>
                  <a:pt x="939997" y="256519"/>
                  <a:pt x="925752" y="263696"/>
                  <a:pt x="913154" y="273234"/>
                </a:cubicBezTo>
                <a:lnTo>
                  <a:pt x="873584" y="194057"/>
                </a:lnTo>
                <a:cubicBezTo>
                  <a:pt x="894364" y="180816"/>
                  <a:pt x="917252" y="171163"/>
                  <a:pt x="941277" y="165508"/>
                </a:cubicBezTo>
                <a:cubicBezTo>
                  <a:pt x="967431" y="158818"/>
                  <a:pt x="994328" y="155420"/>
                  <a:pt x="1021335" y="155392"/>
                </a:cubicBezTo>
                <a:close/>
                <a:moveTo>
                  <a:pt x="3358183" y="38150"/>
                </a:moveTo>
                <a:lnTo>
                  <a:pt x="3475660" y="38150"/>
                </a:lnTo>
                <a:lnTo>
                  <a:pt x="3475660" y="493610"/>
                </a:lnTo>
                <a:lnTo>
                  <a:pt x="3358183" y="493610"/>
                </a:lnTo>
                <a:close/>
                <a:moveTo>
                  <a:pt x="1266767" y="38150"/>
                </a:moveTo>
                <a:lnTo>
                  <a:pt x="1384231" y="38150"/>
                </a:lnTo>
                <a:lnTo>
                  <a:pt x="1384231" y="493610"/>
                </a:lnTo>
                <a:lnTo>
                  <a:pt x="1266767" y="493610"/>
                </a:lnTo>
                <a:close/>
                <a:moveTo>
                  <a:pt x="2835198" y="84"/>
                </a:moveTo>
                <a:cubicBezTo>
                  <a:pt x="2854003" y="-789"/>
                  <a:pt x="2872477" y="5219"/>
                  <a:pt x="2887119" y="16969"/>
                </a:cubicBezTo>
                <a:cubicBezTo>
                  <a:pt x="2900026" y="27628"/>
                  <a:pt x="2907310" y="43566"/>
                  <a:pt x="2906891" y="60230"/>
                </a:cubicBezTo>
                <a:cubicBezTo>
                  <a:pt x="2907345" y="77610"/>
                  <a:pt x="2900121" y="94318"/>
                  <a:pt x="2887119" y="105963"/>
                </a:cubicBezTo>
                <a:cubicBezTo>
                  <a:pt x="2872823" y="118442"/>
                  <a:pt x="2854212" y="124933"/>
                  <a:pt x="2835198" y="124071"/>
                </a:cubicBezTo>
                <a:cubicBezTo>
                  <a:pt x="2816231" y="124943"/>
                  <a:pt x="2797647" y="118580"/>
                  <a:pt x="2783251" y="106288"/>
                </a:cubicBezTo>
                <a:cubicBezTo>
                  <a:pt x="2758667" y="84233"/>
                  <a:pt x="2756745" y="46566"/>
                  <a:pt x="2778957" y="22157"/>
                </a:cubicBezTo>
                <a:cubicBezTo>
                  <a:pt x="2780315" y="20664"/>
                  <a:pt x="2781748" y="19241"/>
                  <a:pt x="2783251" y="17893"/>
                </a:cubicBezTo>
                <a:cubicBezTo>
                  <a:pt x="2797643" y="5592"/>
                  <a:pt x="2816228" y="-779"/>
                  <a:pt x="2835198" y="84"/>
                </a:cubicBezTo>
                <a:close/>
                <a:moveTo>
                  <a:pt x="1519003" y="84"/>
                </a:moveTo>
                <a:cubicBezTo>
                  <a:pt x="1537809" y="-794"/>
                  <a:pt x="1556285" y="5215"/>
                  <a:pt x="1570924" y="16969"/>
                </a:cubicBezTo>
                <a:cubicBezTo>
                  <a:pt x="1583839" y="27623"/>
                  <a:pt x="1591129" y="43563"/>
                  <a:pt x="1590709" y="60229"/>
                </a:cubicBezTo>
                <a:cubicBezTo>
                  <a:pt x="1591165" y="77613"/>
                  <a:pt x="1583936" y="94324"/>
                  <a:pt x="1570924" y="105964"/>
                </a:cubicBezTo>
                <a:cubicBezTo>
                  <a:pt x="1556631" y="118446"/>
                  <a:pt x="1538018" y="124938"/>
                  <a:pt x="1519003" y="124072"/>
                </a:cubicBezTo>
                <a:cubicBezTo>
                  <a:pt x="1500040" y="124943"/>
                  <a:pt x="1481460" y="118580"/>
                  <a:pt x="1467069" y="106288"/>
                </a:cubicBezTo>
                <a:cubicBezTo>
                  <a:pt x="1442485" y="84253"/>
                  <a:pt x="1440546" y="46603"/>
                  <a:pt x="1462738" y="22193"/>
                </a:cubicBezTo>
                <a:cubicBezTo>
                  <a:pt x="1464107" y="20688"/>
                  <a:pt x="1465553" y="19252"/>
                  <a:pt x="1467069" y="17893"/>
                </a:cubicBezTo>
                <a:cubicBezTo>
                  <a:pt x="1481457" y="5592"/>
                  <a:pt x="1500037" y="-779"/>
                  <a:pt x="1519003" y="84"/>
                </a:cubicBezTo>
                <a:close/>
              </a:path>
            </a:pathLst>
          </a:custGeom>
          <a:solidFill>
            <a:schemeClr val="tx1"/>
          </a:solidFill>
          <a:ln w="118527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40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68F85BE6-47D8-45D7-B8D3-78AB41AAC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6424847"/>
            <a:ext cx="40322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EC288C-231A-410C-862F-6ABBF6280EC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3216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34">
            <a:extLst>
              <a:ext uri="{FF2B5EF4-FFF2-40B4-BE49-F238E27FC236}">
                <a16:creationId xmlns:a16="http://schemas.microsoft.com/office/drawing/2014/main" id="{C8D903CC-242F-3F4D-AD8F-7EFF1BDE63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  <a:solidFill>
            <a:schemeClr val="accent5"/>
          </a:solidFill>
        </p:spPr>
      </p:pic>
      <p:sp>
        <p:nvSpPr>
          <p:cNvPr id="15" name="Forme libre : forme 20">
            <a:extLst>
              <a:ext uri="{FF2B5EF4-FFF2-40B4-BE49-F238E27FC236}">
                <a16:creationId xmlns:a16="http://schemas.microsoft.com/office/drawing/2014/main" id="{4A031C45-0C6A-EF46-8E39-86CE851BAB95}"/>
              </a:ext>
            </a:extLst>
          </p:cNvPr>
          <p:cNvSpPr/>
          <p:nvPr userDrawn="1"/>
        </p:nvSpPr>
        <p:spPr>
          <a:xfrm rot="16200000" flipV="1">
            <a:off x="10200957" y="-730776"/>
            <a:ext cx="940483" cy="2402031"/>
          </a:xfrm>
          <a:custGeom>
            <a:avLst/>
            <a:gdLst>
              <a:gd name="connsiteX0" fmla="*/ 940483 w 940483"/>
              <a:gd name="connsiteY0" fmla="*/ 2402030 h 2402030"/>
              <a:gd name="connsiteX1" fmla="*/ 940483 w 940483"/>
              <a:gd name="connsiteY1" fmla="*/ 0 h 2402030"/>
              <a:gd name="connsiteX2" fmla="*/ 167830 w 940483"/>
              <a:gd name="connsiteY2" fmla="*/ 0 h 2402030"/>
              <a:gd name="connsiteX3" fmla="*/ 0 w 940483"/>
              <a:gd name="connsiteY3" fmla="*/ 2402030 h 2402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0483" h="2402030">
                <a:moveTo>
                  <a:pt x="940483" y="2402030"/>
                </a:moveTo>
                <a:lnTo>
                  <a:pt x="940483" y="0"/>
                </a:lnTo>
                <a:lnTo>
                  <a:pt x="167830" y="0"/>
                </a:lnTo>
                <a:lnTo>
                  <a:pt x="0" y="240203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sz="1400"/>
          </a:p>
        </p:txBody>
      </p:sp>
      <p:sp>
        <p:nvSpPr>
          <p:cNvPr id="16" name="Forme libre 35">
            <a:extLst>
              <a:ext uri="{FF2B5EF4-FFF2-40B4-BE49-F238E27FC236}">
                <a16:creationId xmlns:a16="http://schemas.microsoft.com/office/drawing/2014/main" id="{86E6C86F-9439-A743-AFDF-3D500FF70F88}"/>
              </a:ext>
            </a:extLst>
          </p:cNvPr>
          <p:cNvSpPr/>
          <p:nvPr userDrawn="1"/>
        </p:nvSpPr>
        <p:spPr>
          <a:xfrm>
            <a:off x="9713864" y="360001"/>
            <a:ext cx="1919569" cy="338388"/>
          </a:xfrm>
          <a:custGeom>
            <a:avLst/>
            <a:gdLst>
              <a:gd name="connsiteX0" fmla="*/ 3115860 w 3475660"/>
              <a:gd name="connsiteY0" fmla="*/ 357959 h 612701"/>
              <a:gd name="connsiteX1" fmla="*/ 3064542 w 3475660"/>
              <a:gd name="connsiteY1" fmla="*/ 391703 h 612701"/>
              <a:gd name="connsiteX2" fmla="*/ 3076290 w 3475660"/>
              <a:gd name="connsiteY2" fmla="*/ 416256 h 612701"/>
              <a:gd name="connsiteX3" fmla="*/ 3108439 w 3475660"/>
              <a:gd name="connsiteY3" fmla="*/ 425473 h 612701"/>
              <a:gd name="connsiteX4" fmla="*/ 3144285 w 3475660"/>
              <a:gd name="connsiteY4" fmla="*/ 415656 h 612701"/>
              <a:gd name="connsiteX5" fmla="*/ 3166548 w 3475660"/>
              <a:gd name="connsiteY5" fmla="*/ 386807 h 612701"/>
              <a:gd name="connsiteX6" fmla="*/ 3166548 w 3475660"/>
              <a:gd name="connsiteY6" fmla="*/ 357959 h 612701"/>
              <a:gd name="connsiteX7" fmla="*/ 1024432 w 3475660"/>
              <a:gd name="connsiteY7" fmla="*/ 357958 h 612701"/>
              <a:gd name="connsiteX8" fmla="*/ 973127 w 3475660"/>
              <a:gd name="connsiteY8" fmla="*/ 391702 h 612701"/>
              <a:gd name="connsiteX9" fmla="*/ 984862 w 3475660"/>
              <a:gd name="connsiteY9" fmla="*/ 416256 h 612701"/>
              <a:gd name="connsiteX10" fmla="*/ 1017010 w 3475660"/>
              <a:gd name="connsiteY10" fmla="*/ 425472 h 612701"/>
              <a:gd name="connsiteX11" fmla="*/ 1052870 w 3475660"/>
              <a:gd name="connsiteY11" fmla="*/ 415655 h 612701"/>
              <a:gd name="connsiteX12" fmla="*/ 1052870 w 3475660"/>
              <a:gd name="connsiteY12" fmla="*/ 415655 h 612701"/>
              <a:gd name="connsiteX13" fmla="*/ 1075133 w 3475660"/>
              <a:gd name="connsiteY13" fmla="*/ 386806 h 612701"/>
              <a:gd name="connsiteX14" fmla="*/ 1075133 w 3475660"/>
              <a:gd name="connsiteY14" fmla="*/ 357958 h 612701"/>
              <a:gd name="connsiteX15" fmla="*/ 189955 w 3475660"/>
              <a:gd name="connsiteY15" fmla="*/ 248088 h 612701"/>
              <a:gd name="connsiteX16" fmla="*/ 139565 w 3475660"/>
              <a:gd name="connsiteY16" fmla="*/ 268208 h 612701"/>
              <a:gd name="connsiteX17" fmla="*/ 138526 w 3475660"/>
              <a:gd name="connsiteY17" fmla="*/ 269239 h 612701"/>
              <a:gd name="connsiteX18" fmla="*/ 118741 w 3475660"/>
              <a:gd name="connsiteY18" fmla="*/ 327262 h 612701"/>
              <a:gd name="connsiteX19" fmla="*/ 138526 w 3475660"/>
              <a:gd name="connsiteY19" fmla="*/ 385258 h 612701"/>
              <a:gd name="connsiteX20" fmla="*/ 238792 w 3475660"/>
              <a:gd name="connsiteY20" fmla="*/ 386374 h 612701"/>
              <a:gd name="connsiteX21" fmla="*/ 239915 w 3475660"/>
              <a:gd name="connsiteY21" fmla="*/ 385258 h 612701"/>
              <a:gd name="connsiteX22" fmla="*/ 259700 w 3475660"/>
              <a:gd name="connsiteY22" fmla="*/ 327262 h 612701"/>
              <a:gd name="connsiteX23" fmla="*/ 239915 w 3475660"/>
              <a:gd name="connsiteY23" fmla="*/ 269239 h 612701"/>
              <a:gd name="connsiteX24" fmla="*/ 189955 w 3475660"/>
              <a:gd name="connsiteY24" fmla="*/ 248088 h 612701"/>
              <a:gd name="connsiteX25" fmla="*/ 2160117 w 3475660"/>
              <a:gd name="connsiteY25" fmla="*/ 248083 h 612701"/>
              <a:gd name="connsiteX26" fmla="*/ 2109437 w 3475660"/>
              <a:gd name="connsiteY26" fmla="*/ 268909 h 612701"/>
              <a:gd name="connsiteX27" fmla="*/ 2109406 w 3475660"/>
              <a:gd name="connsiteY27" fmla="*/ 268939 h 612701"/>
              <a:gd name="connsiteX28" fmla="*/ 2089608 w 3475660"/>
              <a:gd name="connsiteY28" fmla="*/ 326637 h 612701"/>
              <a:gd name="connsiteX29" fmla="*/ 2109406 w 3475660"/>
              <a:gd name="connsiteY29" fmla="*/ 385258 h 612701"/>
              <a:gd name="connsiteX30" fmla="*/ 2209651 w 3475660"/>
              <a:gd name="connsiteY30" fmla="*/ 386383 h 612701"/>
              <a:gd name="connsiteX31" fmla="*/ 2210783 w 3475660"/>
              <a:gd name="connsiteY31" fmla="*/ 385258 h 612701"/>
              <a:gd name="connsiteX32" fmla="*/ 2230581 w 3475660"/>
              <a:gd name="connsiteY32" fmla="*/ 326637 h 612701"/>
              <a:gd name="connsiteX33" fmla="*/ 2210783 w 3475660"/>
              <a:gd name="connsiteY33" fmla="*/ 268939 h 612701"/>
              <a:gd name="connsiteX34" fmla="*/ 2160117 w 3475660"/>
              <a:gd name="connsiteY34" fmla="*/ 248083 h 612701"/>
              <a:gd name="connsiteX35" fmla="*/ 2776459 w 3475660"/>
              <a:gd name="connsiteY35" fmla="*/ 160913 h 612701"/>
              <a:gd name="connsiteX36" fmla="*/ 2893911 w 3475660"/>
              <a:gd name="connsiteY36" fmla="*/ 160913 h 612701"/>
              <a:gd name="connsiteX37" fmla="*/ 2893911 w 3475660"/>
              <a:gd name="connsiteY37" fmla="*/ 493610 h 612701"/>
              <a:gd name="connsiteX38" fmla="*/ 2776459 w 3475660"/>
              <a:gd name="connsiteY38" fmla="*/ 493610 h 612701"/>
              <a:gd name="connsiteX39" fmla="*/ 449487 w 3475660"/>
              <a:gd name="connsiteY39" fmla="*/ 160913 h 612701"/>
              <a:gd name="connsiteX40" fmla="*/ 566950 w 3475660"/>
              <a:gd name="connsiteY40" fmla="*/ 160913 h 612701"/>
              <a:gd name="connsiteX41" fmla="*/ 566950 w 3475660"/>
              <a:gd name="connsiteY41" fmla="*/ 327861 h 612701"/>
              <a:gd name="connsiteX42" fmla="*/ 581163 w 3475660"/>
              <a:gd name="connsiteY42" fmla="*/ 382511 h 612701"/>
              <a:gd name="connsiteX43" fmla="*/ 622594 w 3475660"/>
              <a:gd name="connsiteY43" fmla="*/ 399696 h 612701"/>
              <a:gd name="connsiteX44" fmla="*/ 668025 w 3475660"/>
              <a:gd name="connsiteY44" fmla="*/ 380364 h 612701"/>
              <a:gd name="connsiteX45" fmla="*/ 685647 w 3475660"/>
              <a:gd name="connsiteY45" fmla="*/ 321117 h 612701"/>
              <a:gd name="connsiteX46" fmla="*/ 685647 w 3475660"/>
              <a:gd name="connsiteY46" fmla="*/ 160913 h 612701"/>
              <a:gd name="connsiteX47" fmla="*/ 803111 w 3475660"/>
              <a:gd name="connsiteY47" fmla="*/ 160913 h 612701"/>
              <a:gd name="connsiteX48" fmla="*/ 803111 w 3475660"/>
              <a:gd name="connsiteY48" fmla="*/ 493610 h 612701"/>
              <a:gd name="connsiteX49" fmla="*/ 691207 w 3475660"/>
              <a:gd name="connsiteY49" fmla="*/ 493610 h 612701"/>
              <a:gd name="connsiteX50" fmla="*/ 691207 w 3475660"/>
              <a:gd name="connsiteY50" fmla="*/ 458018 h 612701"/>
              <a:gd name="connsiteX51" fmla="*/ 646694 w 3475660"/>
              <a:gd name="connsiteY51" fmla="*/ 488690 h 612701"/>
              <a:gd name="connsiteX52" fmla="*/ 591679 w 3475660"/>
              <a:gd name="connsiteY52" fmla="*/ 499130 h 612701"/>
              <a:gd name="connsiteX53" fmla="*/ 488126 w 3475660"/>
              <a:gd name="connsiteY53" fmla="*/ 461065 h 612701"/>
              <a:gd name="connsiteX54" fmla="*/ 449487 w 3475660"/>
              <a:gd name="connsiteY54" fmla="*/ 346894 h 612701"/>
              <a:gd name="connsiteX55" fmla="*/ 1460265 w 3475660"/>
              <a:gd name="connsiteY55" fmla="*/ 160913 h 612701"/>
              <a:gd name="connsiteX56" fmla="*/ 1577729 w 3475660"/>
              <a:gd name="connsiteY56" fmla="*/ 160913 h 612701"/>
              <a:gd name="connsiteX57" fmla="*/ 1577729 w 3475660"/>
              <a:gd name="connsiteY57" fmla="*/ 493610 h 612701"/>
              <a:gd name="connsiteX58" fmla="*/ 1460265 w 3475660"/>
              <a:gd name="connsiteY58" fmla="*/ 493610 h 612701"/>
              <a:gd name="connsiteX59" fmla="*/ 1797198 w 3475660"/>
              <a:gd name="connsiteY59" fmla="*/ 155395 h 612701"/>
              <a:gd name="connsiteX60" fmla="*/ 1869521 w 3475660"/>
              <a:gd name="connsiteY60" fmla="*/ 162763 h 612701"/>
              <a:gd name="connsiteX61" fmla="*/ 1929492 w 3475660"/>
              <a:gd name="connsiteY61" fmla="*/ 183619 h 612701"/>
              <a:gd name="connsiteX62" fmla="*/ 1894249 w 3475660"/>
              <a:gd name="connsiteY62" fmla="*/ 262797 h 612701"/>
              <a:gd name="connsiteX63" fmla="*/ 1797815 w 3475660"/>
              <a:gd name="connsiteY63" fmla="*/ 238243 h 612701"/>
              <a:gd name="connsiteX64" fmla="*/ 1757012 w 3475660"/>
              <a:gd name="connsiteY64" fmla="*/ 244689 h 612701"/>
              <a:gd name="connsiteX65" fmla="*/ 1744019 w 3475660"/>
              <a:gd name="connsiteY65" fmla="*/ 261573 h 612701"/>
              <a:gd name="connsiteX66" fmla="*/ 1758244 w 3475660"/>
              <a:gd name="connsiteY66" fmla="*/ 277859 h 612701"/>
              <a:gd name="connsiteX67" fmla="*/ 1805235 w 3475660"/>
              <a:gd name="connsiteY67" fmla="*/ 287350 h 612701"/>
              <a:gd name="connsiteX68" fmla="*/ 1873848 w 3475660"/>
              <a:gd name="connsiteY68" fmla="*/ 301487 h 612701"/>
              <a:gd name="connsiteX69" fmla="*/ 1921153 w 3475660"/>
              <a:gd name="connsiteY69" fmla="*/ 330635 h 612701"/>
              <a:gd name="connsiteX70" fmla="*/ 1941240 w 3475660"/>
              <a:gd name="connsiteY70" fmla="*/ 389881 h 612701"/>
              <a:gd name="connsiteX71" fmla="*/ 1922071 w 3475660"/>
              <a:gd name="connsiteY71" fmla="*/ 446030 h 612701"/>
              <a:gd name="connsiteX72" fmla="*/ 1865509 w 3475660"/>
              <a:gd name="connsiteY72" fmla="*/ 485019 h 612701"/>
              <a:gd name="connsiteX73" fmla="*/ 1775552 w 3475660"/>
              <a:gd name="connsiteY73" fmla="*/ 499131 h 612701"/>
              <a:gd name="connsiteX74" fmla="*/ 1692716 w 3475660"/>
              <a:gd name="connsiteY74" fmla="*/ 489614 h 612701"/>
              <a:gd name="connsiteX75" fmla="*/ 1692716 w 3475660"/>
              <a:gd name="connsiteY75" fmla="*/ 489614 h 612701"/>
              <a:gd name="connsiteX76" fmla="*/ 1627185 w 3475660"/>
              <a:gd name="connsiteY76" fmla="*/ 464762 h 612701"/>
              <a:gd name="connsiteX77" fmla="*/ 1662416 w 3475660"/>
              <a:gd name="connsiteY77" fmla="*/ 384960 h 612701"/>
              <a:gd name="connsiteX78" fmla="*/ 1716827 w 3475660"/>
              <a:gd name="connsiteY78" fmla="*/ 407365 h 612701"/>
              <a:gd name="connsiteX79" fmla="*/ 1779264 w 3475660"/>
              <a:gd name="connsiteY79" fmla="*/ 415657 h 612701"/>
              <a:gd name="connsiteX80" fmla="*/ 1819765 w 3475660"/>
              <a:gd name="connsiteY80" fmla="*/ 409813 h 612701"/>
              <a:gd name="connsiteX81" fmla="*/ 1831814 w 3475660"/>
              <a:gd name="connsiteY81" fmla="*/ 392953 h 612701"/>
              <a:gd name="connsiteX82" fmla="*/ 1817286 w 3475660"/>
              <a:gd name="connsiteY82" fmla="*/ 377292 h 612701"/>
              <a:gd name="connsiteX83" fmla="*/ 1771226 w 3475660"/>
              <a:gd name="connsiteY83" fmla="*/ 368375 h 612701"/>
              <a:gd name="connsiteX84" fmla="*/ 1702915 w 3475660"/>
              <a:gd name="connsiteY84" fmla="*/ 355487 h 612701"/>
              <a:gd name="connsiteX85" fmla="*/ 1654377 w 3475660"/>
              <a:gd name="connsiteY85" fmla="*/ 326039 h 612701"/>
              <a:gd name="connsiteX86" fmla="*/ 1633976 w 3475660"/>
              <a:gd name="connsiteY86" fmla="*/ 265869 h 612701"/>
              <a:gd name="connsiteX87" fmla="*/ 1653145 w 3475660"/>
              <a:gd name="connsiteY87" fmla="*/ 209096 h 612701"/>
              <a:gd name="connsiteX88" fmla="*/ 1709091 w 3475660"/>
              <a:gd name="connsiteY88" fmla="*/ 169807 h 612701"/>
              <a:gd name="connsiteX89" fmla="*/ 1797198 w 3475660"/>
              <a:gd name="connsiteY89" fmla="*/ 155395 h 612701"/>
              <a:gd name="connsiteX90" fmla="*/ 164498 w 3475660"/>
              <a:gd name="connsiteY90" fmla="*/ 155394 h 612701"/>
              <a:gd name="connsiteX91" fmla="*/ 263410 w 3475660"/>
              <a:gd name="connsiteY91" fmla="*/ 194059 h 612701"/>
              <a:gd name="connsiteX92" fmla="*/ 263410 w 3475660"/>
              <a:gd name="connsiteY92" fmla="*/ 160913 h 612701"/>
              <a:gd name="connsiteX93" fmla="*/ 375302 w 3475660"/>
              <a:gd name="connsiteY93" fmla="*/ 160913 h 612701"/>
              <a:gd name="connsiteX94" fmla="*/ 375302 w 3475660"/>
              <a:gd name="connsiteY94" fmla="*/ 612701 h 612701"/>
              <a:gd name="connsiteX95" fmla="*/ 257838 w 3475660"/>
              <a:gd name="connsiteY95" fmla="*/ 612701 h 612701"/>
              <a:gd name="connsiteX96" fmla="*/ 257838 w 3475660"/>
              <a:gd name="connsiteY96" fmla="*/ 464137 h 612701"/>
              <a:gd name="connsiteX97" fmla="*/ 164498 w 3475660"/>
              <a:gd name="connsiteY97" fmla="*/ 499129 h 612701"/>
              <a:gd name="connsiteX98" fmla="*/ 81347 w 3475660"/>
              <a:gd name="connsiteY98" fmla="*/ 477949 h 612701"/>
              <a:gd name="connsiteX99" fmla="*/ 21992 w 3475660"/>
              <a:gd name="connsiteY99" fmla="*/ 417803 h 612701"/>
              <a:gd name="connsiteX100" fmla="*/ 45 w 3475660"/>
              <a:gd name="connsiteY100" fmla="*/ 327262 h 612701"/>
              <a:gd name="connsiteX101" fmla="*/ 21992 w 3475660"/>
              <a:gd name="connsiteY101" fmla="*/ 236720 h 612701"/>
              <a:gd name="connsiteX102" fmla="*/ 81347 w 3475660"/>
              <a:gd name="connsiteY102" fmla="*/ 176550 h 612701"/>
              <a:gd name="connsiteX103" fmla="*/ 164498 w 3475660"/>
              <a:gd name="connsiteY103" fmla="*/ 155394 h 612701"/>
              <a:gd name="connsiteX104" fmla="*/ 3112765 w 3475660"/>
              <a:gd name="connsiteY104" fmla="*/ 155393 h 612701"/>
              <a:gd name="connsiteX105" fmla="*/ 3240129 w 3475660"/>
              <a:gd name="connsiteY105" fmla="*/ 193134 h 612701"/>
              <a:gd name="connsiteX106" fmla="*/ 3284000 w 3475660"/>
              <a:gd name="connsiteY106" fmla="*/ 308853 h 612701"/>
              <a:gd name="connsiteX107" fmla="*/ 3284000 w 3475660"/>
              <a:gd name="connsiteY107" fmla="*/ 493610 h 612701"/>
              <a:gd name="connsiteX108" fmla="*/ 3174598 w 3475660"/>
              <a:gd name="connsiteY108" fmla="*/ 493610 h 612701"/>
              <a:gd name="connsiteX109" fmla="*/ 3174598 w 3475660"/>
              <a:gd name="connsiteY109" fmla="*/ 450649 h 612701"/>
              <a:gd name="connsiteX110" fmla="*/ 3075661 w 3475660"/>
              <a:gd name="connsiteY110" fmla="*/ 499130 h 612701"/>
              <a:gd name="connsiteX111" fmla="*/ 3008294 w 3475660"/>
              <a:gd name="connsiteY111" fmla="*/ 485642 h 612701"/>
              <a:gd name="connsiteX112" fmla="*/ 2965327 w 3475660"/>
              <a:gd name="connsiteY112" fmla="*/ 449100 h 612701"/>
              <a:gd name="connsiteX113" fmla="*/ 2950787 w 3475660"/>
              <a:gd name="connsiteY113" fmla="*/ 396623 h 612701"/>
              <a:gd name="connsiteX114" fmla="*/ 2987262 w 3475660"/>
              <a:gd name="connsiteY114" fmla="*/ 323265 h 612701"/>
              <a:gd name="connsiteX115" fmla="*/ 3099783 w 3475660"/>
              <a:gd name="connsiteY115" fmla="*/ 297189 h 612701"/>
              <a:gd name="connsiteX116" fmla="*/ 3166547 w 3475660"/>
              <a:gd name="connsiteY116" fmla="*/ 297189 h 612701"/>
              <a:gd name="connsiteX117" fmla="*/ 3095457 w 3475660"/>
              <a:gd name="connsiteY117" fmla="*/ 244387 h 612701"/>
              <a:gd name="connsiteX118" fmla="*/ 3046605 w 3475660"/>
              <a:gd name="connsiteY118" fmla="*/ 252055 h 612701"/>
              <a:gd name="connsiteX119" fmla="*/ 3004570 w 3475660"/>
              <a:gd name="connsiteY119" fmla="*/ 273236 h 612701"/>
              <a:gd name="connsiteX120" fmla="*/ 2965000 w 3475660"/>
              <a:gd name="connsiteY120" fmla="*/ 194058 h 612701"/>
              <a:gd name="connsiteX121" fmla="*/ 3032694 w 3475660"/>
              <a:gd name="connsiteY121" fmla="*/ 165509 h 612701"/>
              <a:gd name="connsiteX122" fmla="*/ 3112765 w 3475660"/>
              <a:gd name="connsiteY122" fmla="*/ 155393 h 612701"/>
              <a:gd name="connsiteX123" fmla="*/ 2574912 w 3475660"/>
              <a:gd name="connsiteY123" fmla="*/ 155393 h 612701"/>
              <a:gd name="connsiteX124" fmla="*/ 2673221 w 3475660"/>
              <a:gd name="connsiteY124" fmla="*/ 179621 h 612701"/>
              <a:gd name="connsiteX125" fmla="*/ 2731934 w 3475660"/>
              <a:gd name="connsiteY125" fmla="*/ 246835 h 612701"/>
              <a:gd name="connsiteX126" fmla="*/ 2641072 w 3475660"/>
              <a:gd name="connsiteY126" fmla="*/ 292893 h 612701"/>
              <a:gd name="connsiteX127" fmla="*/ 2574283 w 3475660"/>
              <a:gd name="connsiteY127" fmla="*/ 248082 h 612701"/>
              <a:gd name="connsiteX128" fmla="*/ 2522060 w 3475660"/>
              <a:gd name="connsiteY128" fmla="*/ 268938 h 612701"/>
              <a:gd name="connsiteX129" fmla="*/ 2501332 w 3475660"/>
              <a:gd name="connsiteY129" fmla="*/ 326636 h 612701"/>
              <a:gd name="connsiteX130" fmla="*/ 2522060 w 3475660"/>
              <a:gd name="connsiteY130" fmla="*/ 385257 h 612701"/>
              <a:gd name="connsiteX131" fmla="*/ 2574283 w 3475660"/>
              <a:gd name="connsiteY131" fmla="*/ 406438 h 612701"/>
              <a:gd name="connsiteX132" fmla="*/ 2641072 w 3475660"/>
              <a:gd name="connsiteY132" fmla="*/ 361629 h 612701"/>
              <a:gd name="connsiteX133" fmla="*/ 2731934 w 3475660"/>
              <a:gd name="connsiteY133" fmla="*/ 407662 h 612701"/>
              <a:gd name="connsiteX134" fmla="*/ 2673221 w 3475660"/>
              <a:gd name="connsiteY134" fmla="*/ 474876 h 612701"/>
              <a:gd name="connsiteX135" fmla="*/ 2574913 w 3475660"/>
              <a:gd name="connsiteY135" fmla="*/ 499129 h 612701"/>
              <a:gd name="connsiteX136" fmla="*/ 2475371 w 3475660"/>
              <a:gd name="connsiteY136" fmla="*/ 477025 h 612701"/>
              <a:gd name="connsiteX137" fmla="*/ 2475371 w 3475660"/>
              <a:gd name="connsiteY137" fmla="*/ 477025 h 612701"/>
              <a:gd name="connsiteX138" fmla="*/ 2398115 w 3475660"/>
              <a:gd name="connsiteY138" fmla="*/ 253881 h 612701"/>
              <a:gd name="connsiteX139" fmla="*/ 2475371 w 3475660"/>
              <a:gd name="connsiteY139" fmla="*/ 177173 h 612701"/>
              <a:gd name="connsiteX140" fmla="*/ 2574912 w 3475660"/>
              <a:gd name="connsiteY140" fmla="*/ 155393 h 612701"/>
              <a:gd name="connsiteX141" fmla="*/ 2160246 w 3475660"/>
              <a:gd name="connsiteY141" fmla="*/ 155393 h 612701"/>
              <a:gd name="connsiteX142" fmla="*/ 2257774 w 3475660"/>
              <a:gd name="connsiteY142" fmla="*/ 177173 h 612701"/>
              <a:gd name="connsiteX143" fmla="*/ 2325166 w 3475660"/>
              <a:gd name="connsiteY143" fmla="*/ 237943 h 612701"/>
              <a:gd name="connsiteX144" fmla="*/ 2270543 w 3475660"/>
              <a:gd name="connsiteY144" fmla="*/ 469892 h 612701"/>
              <a:gd name="connsiteX145" fmla="*/ 2257774 w 3475660"/>
              <a:gd name="connsiteY145" fmla="*/ 477025 h 612701"/>
              <a:gd name="connsiteX146" fmla="*/ 2063044 w 3475660"/>
              <a:gd name="connsiteY146" fmla="*/ 477025 h 612701"/>
              <a:gd name="connsiteX147" fmla="*/ 2063044 w 3475660"/>
              <a:gd name="connsiteY147" fmla="*/ 477025 h 612701"/>
              <a:gd name="connsiteX148" fmla="*/ 1970924 w 3475660"/>
              <a:gd name="connsiteY148" fmla="*/ 326637 h 612701"/>
              <a:gd name="connsiteX149" fmla="*/ 2062717 w 3475660"/>
              <a:gd name="connsiteY149" fmla="*/ 177173 h 612701"/>
              <a:gd name="connsiteX150" fmla="*/ 2160246 w 3475660"/>
              <a:gd name="connsiteY150" fmla="*/ 155393 h 612701"/>
              <a:gd name="connsiteX151" fmla="*/ 1021335 w 3475660"/>
              <a:gd name="connsiteY151" fmla="*/ 155392 h 612701"/>
              <a:gd name="connsiteX152" fmla="*/ 1148701 w 3475660"/>
              <a:gd name="connsiteY152" fmla="*/ 193133 h 612701"/>
              <a:gd name="connsiteX153" fmla="*/ 1192584 w 3475660"/>
              <a:gd name="connsiteY153" fmla="*/ 308853 h 612701"/>
              <a:gd name="connsiteX154" fmla="*/ 1192584 w 3475660"/>
              <a:gd name="connsiteY154" fmla="*/ 493609 h 612701"/>
              <a:gd name="connsiteX155" fmla="*/ 1083170 w 3475660"/>
              <a:gd name="connsiteY155" fmla="*/ 493609 h 612701"/>
              <a:gd name="connsiteX156" fmla="*/ 1083170 w 3475660"/>
              <a:gd name="connsiteY156" fmla="*/ 450648 h 612701"/>
              <a:gd name="connsiteX157" fmla="*/ 984245 w 3475660"/>
              <a:gd name="connsiteY157" fmla="*/ 499128 h 612701"/>
              <a:gd name="connsiteX158" fmla="*/ 916866 w 3475660"/>
              <a:gd name="connsiteY158" fmla="*/ 485641 h 612701"/>
              <a:gd name="connsiteX159" fmla="*/ 873899 w 3475660"/>
              <a:gd name="connsiteY159" fmla="*/ 449099 h 612701"/>
              <a:gd name="connsiteX160" fmla="*/ 859371 w 3475660"/>
              <a:gd name="connsiteY160" fmla="*/ 396622 h 612701"/>
              <a:gd name="connsiteX161" fmla="*/ 895846 w 3475660"/>
              <a:gd name="connsiteY161" fmla="*/ 323264 h 612701"/>
              <a:gd name="connsiteX162" fmla="*/ 1008355 w 3475660"/>
              <a:gd name="connsiteY162" fmla="*/ 297187 h 612701"/>
              <a:gd name="connsiteX163" fmla="*/ 1075131 w 3475660"/>
              <a:gd name="connsiteY163" fmla="*/ 297187 h 612701"/>
              <a:gd name="connsiteX164" fmla="*/ 1004028 w 3475660"/>
              <a:gd name="connsiteY164" fmla="*/ 244385 h 612701"/>
              <a:gd name="connsiteX165" fmla="*/ 955188 w 3475660"/>
              <a:gd name="connsiteY165" fmla="*/ 252054 h 612701"/>
              <a:gd name="connsiteX166" fmla="*/ 913154 w 3475660"/>
              <a:gd name="connsiteY166" fmla="*/ 273234 h 612701"/>
              <a:gd name="connsiteX167" fmla="*/ 873584 w 3475660"/>
              <a:gd name="connsiteY167" fmla="*/ 194057 h 612701"/>
              <a:gd name="connsiteX168" fmla="*/ 941277 w 3475660"/>
              <a:gd name="connsiteY168" fmla="*/ 165508 h 612701"/>
              <a:gd name="connsiteX169" fmla="*/ 1021335 w 3475660"/>
              <a:gd name="connsiteY169" fmla="*/ 155392 h 612701"/>
              <a:gd name="connsiteX170" fmla="*/ 3358183 w 3475660"/>
              <a:gd name="connsiteY170" fmla="*/ 38150 h 612701"/>
              <a:gd name="connsiteX171" fmla="*/ 3475660 w 3475660"/>
              <a:gd name="connsiteY171" fmla="*/ 38150 h 612701"/>
              <a:gd name="connsiteX172" fmla="*/ 3475660 w 3475660"/>
              <a:gd name="connsiteY172" fmla="*/ 493610 h 612701"/>
              <a:gd name="connsiteX173" fmla="*/ 3358183 w 3475660"/>
              <a:gd name="connsiteY173" fmla="*/ 493610 h 612701"/>
              <a:gd name="connsiteX174" fmla="*/ 1266767 w 3475660"/>
              <a:gd name="connsiteY174" fmla="*/ 38150 h 612701"/>
              <a:gd name="connsiteX175" fmla="*/ 1384231 w 3475660"/>
              <a:gd name="connsiteY175" fmla="*/ 38150 h 612701"/>
              <a:gd name="connsiteX176" fmla="*/ 1384231 w 3475660"/>
              <a:gd name="connsiteY176" fmla="*/ 493610 h 612701"/>
              <a:gd name="connsiteX177" fmla="*/ 1266767 w 3475660"/>
              <a:gd name="connsiteY177" fmla="*/ 493610 h 612701"/>
              <a:gd name="connsiteX178" fmla="*/ 2835198 w 3475660"/>
              <a:gd name="connsiteY178" fmla="*/ 84 h 612701"/>
              <a:gd name="connsiteX179" fmla="*/ 2887119 w 3475660"/>
              <a:gd name="connsiteY179" fmla="*/ 16969 h 612701"/>
              <a:gd name="connsiteX180" fmla="*/ 2906891 w 3475660"/>
              <a:gd name="connsiteY180" fmla="*/ 60230 h 612701"/>
              <a:gd name="connsiteX181" fmla="*/ 2887119 w 3475660"/>
              <a:gd name="connsiteY181" fmla="*/ 105963 h 612701"/>
              <a:gd name="connsiteX182" fmla="*/ 2835198 w 3475660"/>
              <a:gd name="connsiteY182" fmla="*/ 124071 h 612701"/>
              <a:gd name="connsiteX183" fmla="*/ 2783251 w 3475660"/>
              <a:gd name="connsiteY183" fmla="*/ 106288 h 612701"/>
              <a:gd name="connsiteX184" fmla="*/ 2778957 w 3475660"/>
              <a:gd name="connsiteY184" fmla="*/ 22157 h 612701"/>
              <a:gd name="connsiteX185" fmla="*/ 2783251 w 3475660"/>
              <a:gd name="connsiteY185" fmla="*/ 17893 h 612701"/>
              <a:gd name="connsiteX186" fmla="*/ 2835198 w 3475660"/>
              <a:gd name="connsiteY186" fmla="*/ 84 h 612701"/>
              <a:gd name="connsiteX187" fmla="*/ 1519003 w 3475660"/>
              <a:gd name="connsiteY187" fmla="*/ 84 h 612701"/>
              <a:gd name="connsiteX188" fmla="*/ 1570924 w 3475660"/>
              <a:gd name="connsiteY188" fmla="*/ 16969 h 612701"/>
              <a:gd name="connsiteX189" fmla="*/ 1590709 w 3475660"/>
              <a:gd name="connsiteY189" fmla="*/ 60229 h 612701"/>
              <a:gd name="connsiteX190" fmla="*/ 1570924 w 3475660"/>
              <a:gd name="connsiteY190" fmla="*/ 105964 h 612701"/>
              <a:gd name="connsiteX191" fmla="*/ 1519003 w 3475660"/>
              <a:gd name="connsiteY191" fmla="*/ 124072 h 612701"/>
              <a:gd name="connsiteX192" fmla="*/ 1467069 w 3475660"/>
              <a:gd name="connsiteY192" fmla="*/ 106288 h 612701"/>
              <a:gd name="connsiteX193" fmla="*/ 1462738 w 3475660"/>
              <a:gd name="connsiteY193" fmla="*/ 22193 h 612701"/>
              <a:gd name="connsiteX194" fmla="*/ 1467069 w 3475660"/>
              <a:gd name="connsiteY194" fmla="*/ 17893 h 612701"/>
              <a:gd name="connsiteX195" fmla="*/ 1519003 w 3475660"/>
              <a:gd name="connsiteY195" fmla="*/ 84 h 61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3475660" h="612701">
                <a:moveTo>
                  <a:pt x="3115860" y="357959"/>
                </a:moveTo>
                <a:cubicBezTo>
                  <a:pt x="3081648" y="357959"/>
                  <a:pt x="3064542" y="369207"/>
                  <a:pt x="3064542" y="391703"/>
                </a:cubicBezTo>
                <a:cubicBezTo>
                  <a:pt x="3064231" y="401292"/>
                  <a:pt x="3068607" y="410438"/>
                  <a:pt x="3076290" y="416256"/>
                </a:cubicBezTo>
                <a:cubicBezTo>
                  <a:pt x="3085640" y="422867"/>
                  <a:pt x="3096979" y="426118"/>
                  <a:pt x="3108439" y="425473"/>
                </a:cubicBezTo>
                <a:cubicBezTo>
                  <a:pt x="3121096" y="425737"/>
                  <a:pt x="3133554" y="422325"/>
                  <a:pt x="3144285" y="415656"/>
                </a:cubicBezTo>
                <a:cubicBezTo>
                  <a:pt x="3154808" y="408847"/>
                  <a:pt x="3162664" y="398666"/>
                  <a:pt x="3166548" y="386807"/>
                </a:cubicBezTo>
                <a:lnTo>
                  <a:pt x="3166548" y="357959"/>
                </a:lnTo>
                <a:close/>
                <a:moveTo>
                  <a:pt x="1024432" y="357958"/>
                </a:moveTo>
                <a:cubicBezTo>
                  <a:pt x="990220" y="357958"/>
                  <a:pt x="973118" y="369206"/>
                  <a:pt x="973127" y="391702"/>
                </a:cubicBezTo>
                <a:cubicBezTo>
                  <a:pt x="972811" y="401289"/>
                  <a:pt x="977183" y="410436"/>
                  <a:pt x="984862" y="416256"/>
                </a:cubicBezTo>
                <a:cubicBezTo>
                  <a:pt x="994212" y="422864"/>
                  <a:pt x="1005550" y="426114"/>
                  <a:pt x="1017010" y="425472"/>
                </a:cubicBezTo>
                <a:cubicBezTo>
                  <a:pt x="1029670" y="425734"/>
                  <a:pt x="1042133" y="422322"/>
                  <a:pt x="1052870" y="415655"/>
                </a:cubicBezTo>
                <a:lnTo>
                  <a:pt x="1052870" y="415655"/>
                </a:lnTo>
                <a:cubicBezTo>
                  <a:pt x="1063385" y="408839"/>
                  <a:pt x="1071240" y="398661"/>
                  <a:pt x="1075133" y="386806"/>
                </a:cubicBezTo>
                <a:lnTo>
                  <a:pt x="1075133" y="357958"/>
                </a:lnTo>
                <a:close/>
                <a:moveTo>
                  <a:pt x="189955" y="248088"/>
                </a:moveTo>
                <a:cubicBezTo>
                  <a:pt x="171795" y="247901"/>
                  <a:pt x="153564" y="254593"/>
                  <a:pt x="139565" y="268208"/>
                </a:cubicBezTo>
                <a:cubicBezTo>
                  <a:pt x="139215" y="268548"/>
                  <a:pt x="138868" y="268892"/>
                  <a:pt x="138526" y="269239"/>
                </a:cubicBezTo>
                <a:cubicBezTo>
                  <a:pt x="124631" y="285317"/>
                  <a:pt x="117541" y="306110"/>
                  <a:pt x="118741" y="327262"/>
                </a:cubicBezTo>
                <a:cubicBezTo>
                  <a:pt x="117537" y="348407"/>
                  <a:pt x="124628" y="369193"/>
                  <a:pt x="138526" y="385258"/>
                </a:cubicBezTo>
                <a:cubicBezTo>
                  <a:pt x="165903" y="413058"/>
                  <a:pt x="210794" y="413557"/>
                  <a:pt x="238792" y="386374"/>
                </a:cubicBezTo>
                <a:cubicBezTo>
                  <a:pt x="239170" y="386006"/>
                  <a:pt x="239544" y="385634"/>
                  <a:pt x="239915" y="385258"/>
                </a:cubicBezTo>
                <a:cubicBezTo>
                  <a:pt x="253807" y="369190"/>
                  <a:pt x="260898" y="348406"/>
                  <a:pt x="259700" y="327262"/>
                </a:cubicBezTo>
                <a:cubicBezTo>
                  <a:pt x="260893" y="306110"/>
                  <a:pt x="253803" y="285320"/>
                  <a:pt x="239915" y="269239"/>
                </a:cubicBezTo>
                <a:cubicBezTo>
                  <a:pt x="226203" y="255340"/>
                  <a:pt x="208114" y="248274"/>
                  <a:pt x="189955" y="248088"/>
                </a:cubicBezTo>
                <a:close/>
                <a:moveTo>
                  <a:pt x="2160117" y="248083"/>
                </a:moveTo>
                <a:cubicBezTo>
                  <a:pt x="2141777" y="248078"/>
                  <a:pt x="2123434" y="255019"/>
                  <a:pt x="2109437" y="268909"/>
                </a:cubicBezTo>
                <a:cubicBezTo>
                  <a:pt x="2109427" y="268919"/>
                  <a:pt x="2109416" y="268929"/>
                  <a:pt x="2109406" y="268939"/>
                </a:cubicBezTo>
                <a:cubicBezTo>
                  <a:pt x="2095470" y="284866"/>
                  <a:pt x="2088365" y="305575"/>
                  <a:pt x="2089608" y="326637"/>
                </a:cubicBezTo>
                <a:cubicBezTo>
                  <a:pt x="2088334" y="347983"/>
                  <a:pt x="2095429" y="368990"/>
                  <a:pt x="2109406" y="385258"/>
                </a:cubicBezTo>
                <a:cubicBezTo>
                  <a:pt x="2136776" y="413054"/>
                  <a:pt x="2181657" y="413558"/>
                  <a:pt x="2209651" y="386383"/>
                </a:cubicBezTo>
                <a:cubicBezTo>
                  <a:pt x="2210033" y="386012"/>
                  <a:pt x="2210410" y="385637"/>
                  <a:pt x="2210783" y="385258"/>
                </a:cubicBezTo>
                <a:cubicBezTo>
                  <a:pt x="2224750" y="368984"/>
                  <a:pt x="2231843" y="347981"/>
                  <a:pt x="2230581" y="326637"/>
                </a:cubicBezTo>
                <a:cubicBezTo>
                  <a:pt x="2231813" y="305577"/>
                  <a:pt x="2224709" y="284872"/>
                  <a:pt x="2210783" y="268939"/>
                </a:cubicBezTo>
                <a:cubicBezTo>
                  <a:pt x="2196795" y="255041"/>
                  <a:pt x="2178457" y="248089"/>
                  <a:pt x="2160117" y="248083"/>
                </a:cubicBezTo>
                <a:close/>
                <a:moveTo>
                  <a:pt x="2776459" y="160913"/>
                </a:moveTo>
                <a:lnTo>
                  <a:pt x="2893911" y="160913"/>
                </a:lnTo>
                <a:lnTo>
                  <a:pt x="2893911" y="493610"/>
                </a:lnTo>
                <a:lnTo>
                  <a:pt x="2776459" y="493610"/>
                </a:lnTo>
                <a:close/>
                <a:moveTo>
                  <a:pt x="449487" y="160913"/>
                </a:moveTo>
                <a:lnTo>
                  <a:pt x="566950" y="160913"/>
                </a:lnTo>
                <a:lnTo>
                  <a:pt x="566950" y="327861"/>
                </a:lnTo>
                <a:cubicBezTo>
                  <a:pt x="565336" y="347149"/>
                  <a:pt x="570346" y="366411"/>
                  <a:pt x="581163" y="382511"/>
                </a:cubicBezTo>
                <a:cubicBezTo>
                  <a:pt x="591507" y="394357"/>
                  <a:pt x="606837" y="400715"/>
                  <a:pt x="622594" y="399696"/>
                </a:cubicBezTo>
                <a:cubicBezTo>
                  <a:pt x="639871" y="400235"/>
                  <a:pt x="656504" y="393158"/>
                  <a:pt x="668025" y="380364"/>
                </a:cubicBezTo>
                <a:cubicBezTo>
                  <a:pt x="681077" y="363459"/>
                  <a:pt x="687356" y="342350"/>
                  <a:pt x="685647" y="321117"/>
                </a:cubicBezTo>
                <a:lnTo>
                  <a:pt x="685647" y="160913"/>
                </a:lnTo>
                <a:lnTo>
                  <a:pt x="803111" y="160913"/>
                </a:lnTo>
                <a:lnTo>
                  <a:pt x="803111" y="493610"/>
                </a:lnTo>
                <a:lnTo>
                  <a:pt x="691207" y="493610"/>
                </a:lnTo>
                <a:lnTo>
                  <a:pt x="691207" y="458018"/>
                </a:lnTo>
                <a:cubicBezTo>
                  <a:pt x="678911" y="471470"/>
                  <a:pt x="663688" y="481960"/>
                  <a:pt x="646694" y="488690"/>
                </a:cubicBezTo>
                <a:cubicBezTo>
                  <a:pt x="629214" y="495688"/>
                  <a:pt x="610526" y="499234"/>
                  <a:pt x="591679" y="499130"/>
                </a:cubicBezTo>
                <a:cubicBezTo>
                  <a:pt x="553374" y="501014"/>
                  <a:pt x="515961" y="487261"/>
                  <a:pt x="488126" y="461065"/>
                </a:cubicBezTo>
                <a:cubicBezTo>
                  <a:pt x="460196" y="429780"/>
                  <a:pt x="446252" y="388577"/>
                  <a:pt x="449487" y="346894"/>
                </a:cubicBezTo>
                <a:close/>
                <a:moveTo>
                  <a:pt x="1460265" y="160913"/>
                </a:moveTo>
                <a:lnTo>
                  <a:pt x="1577729" y="160913"/>
                </a:lnTo>
                <a:lnTo>
                  <a:pt x="1577729" y="493610"/>
                </a:lnTo>
                <a:lnTo>
                  <a:pt x="1460265" y="493610"/>
                </a:lnTo>
                <a:close/>
                <a:moveTo>
                  <a:pt x="1797198" y="155395"/>
                </a:moveTo>
                <a:cubicBezTo>
                  <a:pt x="1821496" y="155389"/>
                  <a:pt x="1845731" y="157858"/>
                  <a:pt x="1869521" y="162763"/>
                </a:cubicBezTo>
                <a:cubicBezTo>
                  <a:pt x="1890469" y="166623"/>
                  <a:pt x="1910696" y="173657"/>
                  <a:pt x="1929492" y="183619"/>
                </a:cubicBezTo>
                <a:lnTo>
                  <a:pt x="1894249" y="262797"/>
                </a:lnTo>
                <a:cubicBezTo>
                  <a:pt x="1864778" y="246484"/>
                  <a:pt x="1831556" y="238024"/>
                  <a:pt x="1797815" y="238243"/>
                </a:cubicBezTo>
                <a:cubicBezTo>
                  <a:pt x="1783904" y="237430"/>
                  <a:pt x="1769982" y="239629"/>
                  <a:pt x="1757012" y="244689"/>
                </a:cubicBezTo>
                <a:cubicBezTo>
                  <a:pt x="1749661" y="247218"/>
                  <a:pt x="1744544" y="253866"/>
                  <a:pt x="1744019" y="261573"/>
                </a:cubicBezTo>
                <a:cubicBezTo>
                  <a:pt x="1744019" y="269366"/>
                  <a:pt x="1748761" y="274794"/>
                  <a:pt x="1758244" y="277859"/>
                </a:cubicBezTo>
                <a:cubicBezTo>
                  <a:pt x="1773652" y="282165"/>
                  <a:pt x="1789358" y="285337"/>
                  <a:pt x="1805235" y="287350"/>
                </a:cubicBezTo>
                <a:cubicBezTo>
                  <a:pt x="1828401" y="290522"/>
                  <a:pt x="1851324" y="295245"/>
                  <a:pt x="1873848" y="301487"/>
                </a:cubicBezTo>
                <a:cubicBezTo>
                  <a:pt x="1891970" y="306800"/>
                  <a:pt x="1908313" y="316870"/>
                  <a:pt x="1921153" y="330635"/>
                </a:cubicBezTo>
                <a:cubicBezTo>
                  <a:pt x="1935368" y="347030"/>
                  <a:pt x="1942576" y="368288"/>
                  <a:pt x="1941240" y="389881"/>
                </a:cubicBezTo>
                <a:cubicBezTo>
                  <a:pt x="1941423" y="410210"/>
                  <a:pt x="1934666" y="430001"/>
                  <a:pt x="1922071" y="446030"/>
                </a:cubicBezTo>
                <a:cubicBezTo>
                  <a:pt x="1907271" y="464035"/>
                  <a:pt x="1887671" y="477545"/>
                  <a:pt x="1865509" y="485019"/>
                </a:cubicBezTo>
                <a:cubicBezTo>
                  <a:pt x="1836627" y="495076"/>
                  <a:pt x="1806149" y="499858"/>
                  <a:pt x="1775552" y="499131"/>
                </a:cubicBezTo>
                <a:cubicBezTo>
                  <a:pt x="1747662" y="499147"/>
                  <a:pt x="1719865" y="495953"/>
                  <a:pt x="1692716" y="489614"/>
                </a:cubicBezTo>
                <a:lnTo>
                  <a:pt x="1692716" y="489614"/>
                </a:lnTo>
                <a:cubicBezTo>
                  <a:pt x="1669667" y="484889"/>
                  <a:pt x="1647537" y="476497"/>
                  <a:pt x="1627185" y="464762"/>
                </a:cubicBezTo>
                <a:lnTo>
                  <a:pt x="1662416" y="384960"/>
                </a:lnTo>
                <a:cubicBezTo>
                  <a:pt x="1679332" y="395069"/>
                  <a:pt x="1697670" y="402621"/>
                  <a:pt x="1716827" y="407365"/>
                </a:cubicBezTo>
                <a:cubicBezTo>
                  <a:pt x="1737190" y="412803"/>
                  <a:pt x="1758178" y="415590"/>
                  <a:pt x="1779264" y="415657"/>
                </a:cubicBezTo>
                <a:cubicBezTo>
                  <a:pt x="1793026" y="416506"/>
                  <a:pt x="1806815" y="414516"/>
                  <a:pt x="1819765" y="409813"/>
                </a:cubicBezTo>
                <a:cubicBezTo>
                  <a:pt x="1826906" y="407208"/>
                  <a:pt x="1831695" y="400506"/>
                  <a:pt x="1831814" y="392953"/>
                </a:cubicBezTo>
                <a:cubicBezTo>
                  <a:pt x="1831814" y="385585"/>
                  <a:pt x="1826971" y="380365"/>
                  <a:pt x="1817286" y="377292"/>
                </a:cubicBezTo>
                <a:cubicBezTo>
                  <a:pt x="1802190" y="373134"/>
                  <a:pt x="1786789" y="370153"/>
                  <a:pt x="1771226" y="368375"/>
                </a:cubicBezTo>
                <a:cubicBezTo>
                  <a:pt x="1748154" y="365842"/>
                  <a:pt x="1725315" y="361533"/>
                  <a:pt x="1702915" y="355487"/>
                </a:cubicBezTo>
                <a:cubicBezTo>
                  <a:pt x="1684321" y="350279"/>
                  <a:pt x="1667529" y="340091"/>
                  <a:pt x="1654377" y="326039"/>
                </a:cubicBezTo>
                <a:cubicBezTo>
                  <a:pt x="1639943" y="309387"/>
                  <a:pt x="1632623" y="287799"/>
                  <a:pt x="1633976" y="265869"/>
                </a:cubicBezTo>
                <a:cubicBezTo>
                  <a:pt x="1633729" y="245339"/>
                  <a:pt x="1640485" y="225330"/>
                  <a:pt x="1653145" y="209096"/>
                </a:cubicBezTo>
                <a:cubicBezTo>
                  <a:pt x="1667812" y="191154"/>
                  <a:pt x="1687167" y="177562"/>
                  <a:pt x="1709091" y="169807"/>
                </a:cubicBezTo>
                <a:cubicBezTo>
                  <a:pt x="1737292" y="159568"/>
                  <a:pt x="1767179" y="154678"/>
                  <a:pt x="1797198" y="155395"/>
                </a:cubicBezTo>
                <a:close/>
                <a:moveTo>
                  <a:pt x="164498" y="155394"/>
                </a:moveTo>
                <a:cubicBezTo>
                  <a:pt x="201687" y="152594"/>
                  <a:pt x="238124" y="166838"/>
                  <a:pt x="263410" y="194059"/>
                </a:cubicBezTo>
                <a:lnTo>
                  <a:pt x="263410" y="160913"/>
                </a:lnTo>
                <a:lnTo>
                  <a:pt x="375302" y="160913"/>
                </a:lnTo>
                <a:lnTo>
                  <a:pt x="375302" y="612701"/>
                </a:lnTo>
                <a:lnTo>
                  <a:pt x="257838" y="612701"/>
                </a:lnTo>
                <a:lnTo>
                  <a:pt x="257838" y="464137"/>
                </a:lnTo>
                <a:cubicBezTo>
                  <a:pt x="233057" y="488303"/>
                  <a:pt x="199181" y="501003"/>
                  <a:pt x="164498" y="499129"/>
                </a:cubicBezTo>
                <a:cubicBezTo>
                  <a:pt x="135382" y="499494"/>
                  <a:pt x="106690" y="492186"/>
                  <a:pt x="81347" y="477949"/>
                </a:cubicBezTo>
                <a:cubicBezTo>
                  <a:pt x="56321" y="463761"/>
                  <a:pt x="35768" y="442935"/>
                  <a:pt x="21992" y="417803"/>
                </a:cubicBezTo>
                <a:cubicBezTo>
                  <a:pt x="6907" y="390017"/>
                  <a:pt x="-655" y="358820"/>
                  <a:pt x="45" y="327262"/>
                </a:cubicBezTo>
                <a:cubicBezTo>
                  <a:pt x="-652" y="295704"/>
                  <a:pt x="6910" y="264507"/>
                  <a:pt x="21992" y="236720"/>
                </a:cubicBezTo>
                <a:cubicBezTo>
                  <a:pt x="35782" y="211592"/>
                  <a:pt x="56330" y="190761"/>
                  <a:pt x="81347" y="176550"/>
                </a:cubicBezTo>
                <a:cubicBezTo>
                  <a:pt x="106696" y="162332"/>
                  <a:pt x="135386" y="155033"/>
                  <a:pt x="164498" y="155394"/>
                </a:cubicBezTo>
                <a:close/>
                <a:moveTo>
                  <a:pt x="3112765" y="155393"/>
                </a:moveTo>
                <a:cubicBezTo>
                  <a:pt x="3158420" y="152260"/>
                  <a:pt x="3203670" y="165669"/>
                  <a:pt x="3240129" y="193134"/>
                </a:cubicBezTo>
                <a:cubicBezTo>
                  <a:pt x="3271416" y="223271"/>
                  <a:pt x="3287507" y="265712"/>
                  <a:pt x="3284000" y="308853"/>
                </a:cubicBezTo>
                <a:lnTo>
                  <a:pt x="3284000" y="493610"/>
                </a:lnTo>
                <a:lnTo>
                  <a:pt x="3174598" y="493610"/>
                </a:lnTo>
                <a:lnTo>
                  <a:pt x="3174598" y="450649"/>
                </a:lnTo>
                <a:cubicBezTo>
                  <a:pt x="3157693" y="482970"/>
                  <a:pt x="3124714" y="499130"/>
                  <a:pt x="3075661" y="499130"/>
                </a:cubicBezTo>
                <a:cubicBezTo>
                  <a:pt x="3052471" y="499701"/>
                  <a:pt x="3029448" y="495092"/>
                  <a:pt x="3008294" y="485642"/>
                </a:cubicBezTo>
                <a:cubicBezTo>
                  <a:pt x="2990719" y="477836"/>
                  <a:pt x="2975796" y="465145"/>
                  <a:pt x="2965327" y="449100"/>
                </a:cubicBezTo>
                <a:cubicBezTo>
                  <a:pt x="2955511" y="433355"/>
                  <a:pt x="2950464" y="415138"/>
                  <a:pt x="2950787" y="396623"/>
                </a:cubicBezTo>
                <a:cubicBezTo>
                  <a:pt x="2949551" y="367595"/>
                  <a:pt x="2963300" y="339942"/>
                  <a:pt x="2987262" y="323265"/>
                </a:cubicBezTo>
                <a:cubicBezTo>
                  <a:pt x="3021226" y="303415"/>
                  <a:pt x="3060478" y="294319"/>
                  <a:pt x="3099783" y="297189"/>
                </a:cubicBezTo>
                <a:lnTo>
                  <a:pt x="3166547" y="297189"/>
                </a:lnTo>
                <a:cubicBezTo>
                  <a:pt x="3164484" y="261995"/>
                  <a:pt x="3140788" y="244395"/>
                  <a:pt x="3095457" y="244387"/>
                </a:cubicBezTo>
                <a:cubicBezTo>
                  <a:pt x="3078876" y="244473"/>
                  <a:pt x="3062404" y="247058"/>
                  <a:pt x="3046605" y="252055"/>
                </a:cubicBezTo>
                <a:cubicBezTo>
                  <a:pt x="3031415" y="256525"/>
                  <a:pt x="3017171" y="263703"/>
                  <a:pt x="3004570" y="273236"/>
                </a:cubicBezTo>
                <a:lnTo>
                  <a:pt x="2965000" y="194058"/>
                </a:lnTo>
                <a:cubicBezTo>
                  <a:pt x="2985782" y="180821"/>
                  <a:pt x="3008670" y="171169"/>
                  <a:pt x="3032694" y="165509"/>
                </a:cubicBezTo>
                <a:cubicBezTo>
                  <a:pt x="3058852" y="158820"/>
                  <a:pt x="3085753" y="155421"/>
                  <a:pt x="3112765" y="155393"/>
                </a:cubicBezTo>
                <a:close/>
                <a:moveTo>
                  <a:pt x="2574912" y="155393"/>
                </a:moveTo>
                <a:cubicBezTo>
                  <a:pt x="2609285" y="154497"/>
                  <a:pt x="2643259" y="162870"/>
                  <a:pt x="2673221" y="179621"/>
                </a:cubicBezTo>
                <a:cubicBezTo>
                  <a:pt x="2699905" y="194762"/>
                  <a:pt x="2720610" y="218465"/>
                  <a:pt x="2731934" y="246835"/>
                </a:cubicBezTo>
                <a:lnTo>
                  <a:pt x="2641072" y="292893"/>
                </a:lnTo>
                <a:cubicBezTo>
                  <a:pt x="2630078" y="265845"/>
                  <a:pt x="2603660" y="248120"/>
                  <a:pt x="2574283" y="248082"/>
                </a:cubicBezTo>
                <a:cubicBezTo>
                  <a:pt x="2554708" y="247499"/>
                  <a:pt x="2535777" y="255060"/>
                  <a:pt x="2522060" y="268938"/>
                </a:cubicBezTo>
                <a:cubicBezTo>
                  <a:pt x="2507580" y="284598"/>
                  <a:pt x="2500103" y="305412"/>
                  <a:pt x="2501332" y="326636"/>
                </a:cubicBezTo>
                <a:cubicBezTo>
                  <a:pt x="2500070" y="348142"/>
                  <a:pt x="2507535" y="369254"/>
                  <a:pt x="2522060" y="385257"/>
                </a:cubicBezTo>
                <a:cubicBezTo>
                  <a:pt x="2535679" y="399316"/>
                  <a:pt x="2554646" y="407009"/>
                  <a:pt x="2574283" y="406438"/>
                </a:cubicBezTo>
                <a:cubicBezTo>
                  <a:pt x="2603659" y="406401"/>
                  <a:pt x="2630077" y="388677"/>
                  <a:pt x="2641072" y="361629"/>
                </a:cubicBezTo>
                <a:lnTo>
                  <a:pt x="2731934" y="407662"/>
                </a:lnTo>
                <a:cubicBezTo>
                  <a:pt x="2720625" y="436041"/>
                  <a:pt x="2699916" y="459747"/>
                  <a:pt x="2673221" y="474876"/>
                </a:cubicBezTo>
                <a:cubicBezTo>
                  <a:pt x="2643266" y="491646"/>
                  <a:pt x="2609289" y="500028"/>
                  <a:pt x="2574913" y="499129"/>
                </a:cubicBezTo>
                <a:cubicBezTo>
                  <a:pt x="2540434" y="499721"/>
                  <a:pt x="2506311" y="492143"/>
                  <a:pt x="2475371" y="477025"/>
                </a:cubicBezTo>
                <a:lnTo>
                  <a:pt x="2475371" y="477025"/>
                </a:lnTo>
                <a:cubicBezTo>
                  <a:pt x="2391978" y="436588"/>
                  <a:pt x="2357389" y="336683"/>
                  <a:pt x="2398115" y="253881"/>
                </a:cubicBezTo>
                <a:cubicBezTo>
                  <a:pt x="2414543" y="220481"/>
                  <a:pt x="2441733" y="193484"/>
                  <a:pt x="2475371" y="177173"/>
                </a:cubicBezTo>
                <a:cubicBezTo>
                  <a:pt x="2506374" y="162266"/>
                  <a:pt x="2540471" y="154805"/>
                  <a:pt x="2574912" y="155393"/>
                </a:cubicBezTo>
                <a:close/>
                <a:moveTo>
                  <a:pt x="2160246" y="155393"/>
                </a:moveTo>
                <a:cubicBezTo>
                  <a:pt x="2193577" y="155393"/>
                  <a:pt x="2226909" y="162653"/>
                  <a:pt x="2257774" y="177173"/>
                </a:cubicBezTo>
                <a:cubicBezTo>
                  <a:pt x="2285547" y="190734"/>
                  <a:pt x="2308905" y="211797"/>
                  <a:pt x="2325166" y="237943"/>
                </a:cubicBezTo>
                <a:cubicBezTo>
                  <a:pt x="2374590" y="316971"/>
                  <a:pt x="2350135" y="420818"/>
                  <a:pt x="2270543" y="469892"/>
                </a:cubicBezTo>
                <a:cubicBezTo>
                  <a:pt x="2266392" y="472451"/>
                  <a:pt x="2262132" y="474831"/>
                  <a:pt x="2257774" y="477025"/>
                </a:cubicBezTo>
                <a:cubicBezTo>
                  <a:pt x="2196258" y="506499"/>
                  <a:pt x="2124560" y="506499"/>
                  <a:pt x="2063044" y="477025"/>
                </a:cubicBezTo>
                <a:lnTo>
                  <a:pt x="2063044" y="477025"/>
                </a:lnTo>
                <a:cubicBezTo>
                  <a:pt x="2005623" y="448810"/>
                  <a:pt x="1969746" y="390239"/>
                  <a:pt x="1970924" y="326637"/>
                </a:cubicBezTo>
                <a:cubicBezTo>
                  <a:pt x="1969939" y="263410"/>
                  <a:pt x="2005655" y="205254"/>
                  <a:pt x="2062717" y="177173"/>
                </a:cubicBezTo>
                <a:cubicBezTo>
                  <a:pt x="2093582" y="162653"/>
                  <a:pt x="2126914" y="155393"/>
                  <a:pt x="2160246" y="155393"/>
                </a:cubicBezTo>
                <a:close/>
                <a:moveTo>
                  <a:pt x="1021335" y="155392"/>
                </a:moveTo>
                <a:cubicBezTo>
                  <a:pt x="1066991" y="152257"/>
                  <a:pt x="1112243" y="165666"/>
                  <a:pt x="1148701" y="193133"/>
                </a:cubicBezTo>
                <a:cubicBezTo>
                  <a:pt x="1179992" y="223268"/>
                  <a:pt x="1196087" y="265709"/>
                  <a:pt x="1192584" y="308853"/>
                </a:cubicBezTo>
                <a:lnTo>
                  <a:pt x="1192584" y="493609"/>
                </a:lnTo>
                <a:lnTo>
                  <a:pt x="1083170" y="493609"/>
                </a:lnTo>
                <a:lnTo>
                  <a:pt x="1083170" y="450648"/>
                </a:lnTo>
                <a:cubicBezTo>
                  <a:pt x="1066265" y="482968"/>
                  <a:pt x="1033291" y="499128"/>
                  <a:pt x="984245" y="499128"/>
                </a:cubicBezTo>
                <a:cubicBezTo>
                  <a:pt x="961052" y="499698"/>
                  <a:pt x="938025" y="495089"/>
                  <a:pt x="916866" y="485641"/>
                </a:cubicBezTo>
                <a:cubicBezTo>
                  <a:pt x="899293" y="477831"/>
                  <a:pt x="884371" y="465140"/>
                  <a:pt x="873899" y="449099"/>
                </a:cubicBezTo>
                <a:cubicBezTo>
                  <a:pt x="864093" y="433350"/>
                  <a:pt x="859050" y="415135"/>
                  <a:pt x="859371" y="396622"/>
                </a:cubicBezTo>
                <a:cubicBezTo>
                  <a:pt x="858135" y="367593"/>
                  <a:pt x="871885" y="339941"/>
                  <a:pt x="895846" y="323264"/>
                </a:cubicBezTo>
                <a:cubicBezTo>
                  <a:pt x="929805" y="303412"/>
                  <a:pt x="969054" y="294315"/>
                  <a:pt x="1008355" y="297187"/>
                </a:cubicBezTo>
                <a:lnTo>
                  <a:pt x="1075131" y="297187"/>
                </a:lnTo>
                <a:cubicBezTo>
                  <a:pt x="1073055" y="261994"/>
                  <a:pt x="1049354" y="244393"/>
                  <a:pt x="1004028" y="244385"/>
                </a:cubicBezTo>
                <a:cubicBezTo>
                  <a:pt x="987451" y="244471"/>
                  <a:pt x="970983" y="247057"/>
                  <a:pt x="955188" y="252054"/>
                </a:cubicBezTo>
                <a:cubicBezTo>
                  <a:pt x="939997" y="256519"/>
                  <a:pt x="925752" y="263696"/>
                  <a:pt x="913154" y="273234"/>
                </a:cubicBezTo>
                <a:lnTo>
                  <a:pt x="873584" y="194057"/>
                </a:lnTo>
                <a:cubicBezTo>
                  <a:pt x="894364" y="180816"/>
                  <a:pt x="917252" y="171163"/>
                  <a:pt x="941277" y="165508"/>
                </a:cubicBezTo>
                <a:cubicBezTo>
                  <a:pt x="967431" y="158818"/>
                  <a:pt x="994328" y="155420"/>
                  <a:pt x="1021335" y="155392"/>
                </a:cubicBezTo>
                <a:close/>
                <a:moveTo>
                  <a:pt x="3358183" y="38150"/>
                </a:moveTo>
                <a:lnTo>
                  <a:pt x="3475660" y="38150"/>
                </a:lnTo>
                <a:lnTo>
                  <a:pt x="3475660" y="493610"/>
                </a:lnTo>
                <a:lnTo>
                  <a:pt x="3358183" y="493610"/>
                </a:lnTo>
                <a:close/>
                <a:moveTo>
                  <a:pt x="1266767" y="38150"/>
                </a:moveTo>
                <a:lnTo>
                  <a:pt x="1384231" y="38150"/>
                </a:lnTo>
                <a:lnTo>
                  <a:pt x="1384231" y="493610"/>
                </a:lnTo>
                <a:lnTo>
                  <a:pt x="1266767" y="493610"/>
                </a:lnTo>
                <a:close/>
                <a:moveTo>
                  <a:pt x="2835198" y="84"/>
                </a:moveTo>
                <a:cubicBezTo>
                  <a:pt x="2854003" y="-789"/>
                  <a:pt x="2872477" y="5219"/>
                  <a:pt x="2887119" y="16969"/>
                </a:cubicBezTo>
                <a:cubicBezTo>
                  <a:pt x="2900026" y="27628"/>
                  <a:pt x="2907310" y="43566"/>
                  <a:pt x="2906891" y="60230"/>
                </a:cubicBezTo>
                <a:cubicBezTo>
                  <a:pt x="2907345" y="77610"/>
                  <a:pt x="2900121" y="94318"/>
                  <a:pt x="2887119" y="105963"/>
                </a:cubicBezTo>
                <a:cubicBezTo>
                  <a:pt x="2872823" y="118442"/>
                  <a:pt x="2854212" y="124933"/>
                  <a:pt x="2835198" y="124071"/>
                </a:cubicBezTo>
                <a:cubicBezTo>
                  <a:pt x="2816231" y="124943"/>
                  <a:pt x="2797647" y="118580"/>
                  <a:pt x="2783251" y="106288"/>
                </a:cubicBezTo>
                <a:cubicBezTo>
                  <a:pt x="2758667" y="84233"/>
                  <a:pt x="2756745" y="46566"/>
                  <a:pt x="2778957" y="22157"/>
                </a:cubicBezTo>
                <a:cubicBezTo>
                  <a:pt x="2780315" y="20664"/>
                  <a:pt x="2781748" y="19241"/>
                  <a:pt x="2783251" y="17893"/>
                </a:cubicBezTo>
                <a:cubicBezTo>
                  <a:pt x="2797643" y="5592"/>
                  <a:pt x="2816228" y="-779"/>
                  <a:pt x="2835198" y="84"/>
                </a:cubicBezTo>
                <a:close/>
                <a:moveTo>
                  <a:pt x="1519003" y="84"/>
                </a:moveTo>
                <a:cubicBezTo>
                  <a:pt x="1537809" y="-794"/>
                  <a:pt x="1556285" y="5215"/>
                  <a:pt x="1570924" y="16969"/>
                </a:cubicBezTo>
                <a:cubicBezTo>
                  <a:pt x="1583839" y="27623"/>
                  <a:pt x="1591129" y="43563"/>
                  <a:pt x="1590709" y="60229"/>
                </a:cubicBezTo>
                <a:cubicBezTo>
                  <a:pt x="1591165" y="77613"/>
                  <a:pt x="1583936" y="94324"/>
                  <a:pt x="1570924" y="105964"/>
                </a:cubicBezTo>
                <a:cubicBezTo>
                  <a:pt x="1556631" y="118446"/>
                  <a:pt x="1538018" y="124938"/>
                  <a:pt x="1519003" y="124072"/>
                </a:cubicBezTo>
                <a:cubicBezTo>
                  <a:pt x="1500040" y="124943"/>
                  <a:pt x="1481460" y="118580"/>
                  <a:pt x="1467069" y="106288"/>
                </a:cubicBezTo>
                <a:cubicBezTo>
                  <a:pt x="1442485" y="84253"/>
                  <a:pt x="1440546" y="46603"/>
                  <a:pt x="1462738" y="22193"/>
                </a:cubicBezTo>
                <a:cubicBezTo>
                  <a:pt x="1464107" y="20688"/>
                  <a:pt x="1465553" y="19252"/>
                  <a:pt x="1467069" y="17893"/>
                </a:cubicBezTo>
                <a:cubicBezTo>
                  <a:pt x="1481457" y="5592"/>
                  <a:pt x="1500037" y="-779"/>
                  <a:pt x="1519003" y="84"/>
                </a:cubicBezTo>
                <a:close/>
              </a:path>
            </a:pathLst>
          </a:custGeom>
          <a:solidFill>
            <a:schemeClr val="bg1"/>
          </a:solidFill>
          <a:ln w="118527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400"/>
          </a:p>
        </p:txBody>
      </p:sp>
      <p:cxnSp>
        <p:nvCxnSpPr>
          <p:cNvPr id="17" name="Connecteur droit 2">
            <a:extLst>
              <a:ext uri="{FF2B5EF4-FFF2-40B4-BE49-F238E27FC236}">
                <a16:creationId xmlns:a16="http://schemas.microsoft.com/office/drawing/2014/main" id="{0846759C-066E-4249-AE11-2703A9B01C0F}"/>
              </a:ext>
            </a:extLst>
          </p:cNvPr>
          <p:cNvCxnSpPr>
            <a:cxnSpLocks/>
          </p:cNvCxnSpPr>
          <p:nvPr userDrawn="1"/>
        </p:nvCxnSpPr>
        <p:spPr>
          <a:xfrm>
            <a:off x="1080002" y="4602823"/>
            <a:ext cx="182691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FD742AB4-C5DC-2145-BCF7-72A0691AF4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001" y="1727298"/>
            <a:ext cx="4172263" cy="2534916"/>
          </a:xfrm>
          <a:noFill/>
        </p:spPr>
        <p:txBody>
          <a:bodyPr wrap="square" lIns="0" tIns="36000" rIns="0" bIns="36000" rtlCol="0"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lang="fr-FR" sz="4000" spc="-151" dirty="0">
                <a:solidFill>
                  <a:schemeClr val="bg1"/>
                </a:solidFill>
                <a:latin typeface="Montserrat" panose="02000505000000020004" pitchFamily="2" charset="77"/>
              </a:defRPr>
            </a:lvl1pPr>
          </a:lstStyle>
          <a:p>
            <a:pPr marL="0" lvl="0"/>
            <a:r>
              <a:rPr lang="fr-FR"/>
              <a:t>Cliquez pour modifier les styles du texte du masque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A4CF6BBB-BDBD-B240-96FD-4658973B29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80000" y="4916079"/>
            <a:ext cx="1293035" cy="237648"/>
          </a:xfrm>
        </p:spPr>
        <p:txBody>
          <a:bodyPr wrap="none" lIns="0">
            <a:noAutofit/>
          </a:bodyPr>
          <a:lstStyle>
            <a:lvl1pPr marL="0" indent="0">
              <a:buNone/>
              <a:defRPr sz="1051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851058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u_ble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14">
            <a:extLst>
              <a:ext uri="{FF2B5EF4-FFF2-40B4-BE49-F238E27FC236}">
                <a16:creationId xmlns:a16="http://schemas.microsoft.com/office/drawing/2014/main" id="{E0E97CEF-9554-9545-836C-FB3CE588CD2A}"/>
              </a:ext>
            </a:extLst>
          </p:cNvPr>
          <p:cNvCxnSpPr>
            <a:cxnSpLocks/>
          </p:cNvCxnSpPr>
          <p:nvPr userDrawn="1"/>
        </p:nvCxnSpPr>
        <p:spPr>
          <a:xfrm>
            <a:off x="5182546" y="1444708"/>
            <a:ext cx="1826911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8">
            <a:extLst>
              <a:ext uri="{FF2B5EF4-FFF2-40B4-BE49-F238E27FC236}">
                <a16:creationId xmlns:a16="http://schemas.microsoft.com/office/drawing/2014/main" id="{E234A8F4-7307-954B-A20E-F982C3CE3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779" y="578190"/>
            <a:ext cx="10464444" cy="803439"/>
          </a:xfrm>
        </p:spPr>
        <p:txBody>
          <a:bodyPr wrap="none"/>
          <a:lstStyle>
            <a:lvl1pPr algn="ctr">
              <a:defRPr lang="fr-FR" sz="4400" b="1" kern="1200" spc="-151" dirty="0">
                <a:solidFill>
                  <a:schemeClr val="accent1"/>
                </a:solidFill>
                <a:latin typeface="Montserrat" panose="02000505000000020004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90A27C-F172-4945-A88C-4F347B2DE48B}"/>
              </a:ext>
            </a:extLst>
          </p:cNvPr>
          <p:cNvSpPr/>
          <p:nvPr userDrawn="1"/>
        </p:nvSpPr>
        <p:spPr>
          <a:xfrm>
            <a:off x="11788029" y="6369789"/>
            <a:ext cx="403972" cy="4882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3" name="Graphique 19">
            <a:extLst>
              <a:ext uri="{FF2B5EF4-FFF2-40B4-BE49-F238E27FC236}">
                <a16:creationId xmlns:a16="http://schemas.microsoft.com/office/drawing/2014/main" id="{996EF959-8FAE-4E48-B45A-CF50B50747F5}"/>
              </a:ext>
            </a:extLst>
          </p:cNvPr>
          <p:cNvSpPr/>
          <p:nvPr userDrawn="1"/>
        </p:nvSpPr>
        <p:spPr>
          <a:xfrm rot="16200000">
            <a:off x="11905623" y="6561853"/>
            <a:ext cx="168784" cy="104083"/>
          </a:xfrm>
          <a:custGeom>
            <a:avLst/>
            <a:gdLst>
              <a:gd name="connsiteX0" fmla="*/ 149093 w 168784"/>
              <a:gd name="connsiteY0" fmla="*/ 0 h 104083"/>
              <a:gd name="connsiteX1" fmla="*/ 84392 w 168784"/>
              <a:gd name="connsiteY1" fmla="*/ 64701 h 104083"/>
              <a:gd name="connsiteX2" fmla="*/ 19691 w 168784"/>
              <a:gd name="connsiteY2" fmla="*/ 0 h 104083"/>
              <a:gd name="connsiteX3" fmla="*/ 0 w 168784"/>
              <a:gd name="connsiteY3" fmla="*/ 19691 h 104083"/>
              <a:gd name="connsiteX4" fmla="*/ 84392 w 168784"/>
              <a:gd name="connsiteY4" fmla="*/ 104083 h 104083"/>
              <a:gd name="connsiteX5" fmla="*/ 168784 w 168784"/>
              <a:gd name="connsiteY5" fmla="*/ 19691 h 10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784" h="104083">
                <a:moveTo>
                  <a:pt x="149093" y="0"/>
                </a:moveTo>
                <a:lnTo>
                  <a:pt x="84392" y="64701"/>
                </a:lnTo>
                <a:lnTo>
                  <a:pt x="19691" y="0"/>
                </a:lnTo>
                <a:lnTo>
                  <a:pt x="0" y="19691"/>
                </a:lnTo>
                <a:lnTo>
                  <a:pt x="84392" y="104083"/>
                </a:lnTo>
                <a:lnTo>
                  <a:pt x="168784" y="19691"/>
                </a:lnTo>
                <a:close/>
              </a:path>
            </a:pathLst>
          </a:custGeom>
          <a:solidFill>
            <a:schemeClr val="bg1"/>
          </a:solidFill>
          <a:ln w="529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400"/>
          </a:p>
        </p:txBody>
      </p:sp>
      <p:sp>
        <p:nvSpPr>
          <p:cNvPr id="14" name="Forme libre 35">
            <a:extLst>
              <a:ext uri="{FF2B5EF4-FFF2-40B4-BE49-F238E27FC236}">
                <a16:creationId xmlns:a16="http://schemas.microsoft.com/office/drawing/2014/main" id="{705B0229-5DD7-A943-9A19-C3A83D2D766F}"/>
              </a:ext>
            </a:extLst>
          </p:cNvPr>
          <p:cNvSpPr>
            <a:spLocks noChangeAspect="1"/>
          </p:cNvSpPr>
          <p:nvPr userDrawn="1"/>
        </p:nvSpPr>
        <p:spPr>
          <a:xfrm>
            <a:off x="10647162" y="6516532"/>
            <a:ext cx="1031033" cy="181755"/>
          </a:xfrm>
          <a:custGeom>
            <a:avLst/>
            <a:gdLst>
              <a:gd name="connsiteX0" fmla="*/ 3115860 w 3475660"/>
              <a:gd name="connsiteY0" fmla="*/ 357959 h 612701"/>
              <a:gd name="connsiteX1" fmla="*/ 3064542 w 3475660"/>
              <a:gd name="connsiteY1" fmla="*/ 391703 h 612701"/>
              <a:gd name="connsiteX2" fmla="*/ 3076290 w 3475660"/>
              <a:gd name="connsiteY2" fmla="*/ 416256 h 612701"/>
              <a:gd name="connsiteX3" fmla="*/ 3108439 w 3475660"/>
              <a:gd name="connsiteY3" fmla="*/ 425473 h 612701"/>
              <a:gd name="connsiteX4" fmla="*/ 3144285 w 3475660"/>
              <a:gd name="connsiteY4" fmla="*/ 415656 h 612701"/>
              <a:gd name="connsiteX5" fmla="*/ 3166548 w 3475660"/>
              <a:gd name="connsiteY5" fmla="*/ 386807 h 612701"/>
              <a:gd name="connsiteX6" fmla="*/ 3166548 w 3475660"/>
              <a:gd name="connsiteY6" fmla="*/ 357959 h 612701"/>
              <a:gd name="connsiteX7" fmla="*/ 1024432 w 3475660"/>
              <a:gd name="connsiteY7" fmla="*/ 357958 h 612701"/>
              <a:gd name="connsiteX8" fmla="*/ 973127 w 3475660"/>
              <a:gd name="connsiteY8" fmla="*/ 391702 h 612701"/>
              <a:gd name="connsiteX9" fmla="*/ 984862 w 3475660"/>
              <a:gd name="connsiteY9" fmla="*/ 416256 h 612701"/>
              <a:gd name="connsiteX10" fmla="*/ 1017010 w 3475660"/>
              <a:gd name="connsiteY10" fmla="*/ 425472 h 612701"/>
              <a:gd name="connsiteX11" fmla="*/ 1052870 w 3475660"/>
              <a:gd name="connsiteY11" fmla="*/ 415655 h 612701"/>
              <a:gd name="connsiteX12" fmla="*/ 1052870 w 3475660"/>
              <a:gd name="connsiteY12" fmla="*/ 415655 h 612701"/>
              <a:gd name="connsiteX13" fmla="*/ 1075133 w 3475660"/>
              <a:gd name="connsiteY13" fmla="*/ 386806 h 612701"/>
              <a:gd name="connsiteX14" fmla="*/ 1075133 w 3475660"/>
              <a:gd name="connsiteY14" fmla="*/ 357958 h 612701"/>
              <a:gd name="connsiteX15" fmla="*/ 189955 w 3475660"/>
              <a:gd name="connsiteY15" fmla="*/ 248088 h 612701"/>
              <a:gd name="connsiteX16" fmla="*/ 139565 w 3475660"/>
              <a:gd name="connsiteY16" fmla="*/ 268208 h 612701"/>
              <a:gd name="connsiteX17" fmla="*/ 138526 w 3475660"/>
              <a:gd name="connsiteY17" fmla="*/ 269239 h 612701"/>
              <a:gd name="connsiteX18" fmla="*/ 118741 w 3475660"/>
              <a:gd name="connsiteY18" fmla="*/ 327262 h 612701"/>
              <a:gd name="connsiteX19" fmla="*/ 138526 w 3475660"/>
              <a:gd name="connsiteY19" fmla="*/ 385258 h 612701"/>
              <a:gd name="connsiteX20" fmla="*/ 238792 w 3475660"/>
              <a:gd name="connsiteY20" fmla="*/ 386374 h 612701"/>
              <a:gd name="connsiteX21" fmla="*/ 239915 w 3475660"/>
              <a:gd name="connsiteY21" fmla="*/ 385258 h 612701"/>
              <a:gd name="connsiteX22" fmla="*/ 259700 w 3475660"/>
              <a:gd name="connsiteY22" fmla="*/ 327262 h 612701"/>
              <a:gd name="connsiteX23" fmla="*/ 239915 w 3475660"/>
              <a:gd name="connsiteY23" fmla="*/ 269239 h 612701"/>
              <a:gd name="connsiteX24" fmla="*/ 189955 w 3475660"/>
              <a:gd name="connsiteY24" fmla="*/ 248088 h 612701"/>
              <a:gd name="connsiteX25" fmla="*/ 2160117 w 3475660"/>
              <a:gd name="connsiteY25" fmla="*/ 248083 h 612701"/>
              <a:gd name="connsiteX26" fmla="*/ 2109437 w 3475660"/>
              <a:gd name="connsiteY26" fmla="*/ 268909 h 612701"/>
              <a:gd name="connsiteX27" fmla="*/ 2109406 w 3475660"/>
              <a:gd name="connsiteY27" fmla="*/ 268939 h 612701"/>
              <a:gd name="connsiteX28" fmla="*/ 2089608 w 3475660"/>
              <a:gd name="connsiteY28" fmla="*/ 326637 h 612701"/>
              <a:gd name="connsiteX29" fmla="*/ 2109406 w 3475660"/>
              <a:gd name="connsiteY29" fmla="*/ 385258 h 612701"/>
              <a:gd name="connsiteX30" fmla="*/ 2209651 w 3475660"/>
              <a:gd name="connsiteY30" fmla="*/ 386383 h 612701"/>
              <a:gd name="connsiteX31" fmla="*/ 2210783 w 3475660"/>
              <a:gd name="connsiteY31" fmla="*/ 385258 h 612701"/>
              <a:gd name="connsiteX32" fmla="*/ 2230581 w 3475660"/>
              <a:gd name="connsiteY32" fmla="*/ 326637 h 612701"/>
              <a:gd name="connsiteX33" fmla="*/ 2210783 w 3475660"/>
              <a:gd name="connsiteY33" fmla="*/ 268939 h 612701"/>
              <a:gd name="connsiteX34" fmla="*/ 2160117 w 3475660"/>
              <a:gd name="connsiteY34" fmla="*/ 248083 h 612701"/>
              <a:gd name="connsiteX35" fmla="*/ 2776459 w 3475660"/>
              <a:gd name="connsiteY35" fmla="*/ 160913 h 612701"/>
              <a:gd name="connsiteX36" fmla="*/ 2893911 w 3475660"/>
              <a:gd name="connsiteY36" fmla="*/ 160913 h 612701"/>
              <a:gd name="connsiteX37" fmla="*/ 2893911 w 3475660"/>
              <a:gd name="connsiteY37" fmla="*/ 493610 h 612701"/>
              <a:gd name="connsiteX38" fmla="*/ 2776459 w 3475660"/>
              <a:gd name="connsiteY38" fmla="*/ 493610 h 612701"/>
              <a:gd name="connsiteX39" fmla="*/ 449487 w 3475660"/>
              <a:gd name="connsiteY39" fmla="*/ 160913 h 612701"/>
              <a:gd name="connsiteX40" fmla="*/ 566950 w 3475660"/>
              <a:gd name="connsiteY40" fmla="*/ 160913 h 612701"/>
              <a:gd name="connsiteX41" fmla="*/ 566950 w 3475660"/>
              <a:gd name="connsiteY41" fmla="*/ 327861 h 612701"/>
              <a:gd name="connsiteX42" fmla="*/ 581163 w 3475660"/>
              <a:gd name="connsiteY42" fmla="*/ 382511 h 612701"/>
              <a:gd name="connsiteX43" fmla="*/ 622594 w 3475660"/>
              <a:gd name="connsiteY43" fmla="*/ 399696 h 612701"/>
              <a:gd name="connsiteX44" fmla="*/ 668025 w 3475660"/>
              <a:gd name="connsiteY44" fmla="*/ 380364 h 612701"/>
              <a:gd name="connsiteX45" fmla="*/ 685647 w 3475660"/>
              <a:gd name="connsiteY45" fmla="*/ 321117 h 612701"/>
              <a:gd name="connsiteX46" fmla="*/ 685647 w 3475660"/>
              <a:gd name="connsiteY46" fmla="*/ 160913 h 612701"/>
              <a:gd name="connsiteX47" fmla="*/ 803111 w 3475660"/>
              <a:gd name="connsiteY47" fmla="*/ 160913 h 612701"/>
              <a:gd name="connsiteX48" fmla="*/ 803111 w 3475660"/>
              <a:gd name="connsiteY48" fmla="*/ 493610 h 612701"/>
              <a:gd name="connsiteX49" fmla="*/ 691207 w 3475660"/>
              <a:gd name="connsiteY49" fmla="*/ 493610 h 612701"/>
              <a:gd name="connsiteX50" fmla="*/ 691207 w 3475660"/>
              <a:gd name="connsiteY50" fmla="*/ 458018 h 612701"/>
              <a:gd name="connsiteX51" fmla="*/ 646694 w 3475660"/>
              <a:gd name="connsiteY51" fmla="*/ 488690 h 612701"/>
              <a:gd name="connsiteX52" fmla="*/ 591679 w 3475660"/>
              <a:gd name="connsiteY52" fmla="*/ 499130 h 612701"/>
              <a:gd name="connsiteX53" fmla="*/ 488126 w 3475660"/>
              <a:gd name="connsiteY53" fmla="*/ 461065 h 612701"/>
              <a:gd name="connsiteX54" fmla="*/ 449487 w 3475660"/>
              <a:gd name="connsiteY54" fmla="*/ 346894 h 612701"/>
              <a:gd name="connsiteX55" fmla="*/ 1460265 w 3475660"/>
              <a:gd name="connsiteY55" fmla="*/ 160913 h 612701"/>
              <a:gd name="connsiteX56" fmla="*/ 1577729 w 3475660"/>
              <a:gd name="connsiteY56" fmla="*/ 160913 h 612701"/>
              <a:gd name="connsiteX57" fmla="*/ 1577729 w 3475660"/>
              <a:gd name="connsiteY57" fmla="*/ 493610 h 612701"/>
              <a:gd name="connsiteX58" fmla="*/ 1460265 w 3475660"/>
              <a:gd name="connsiteY58" fmla="*/ 493610 h 612701"/>
              <a:gd name="connsiteX59" fmla="*/ 1797198 w 3475660"/>
              <a:gd name="connsiteY59" fmla="*/ 155395 h 612701"/>
              <a:gd name="connsiteX60" fmla="*/ 1869521 w 3475660"/>
              <a:gd name="connsiteY60" fmla="*/ 162763 h 612701"/>
              <a:gd name="connsiteX61" fmla="*/ 1929492 w 3475660"/>
              <a:gd name="connsiteY61" fmla="*/ 183619 h 612701"/>
              <a:gd name="connsiteX62" fmla="*/ 1894249 w 3475660"/>
              <a:gd name="connsiteY62" fmla="*/ 262797 h 612701"/>
              <a:gd name="connsiteX63" fmla="*/ 1797815 w 3475660"/>
              <a:gd name="connsiteY63" fmla="*/ 238243 h 612701"/>
              <a:gd name="connsiteX64" fmla="*/ 1757012 w 3475660"/>
              <a:gd name="connsiteY64" fmla="*/ 244689 h 612701"/>
              <a:gd name="connsiteX65" fmla="*/ 1744019 w 3475660"/>
              <a:gd name="connsiteY65" fmla="*/ 261573 h 612701"/>
              <a:gd name="connsiteX66" fmla="*/ 1758244 w 3475660"/>
              <a:gd name="connsiteY66" fmla="*/ 277859 h 612701"/>
              <a:gd name="connsiteX67" fmla="*/ 1805235 w 3475660"/>
              <a:gd name="connsiteY67" fmla="*/ 287350 h 612701"/>
              <a:gd name="connsiteX68" fmla="*/ 1873848 w 3475660"/>
              <a:gd name="connsiteY68" fmla="*/ 301487 h 612701"/>
              <a:gd name="connsiteX69" fmla="*/ 1921153 w 3475660"/>
              <a:gd name="connsiteY69" fmla="*/ 330635 h 612701"/>
              <a:gd name="connsiteX70" fmla="*/ 1941240 w 3475660"/>
              <a:gd name="connsiteY70" fmla="*/ 389881 h 612701"/>
              <a:gd name="connsiteX71" fmla="*/ 1922071 w 3475660"/>
              <a:gd name="connsiteY71" fmla="*/ 446030 h 612701"/>
              <a:gd name="connsiteX72" fmla="*/ 1865509 w 3475660"/>
              <a:gd name="connsiteY72" fmla="*/ 485019 h 612701"/>
              <a:gd name="connsiteX73" fmla="*/ 1775552 w 3475660"/>
              <a:gd name="connsiteY73" fmla="*/ 499131 h 612701"/>
              <a:gd name="connsiteX74" fmla="*/ 1692716 w 3475660"/>
              <a:gd name="connsiteY74" fmla="*/ 489614 h 612701"/>
              <a:gd name="connsiteX75" fmla="*/ 1692716 w 3475660"/>
              <a:gd name="connsiteY75" fmla="*/ 489614 h 612701"/>
              <a:gd name="connsiteX76" fmla="*/ 1627185 w 3475660"/>
              <a:gd name="connsiteY76" fmla="*/ 464762 h 612701"/>
              <a:gd name="connsiteX77" fmla="*/ 1662416 w 3475660"/>
              <a:gd name="connsiteY77" fmla="*/ 384960 h 612701"/>
              <a:gd name="connsiteX78" fmla="*/ 1716827 w 3475660"/>
              <a:gd name="connsiteY78" fmla="*/ 407365 h 612701"/>
              <a:gd name="connsiteX79" fmla="*/ 1779264 w 3475660"/>
              <a:gd name="connsiteY79" fmla="*/ 415657 h 612701"/>
              <a:gd name="connsiteX80" fmla="*/ 1819765 w 3475660"/>
              <a:gd name="connsiteY80" fmla="*/ 409813 h 612701"/>
              <a:gd name="connsiteX81" fmla="*/ 1831814 w 3475660"/>
              <a:gd name="connsiteY81" fmla="*/ 392953 h 612701"/>
              <a:gd name="connsiteX82" fmla="*/ 1817286 w 3475660"/>
              <a:gd name="connsiteY82" fmla="*/ 377292 h 612701"/>
              <a:gd name="connsiteX83" fmla="*/ 1771226 w 3475660"/>
              <a:gd name="connsiteY83" fmla="*/ 368375 h 612701"/>
              <a:gd name="connsiteX84" fmla="*/ 1702915 w 3475660"/>
              <a:gd name="connsiteY84" fmla="*/ 355487 h 612701"/>
              <a:gd name="connsiteX85" fmla="*/ 1654377 w 3475660"/>
              <a:gd name="connsiteY85" fmla="*/ 326039 h 612701"/>
              <a:gd name="connsiteX86" fmla="*/ 1633976 w 3475660"/>
              <a:gd name="connsiteY86" fmla="*/ 265869 h 612701"/>
              <a:gd name="connsiteX87" fmla="*/ 1653145 w 3475660"/>
              <a:gd name="connsiteY87" fmla="*/ 209096 h 612701"/>
              <a:gd name="connsiteX88" fmla="*/ 1709091 w 3475660"/>
              <a:gd name="connsiteY88" fmla="*/ 169807 h 612701"/>
              <a:gd name="connsiteX89" fmla="*/ 1797198 w 3475660"/>
              <a:gd name="connsiteY89" fmla="*/ 155395 h 612701"/>
              <a:gd name="connsiteX90" fmla="*/ 164498 w 3475660"/>
              <a:gd name="connsiteY90" fmla="*/ 155394 h 612701"/>
              <a:gd name="connsiteX91" fmla="*/ 263410 w 3475660"/>
              <a:gd name="connsiteY91" fmla="*/ 194059 h 612701"/>
              <a:gd name="connsiteX92" fmla="*/ 263410 w 3475660"/>
              <a:gd name="connsiteY92" fmla="*/ 160913 h 612701"/>
              <a:gd name="connsiteX93" fmla="*/ 375302 w 3475660"/>
              <a:gd name="connsiteY93" fmla="*/ 160913 h 612701"/>
              <a:gd name="connsiteX94" fmla="*/ 375302 w 3475660"/>
              <a:gd name="connsiteY94" fmla="*/ 612701 h 612701"/>
              <a:gd name="connsiteX95" fmla="*/ 257838 w 3475660"/>
              <a:gd name="connsiteY95" fmla="*/ 612701 h 612701"/>
              <a:gd name="connsiteX96" fmla="*/ 257838 w 3475660"/>
              <a:gd name="connsiteY96" fmla="*/ 464137 h 612701"/>
              <a:gd name="connsiteX97" fmla="*/ 164498 w 3475660"/>
              <a:gd name="connsiteY97" fmla="*/ 499129 h 612701"/>
              <a:gd name="connsiteX98" fmla="*/ 81347 w 3475660"/>
              <a:gd name="connsiteY98" fmla="*/ 477949 h 612701"/>
              <a:gd name="connsiteX99" fmla="*/ 21992 w 3475660"/>
              <a:gd name="connsiteY99" fmla="*/ 417803 h 612701"/>
              <a:gd name="connsiteX100" fmla="*/ 45 w 3475660"/>
              <a:gd name="connsiteY100" fmla="*/ 327262 h 612701"/>
              <a:gd name="connsiteX101" fmla="*/ 21992 w 3475660"/>
              <a:gd name="connsiteY101" fmla="*/ 236720 h 612701"/>
              <a:gd name="connsiteX102" fmla="*/ 81347 w 3475660"/>
              <a:gd name="connsiteY102" fmla="*/ 176550 h 612701"/>
              <a:gd name="connsiteX103" fmla="*/ 164498 w 3475660"/>
              <a:gd name="connsiteY103" fmla="*/ 155394 h 612701"/>
              <a:gd name="connsiteX104" fmla="*/ 3112765 w 3475660"/>
              <a:gd name="connsiteY104" fmla="*/ 155393 h 612701"/>
              <a:gd name="connsiteX105" fmla="*/ 3240129 w 3475660"/>
              <a:gd name="connsiteY105" fmla="*/ 193134 h 612701"/>
              <a:gd name="connsiteX106" fmla="*/ 3284000 w 3475660"/>
              <a:gd name="connsiteY106" fmla="*/ 308853 h 612701"/>
              <a:gd name="connsiteX107" fmla="*/ 3284000 w 3475660"/>
              <a:gd name="connsiteY107" fmla="*/ 493610 h 612701"/>
              <a:gd name="connsiteX108" fmla="*/ 3174598 w 3475660"/>
              <a:gd name="connsiteY108" fmla="*/ 493610 h 612701"/>
              <a:gd name="connsiteX109" fmla="*/ 3174598 w 3475660"/>
              <a:gd name="connsiteY109" fmla="*/ 450649 h 612701"/>
              <a:gd name="connsiteX110" fmla="*/ 3075661 w 3475660"/>
              <a:gd name="connsiteY110" fmla="*/ 499130 h 612701"/>
              <a:gd name="connsiteX111" fmla="*/ 3008294 w 3475660"/>
              <a:gd name="connsiteY111" fmla="*/ 485642 h 612701"/>
              <a:gd name="connsiteX112" fmla="*/ 2965327 w 3475660"/>
              <a:gd name="connsiteY112" fmla="*/ 449100 h 612701"/>
              <a:gd name="connsiteX113" fmla="*/ 2950787 w 3475660"/>
              <a:gd name="connsiteY113" fmla="*/ 396623 h 612701"/>
              <a:gd name="connsiteX114" fmla="*/ 2987262 w 3475660"/>
              <a:gd name="connsiteY114" fmla="*/ 323265 h 612701"/>
              <a:gd name="connsiteX115" fmla="*/ 3099783 w 3475660"/>
              <a:gd name="connsiteY115" fmla="*/ 297189 h 612701"/>
              <a:gd name="connsiteX116" fmla="*/ 3166547 w 3475660"/>
              <a:gd name="connsiteY116" fmla="*/ 297189 h 612701"/>
              <a:gd name="connsiteX117" fmla="*/ 3095457 w 3475660"/>
              <a:gd name="connsiteY117" fmla="*/ 244387 h 612701"/>
              <a:gd name="connsiteX118" fmla="*/ 3046605 w 3475660"/>
              <a:gd name="connsiteY118" fmla="*/ 252055 h 612701"/>
              <a:gd name="connsiteX119" fmla="*/ 3004570 w 3475660"/>
              <a:gd name="connsiteY119" fmla="*/ 273236 h 612701"/>
              <a:gd name="connsiteX120" fmla="*/ 2965000 w 3475660"/>
              <a:gd name="connsiteY120" fmla="*/ 194058 h 612701"/>
              <a:gd name="connsiteX121" fmla="*/ 3032694 w 3475660"/>
              <a:gd name="connsiteY121" fmla="*/ 165509 h 612701"/>
              <a:gd name="connsiteX122" fmla="*/ 3112765 w 3475660"/>
              <a:gd name="connsiteY122" fmla="*/ 155393 h 612701"/>
              <a:gd name="connsiteX123" fmla="*/ 2574912 w 3475660"/>
              <a:gd name="connsiteY123" fmla="*/ 155393 h 612701"/>
              <a:gd name="connsiteX124" fmla="*/ 2673221 w 3475660"/>
              <a:gd name="connsiteY124" fmla="*/ 179621 h 612701"/>
              <a:gd name="connsiteX125" fmla="*/ 2731934 w 3475660"/>
              <a:gd name="connsiteY125" fmla="*/ 246835 h 612701"/>
              <a:gd name="connsiteX126" fmla="*/ 2641072 w 3475660"/>
              <a:gd name="connsiteY126" fmla="*/ 292893 h 612701"/>
              <a:gd name="connsiteX127" fmla="*/ 2574283 w 3475660"/>
              <a:gd name="connsiteY127" fmla="*/ 248082 h 612701"/>
              <a:gd name="connsiteX128" fmla="*/ 2522060 w 3475660"/>
              <a:gd name="connsiteY128" fmla="*/ 268938 h 612701"/>
              <a:gd name="connsiteX129" fmla="*/ 2501332 w 3475660"/>
              <a:gd name="connsiteY129" fmla="*/ 326636 h 612701"/>
              <a:gd name="connsiteX130" fmla="*/ 2522060 w 3475660"/>
              <a:gd name="connsiteY130" fmla="*/ 385257 h 612701"/>
              <a:gd name="connsiteX131" fmla="*/ 2574283 w 3475660"/>
              <a:gd name="connsiteY131" fmla="*/ 406438 h 612701"/>
              <a:gd name="connsiteX132" fmla="*/ 2641072 w 3475660"/>
              <a:gd name="connsiteY132" fmla="*/ 361629 h 612701"/>
              <a:gd name="connsiteX133" fmla="*/ 2731934 w 3475660"/>
              <a:gd name="connsiteY133" fmla="*/ 407662 h 612701"/>
              <a:gd name="connsiteX134" fmla="*/ 2673221 w 3475660"/>
              <a:gd name="connsiteY134" fmla="*/ 474876 h 612701"/>
              <a:gd name="connsiteX135" fmla="*/ 2574913 w 3475660"/>
              <a:gd name="connsiteY135" fmla="*/ 499129 h 612701"/>
              <a:gd name="connsiteX136" fmla="*/ 2475371 w 3475660"/>
              <a:gd name="connsiteY136" fmla="*/ 477025 h 612701"/>
              <a:gd name="connsiteX137" fmla="*/ 2475371 w 3475660"/>
              <a:gd name="connsiteY137" fmla="*/ 477025 h 612701"/>
              <a:gd name="connsiteX138" fmla="*/ 2398115 w 3475660"/>
              <a:gd name="connsiteY138" fmla="*/ 253881 h 612701"/>
              <a:gd name="connsiteX139" fmla="*/ 2475371 w 3475660"/>
              <a:gd name="connsiteY139" fmla="*/ 177173 h 612701"/>
              <a:gd name="connsiteX140" fmla="*/ 2574912 w 3475660"/>
              <a:gd name="connsiteY140" fmla="*/ 155393 h 612701"/>
              <a:gd name="connsiteX141" fmla="*/ 2160246 w 3475660"/>
              <a:gd name="connsiteY141" fmla="*/ 155393 h 612701"/>
              <a:gd name="connsiteX142" fmla="*/ 2257774 w 3475660"/>
              <a:gd name="connsiteY142" fmla="*/ 177173 h 612701"/>
              <a:gd name="connsiteX143" fmla="*/ 2325166 w 3475660"/>
              <a:gd name="connsiteY143" fmla="*/ 237943 h 612701"/>
              <a:gd name="connsiteX144" fmla="*/ 2270543 w 3475660"/>
              <a:gd name="connsiteY144" fmla="*/ 469892 h 612701"/>
              <a:gd name="connsiteX145" fmla="*/ 2257774 w 3475660"/>
              <a:gd name="connsiteY145" fmla="*/ 477025 h 612701"/>
              <a:gd name="connsiteX146" fmla="*/ 2063044 w 3475660"/>
              <a:gd name="connsiteY146" fmla="*/ 477025 h 612701"/>
              <a:gd name="connsiteX147" fmla="*/ 2063044 w 3475660"/>
              <a:gd name="connsiteY147" fmla="*/ 477025 h 612701"/>
              <a:gd name="connsiteX148" fmla="*/ 1970924 w 3475660"/>
              <a:gd name="connsiteY148" fmla="*/ 326637 h 612701"/>
              <a:gd name="connsiteX149" fmla="*/ 2062717 w 3475660"/>
              <a:gd name="connsiteY149" fmla="*/ 177173 h 612701"/>
              <a:gd name="connsiteX150" fmla="*/ 2160246 w 3475660"/>
              <a:gd name="connsiteY150" fmla="*/ 155393 h 612701"/>
              <a:gd name="connsiteX151" fmla="*/ 1021335 w 3475660"/>
              <a:gd name="connsiteY151" fmla="*/ 155392 h 612701"/>
              <a:gd name="connsiteX152" fmla="*/ 1148701 w 3475660"/>
              <a:gd name="connsiteY152" fmla="*/ 193133 h 612701"/>
              <a:gd name="connsiteX153" fmla="*/ 1192584 w 3475660"/>
              <a:gd name="connsiteY153" fmla="*/ 308853 h 612701"/>
              <a:gd name="connsiteX154" fmla="*/ 1192584 w 3475660"/>
              <a:gd name="connsiteY154" fmla="*/ 493609 h 612701"/>
              <a:gd name="connsiteX155" fmla="*/ 1083170 w 3475660"/>
              <a:gd name="connsiteY155" fmla="*/ 493609 h 612701"/>
              <a:gd name="connsiteX156" fmla="*/ 1083170 w 3475660"/>
              <a:gd name="connsiteY156" fmla="*/ 450648 h 612701"/>
              <a:gd name="connsiteX157" fmla="*/ 984245 w 3475660"/>
              <a:gd name="connsiteY157" fmla="*/ 499128 h 612701"/>
              <a:gd name="connsiteX158" fmla="*/ 916866 w 3475660"/>
              <a:gd name="connsiteY158" fmla="*/ 485641 h 612701"/>
              <a:gd name="connsiteX159" fmla="*/ 873899 w 3475660"/>
              <a:gd name="connsiteY159" fmla="*/ 449099 h 612701"/>
              <a:gd name="connsiteX160" fmla="*/ 859371 w 3475660"/>
              <a:gd name="connsiteY160" fmla="*/ 396622 h 612701"/>
              <a:gd name="connsiteX161" fmla="*/ 895846 w 3475660"/>
              <a:gd name="connsiteY161" fmla="*/ 323264 h 612701"/>
              <a:gd name="connsiteX162" fmla="*/ 1008355 w 3475660"/>
              <a:gd name="connsiteY162" fmla="*/ 297187 h 612701"/>
              <a:gd name="connsiteX163" fmla="*/ 1075131 w 3475660"/>
              <a:gd name="connsiteY163" fmla="*/ 297187 h 612701"/>
              <a:gd name="connsiteX164" fmla="*/ 1004028 w 3475660"/>
              <a:gd name="connsiteY164" fmla="*/ 244385 h 612701"/>
              <a:gd name="connsiteX165" fmla="*/ 955188 w 3475660"/>
              <a:gd name="connsiteY165" fmla="*/ 252054 h 612701"/>
              <a:gd name="connsiteX166" fmla="*/ 913154 w 3475660"/>
              <a:gd name="connsiteY166" fmla="*/ 273234 h 612701"/>
              <a:gd name="connsiteX167" fmla="*/ 873584 w 3475660"/>
              <a:gd name="connsiteY167" fmla="*/ 194057 h 612701"/>
              <a:gd name="connsiteX168" fmla="*/ 941277 w 3475660"/>
              <a:gd name="connsiteY168" fmla="*/ 165508 h 612701"/>
              <a:gd name="connsiteX169" fmla="*/ 1021335 w 3475660"/>
              <a:gd name="connsiteY169" fmla="*/ 155392 h 612701"/>
              <a:gd name="connsiteX170" fmla="*/ 3358183 w 3475660"/>
              <a:gd name="connsiteY170" fmla="*/ 38150 h 612701"/>
              <a:gd name="connsiteX171" fmla="*/ 3475660 w 3475660"/>
              <a:gd name="connsiteY171" fmla="*/ 38150 h 612701"/>
              <a:gd name="connsiteX172" fmla="*/ 3475660 w 3475660"/>
              <a:gd name="connsiteY172" fmla="*/ 493610 h 612701"/>
              <a:gd name="connsiteX173" fmla="*/ 3358183 w 3475660"/>
              <a:gd name="connsiteY173" fmla="*/ 493610 h 612701"/>
              <a:gd name="connsiteX174" fmla="*/ 1266767 w 3475660"/>
              <a:gd name="connsiteY174" fmla="*/ 38150 h 612701"/>
              <a:gd name="connsiteX175" fmla="*/ 1384231 w 3475660"/>
              <a:gd name="connsiteY175" fmla="*/ 38150 h 612701"/>
              <a:gd name="connsiteX176" fmla="*/ 1384231 w 3475660"/>
              <a:gd name="connsiteY176" fmla="*/ 493610 h 612701"/>
              <a:gd name="connsiteX177" fmla="*/ 1266767 w 3475660"/>
              <a:gd name="connsiteY177" fmla="*/ 493610 h 612701"/>
              <a:gd name="connsiteX178" fmla="*/ 2835198 w 3475660"/>
              <a:gd name="connsiteY178" fmla="*/ 84 h 612701"/>
              <a:gd name="connsiteX179" fmla="*/ 2887119 w 3475660"/>
              <a:gd name="connsiteY179" fmla="*/ 16969 h 612701"/>
              <a:gd name="connsiteX180" fmla="*/ 2906891 w 3475660"/>
              <a:gd name="connsiteY180" fmla="*/ 60230 h 612701"/>
              <a:gd name="connsiteX181" fmla="*/ 2887119 w 3475660"/>
              <a:gd name="connsiteY181" fmla="*/ 105963 h 612701"/>
              <a:gd name="connsiteX182" fmla="*/ 2835198 w 3475660"/>
              <a:gd name="connsiteY182" fmla="*/ 124071 h 612701"/>
              <a:gd name="connsiteX183" fmla="*/ 2783251 w 3475660"/>
              <a:gd name="connsiteY183" fmla="*/ 106288 h 612701"/>
              <a:gd name="connsiteX184" fmla="*/ 2778957 w 3475660"/>
              <a:gd name="connsiteY184" fmla="*/ 22157 h 612701"/>
              <a:gd name="connsiteX185" fmla="*/ 2783251 w 3475660"/>
              <a:gd name="connsiteY185" fmla="*/ 17893 h 612701"/>
              <a:gd name="connsiteX186" fmla="*/ 2835198 w 3475660"/>
              <a:gd name="connsiteY186" fmla="*/ 84 h 612701"/>
              <a:gd name="connsiteX187" fmla="*/ 1519003 w 3475660"/>
              <a:gd name="connsiteY187" fmla="*/ 84 h 612701"/>
              <a:gd name="connsiteX188" fmla="*/ 1570924 w 3475660"/>
              <a:gd name="connsiteY188" fmla="*/ 16969 h 612701"/>
              <a:gd name="connsiteX189" fmla="*/ 1590709 w 3475660"/>
              <a:gd name="connsiteY189" fmla="*/ 60229 h 612701"/>
              <a:gd name="connsiteX190" fmla="*/ 1570924 w 3475660"/>
              <a:gd name="connsiteY190" fmla="*/ 105964 h 612701"/>
              <a:gd name="connsiteX191" fmla="*/ 1519003 w 3475660"/>
              <a:gd name="connsiteY191" fmla="*/ 124072 h 612701"/>
              <a:gd name="connsiteX192" fmla="*/ 1467069 w 3475660"/>
              <a:gd name="connsiteY192" fmla="*/ 106288 h 612701"/>
              <a:gd name="connsiteX193" fmla="*/ 1462738 w 3475660"/>
              <a:gd name="connsiteY193" fmla="*/ 22193 h 612701"/>
              <a:gd name="connsiteX194" fmla="*/ 1467069 w 3475660"/>
              <a:gd name="connsiteY194" fmla="*/ 17893 h 612701"/>
              <a:gd name="connsiteX195" fmla="*/ 1519003 w 3475660"/>
              <a:gd name="connsiteY195" fmla="*/ 84 h 61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3475660" h="612701">
                <a:moveTo>
                  <a:pt x="3115860" y="357959"/>
                </a:moveTo>
                <a:cubicBezTo>
                  <a:pt x="3081648" y="357959"/>
                  <a:pt x="3064542" y="369207"/>
                  <a:pt x="3064542" y="391703"/>
                </a:cubicBezTo>
                <a:cubicBezTo>
                  <a:pt x="3064231" y="401292"/>
                  <a:pt x="3068607" y="410438"/>
                  <a:pt x="3076290" y="416256"/>
                </a:cubicBezTo>
                <a:cubicBezTo>
                  <a:pt x="3085640" y="422867"/>
                  <a:pt x="3096979" y="426118"/>
                  <a:pt x="3108439" y="425473"/>
                </a:cubicBezTo>
                <a:cubicBezTo>
                  <a:pt x="3121096" y="425737"/>
                  <a:pt x="3133554" y="422325"/>
                  <a:pt x="3144285" y="415656"/>
                </a:cubicBezTo>
                <a:cubicBezTo>
                  <a:pt x="3154808" y="408847"/>
                  <a:pt x="3162664" y="398666"/>
                  <a:pt x="3166548" y="386807"/>
                </a:cubicBezTo>
                <a:lnTo>
                  <a:pt x="3166548" y="357959"/>
                </a:lnTo>
                <a:close/>
                <a:moveTo>
                  <a:pt x="1024432" y="357958"/>
                </a:moveTo>
                <a:cubicBezTo>
                  <a:pt x="990220" y="357958"/>
                  <a:pt x="973118" y="369206"/>
                  <a:pt x="973127" y="391702"/>
                </a:cubicBezTo>
                <a:cubicBezTo>
                  <a:pt x="972811" y="401289"/>
                  <a:pt x="977183" y="410436"/>
                  <a:pt x="984862" y="416256"/>
                </a:cubicBezTo>
                <a:cubicBezTo>
                  <a:pt x="994212" y="422864"/>
                  <a:pt x="1005550" y="426114"/>
                  <a:pt x="1017010" y="425472"/>
                </a:cubicBezTo>
                <a:cubicBezTo>
                  <a:pt x="1029670" y="425734"/>
                  <a:pt x="1042133" y="422322"/>
                  <a:pt x="1052870" y="415655"/>
                </a:cubicBezTo>
                <a:lnTo>
                  <a:pt x="1052870" y="415655"/>
                </a:lnTo>
                <a:cubicBezTo>
                  <a:pt x="1063385" y="408839"/>
                  <a:pt x="1071240" y="398661"/>
                  <a:pt x="1075133" y="386806"/>
                </a:cubicBezTo>
                <a:lnTo>
                  <a:pt x="1075133" y="357958"/>
                </a:lnTo>
                <a:close/>
                <a:moveTo>
                  <a:pt x="189955" y="248088"/>
                </a:moveTo>
                <a:cubicBezTo>
                  <a:pt x="171795" y="247901"/>
                  <a:pt x="153564" y="254593"/>
                  <a:pt x="139565" y="268208"/>
                </a:cubicBezTo>
                <a:cubicBezTo>
                  <a:pt x="139215" y="268548"/>
                  <a:pt x="138868" y="268892"/>
                  <a:pt x="138526" y="269239"/>
                </a:cubicBezTo>
                <a:cubicBezTo>
                  <a:pt x="124631" y="285317"/>
                  <a:pt x="117541" y="306110"/>
                  <a:pt x="118741" y="327262"/>
                </a:cubicBezTo>
                <a:cubicBezTo>
                  <a:pt x="117537" y="348407"/>
                  <a:pt x="124628" y="369193"/>
                  <a:pt x="138526" y="385258"/>
                </a:cubicBezTo>
                <a:cubicBezTo>
                  <a:pt x="165903" y="413058"/>
                  <a:pt x="210794" y="413557"/>
                  <a:pt x="238792" y="386374"/>
                </a:cubicBezTo>
                <a:cubicBezTo>
                  <a:pt x="239170" y="386006"/>
                  <a:pt x="239544" y="385634"/>
                  <a:pt x="239915" y="385258"/>
                </a:cubicBezTo>
                <a:cubicBezTo>
                  <a:pt x="253807" y="369190"/>
                  <a:pt x="260898" y="348406"/>
                  <a:pt x="259700" y="327262"/>
                </a:cubicBezTo>
                <a:cubicBezTo>
                  <a:pt x="260893" y="306110"/>
                  <a:pt x="253803" y="285320"/>
                  <a:pt x="239915" y="269239"/>
                </a:cubicBezTo>
                <a:cubicBezTo>
                  <a:pt x="226203" y="255340"/>
                  <a:pt x="208114" y="248274"/>
                  <a:pt x="189955" y="248088"/>
                </a:cubicBezTo>
                <a:close/>
                <a:moveTo>
                  <a:pt x="2160117" y="248083"/>
                </a:moveTo>
                <a:cubicBezTo>
                  <a:pt x="2141777" y="248078"/>
                  <a:pt x="2123434" y="255019"/>
                  <a:pt x="2109437" y="268909"/>
                </a:cubicBezTo>
                <a:cubicBezTo>
                  <a:pt x="2109427" y="268919"/>
                  <a:pt x="2109416" y="268929"/>
                  <a:pt x="2109406" y="268939"/>
                </a:cubicBezTo>
                <a:cubicBezTo>
                  <a:pt x="2095470" y="284866"/>
                  <a:pt x="2088365" y="305575"/>
                  <a:pt x="2089608" y="326637"/>
                </a:cubicBezTo>
                <a:cubicBezTo>
                  <a:pt x="2088334" y="347983"/>
                  <a:pt x="2095429" y="368990"/>
                  <a:pt x="2109406" y="385258"/>
                </a:cubicBezTo>
                <a:cubicBezTo>
                  <a:pt x="2136776" y="413054"/>
                  <a:pt x="2181657" y="413558"/>
                  <a:pt x="2209651" y="386383"/>
                </a:cubicBezTo>
                <a:cubicBezTo>
                  <a:pt x="2210033" y="386012"/>
                  <a:pt x="2210410" y="385637"/>
                  <a:pt x="2210783" y="385258"/>
                </a:cubicBezTo>
                <a:cubicBezTo>
                  <a:pt x="2224750" y="368984"/>
                  <a:pt x="2231843" y="347981"/>
                  <a:pt x="2230581" y="326637"/>
                </a:cubicBezTo>
                <a:cubicBezTo>
                  <a:pt x="2231813" y="305577"/>
                  <a:pt x="2224709" y="284872"/>
                  <a:pt x="2210783" y="268939"/>
                </a:cubicBezTo>
                <a:cubicBezTo>
                  <a:pt x="2196795" y="255041"/>
                  <a:pt x="2178457" y="248089"/>
                  <a:pt x="2160117" y="248083"/>
                </a:cubicBezTo>
                <a:close/>
                <a:moveTo>
                  <a:pt x="2776459" y="160913"/>
                </a:moveTo>
                <a:lnTo>
                  <a:pt x="2893911" y="160913"/>
                </a:lnTo>
                <a:lnTo>
                  <a:pt x="2893911" y="493610"/>
                </a:lnTo>
                <a:lnTo>
                  <a:pt x="2776459" y="493610"/>
                </a:lnTo>
                <a:close/>
                <a:moveTo>
                  <a:pt x="449487" y="160913"/>
                </a:moveTo>
                <a:lnTo>
                  <a:pt x="566950" y="160913"/>
                </a:lnTo>
                <a:lnTo>
                  <a:pt x="566950" y="327861"/>
                </a:lnTo>
                <a:cubicBezTo>
                  <a:pt x="565336" y="347149"/>
                  <a:pt x="570346" y="366411"/>
                  <a:pt x="581163" y="382511"/>
                </a:cubicBezTo>
                <a:cubicBezTo>
                  <a:pt x="591507" y="394357"/>
                  <a:pt x="606837" y="400715"/>
                  <a:pt x="622594" y="399696"/>
                </a:cubicBezTo>
                <a:cubicBezTo>
                  <a:pt x="639871" y="400235"/>
                  <a:pt x="656504" y="393158"/>
                  <a:pt x="668025" y="380364"/>
                </a:cubicBezTo>
                <a:cubicBezTo>
                  <a:pt x="681077" y="363459"/>
                  <a:pt x="687356" y="342350"/>
                  <a:pt x="685647" y="321117"/>
                </a:cubicBezTo>
                <a:lnTo>
                  <a:pt x="685647" y="160913"/>
                </a:lnTo>
                <a:lnTo>
                  <a:pt x="803111" y="160913"/>
                </a:lnTo>
                <a:lnTo>
                  <a:pt x="803111" y="493610"/>
                </a:lnTo>
                <a:lnTo>
                  <a:pt x="691207" y="493610"/>
                </a:lnTo>
                <a:lnTo>
                  <a:pt x="691207" y="458018"/>
                </a:lnTo>
                <a:cubicBezTo>
                  <a:pt x="678911" y="471470"/>
                  <a:pt x="663688" y="481960"/>
                  <a:pt x="646694" y="488690"/>
                </a:cubicBezTo>
                <a:cubicBezTo>
                  <a:pt x="629214" y="495688"/>
                  <a:pt x="610526" y="499234"/>
                  <a:pt x="591679" y="499130"/>
                </a:cubicBezTo>
                <a:cubicBezTo>
                  <a:pt x="553374" y="501014"/>
                  <a:pt x="515961" y="487261"/>
                  <a:pt x="488126" y="461065"/>
                </a:cubicBezTo>
                <a:cubicBezTo>
                  <a:pt x="460196" y="429780"/>
                  <a:pt x="446252" y="388577"/>
                  <a:pt x="449487" y="346894"/>
                </a:cubicBezTo>
                <a:close/>
                <a:moveTo>
                  <a:pt x="1460265" y="160913"/>
                </a:moveTo>
                <a:lnTo>
                  <a:pt x="1577729" y="160913"/>
                </a:lnTo>
                <a:lnTo>
                  <a:pt x="1577729" y="493610"/>
                </a:lnTo>
                <a:lnTo>
                  <a:pt x="1460265" y="493610"/>
                </a:lnTo>
                <a:close/>
                <a:moveTo>
                  <a:pt x="1797198" y="155395"/>
                </a:moveTo>
                <a:cubicBezTo>
                  <a:pt x="1821496" y="155389"/>
                  <a:pt x="1845731" y="157858"/>
                  <a:pt x="1869521" y="162763"/>
                </a:cubicBezTo>
                <a:cubicBezTo>
                  <a:pt x="1890469" y="166623"/>
                  <a:pt x="1910696" y="173657"/>
                  <a:pt x="1929492" y="183619"/>
                </a:cubicBezTo>
                <a:lnTo>
                  <a:pt x="1894249" y="262797"/>
                </a:lnTo>
                <a:cubicBezTo>
                  <a:pt x="1864778" y="246484"/>
                  <a:pt x="1831556" y="238024"/>
                  <a:pt x="1797815" y="238243"/>
                </a:cubicBezTo>
                <a:cubicBezTo>
                  <a:pt x="1783904" y="237430"/>
                  <a:pt x="1769982" y="239629"/>
                  <a:pt x="1757012" y="244689"/>
                </a:cubicBezTo>
                <a:cubicBezTo>
                  <a:pt x="1749661" y="247218"/>
                  <a:pt x="1744544" y="253866"/>
                  <a:pt x="1744019" y="261573"/>
                </a:cubicBezTo>
                <a:cubicBezTo>
                  <a:pt x="1744019" y="269366"/>
                  <a:pt x="1748761" y="274794"/>
                  <a:pt x="1758244" y="277859"/>
                </a:cubicBezTo>
                <a:cubicBezTo>
                  <a:pt x="1773652" y="282165"/>
                  <a:pt x="1789358" y="285337"/>
                  <a:pt x="1805235" y="287350"/>
                </a:cubicBezTo>
                <a:cubicBezTo>
                  <a:pt x="1828401" y="290522"/>
                  <a:pt x="1851324" y="295245"/>
                  <a:pt x="1873848" y="301487"/>
                </a:cubicBezTo>
                <a:cubicBezTo>
                  <a:pt x="1891970" y="306800"/>
                  <a:pt x="1908313" y="316870"/>
                  <a:pt x="1921153" y="330635"/>
                </a:cubicBezTo>
                <a:cubicBezTo>
                  <a:pt x="1935368" y="347030"/>
                  <a:pt x="1942576" y="368288"/>
                  <a:pt x="1941240" y="389881"/>
                </a:cubicBezTo>
                <a:cubicBezTo>
                  <a:pt x="1941423" y="410210"/>
                  <a:pt x="1934666" y="430001"/>
                  <a:pt x="1922071" y="446030"/>
                </a:cubicBezTo>
                <a:cubicBezTo>
                  <a:pt x="1907271" y="464035"/>
                  <a:pt x="1887671" y="477545"/>
                  <a:pt x="1865509" y="485019"/>
                </a:cubicBezTo>
                <a:cubicBezTo>
                  <a:pt x="1836627" y="495076"/>
                  <a:pt x="1806149" y="499858"/>
                  <a:pt x="1775552" y="499131"/>
                </a:cubicBezTo>
                <a:cubicBezTo>
                  <a:pt x="1747662" y="499147"/>
                  <a:pt x="1719865" y="495953"/>
                  <a:pt x="1692716" y="489614"/>
                </a:cubicBezTo>
                <a:lnTo>
                  <a:pt x="1692716" y="489614"/>
                </a:lnTo>
                <a:cubicBezTo>
                  <a:pt x="1669667" y="484889"/>
                  <a:pt x="1647537" y="476497"/>
                  <a:pt x="1627185" y="464762"/>
                </a:cubicBezTo>
                <a:lnTo>
                  <a:pt x="1662416" y="384960"/>
                </a:lnTo>
                <a:cubicBezTo>
                  <a:pt x="1679332" y="395069"/>
                  <a:pt x="1697670" y="402621"/>
                  <a:pt x="1716827" y="407365"/>
                </a:cubicBezTo>
                <a:cubicBezTo>
                  <a:pt x="1737190" y="412803"/>
                  <a:pt x="1758178" y="415590"/>
                  <a:pt x="1779264" y="415657"/>
                </a:cubicBezTo>
                <a:cubicBezTo>
                  <a:pt x="1793026" y="416506"/>
                  <a:pt x="1806815" y="414516"/>
                  <a:pt x="1819765" y="409813"/>
                </a:cubicBezTo>
                <a:cubicBezTo>
                  <a:pt x="1826906" y="407208"/>
                  <a:pt x="1831695" y="400506"/>
                  <a:pt x="1831814" y="392953"/>
                </a:cubicBezTo>
                <a:cubicBezTo>
                  <a:pt x="1831814" y="385585"/>
                  <a:pt x="1826971" y="380365"/>
                  <a:pt x="1817286" y="377292"/>
                </a:cubicBezTo>
                <a:cubicBezTo>
                  <a:pt x="1802190" y="373134"/>
                  <a:pt x="1786789" y="370153"/>
                  <a:pt x="1771226" y="368375"/>
                </a:cubicBezTo>
                <a:cubicBezTo>
                  <a:pt x="1748154" y="365842"/>
                  <a:pt x="1725315" y="361533"/>
                  <a:pt x="1702915" y="355487"/>
                </a:cubicBezTo>
                <a:cubicBezTo>
                  <a:pt x="1684321" y="350279"/>
                  <a:pt x="1667529" y="340091"/>
                  <a:pt x="1654377" y="326039"/>
                </a:cubicBezTo>
                <a:cubicBezTo>
                  <a:pt x="1639943" y="309387"/>
                  <a:pt x="1632623" y="287799"/>
                  <a:pt x="1633976" y="265869"/>
                </a:cubicBezTo>
                <a:cubicBezTo>
                  <a:pt x="1633729" y="245339"/>
                  <a:pt x="1640485" y="225330"/>
                  <a:pt x="1653145" y="209096"/>
                </a:cubicBezTo>
                <a:cubicBezTo>
                  <a:pt x="1667812" y="191154"/>
                  <a:pt x="1687167" y="177562"/>
                  <a:pt x="1709091" y="169807"/>
                </a:cubicBezTo>
                <a:cubicBezTo>
                  <a:pt x="1737292" y="159568"/>
                  <a:pt x="1767179" y="154678"/>
                  <a:pt x="1797198" y="155395"/>
                </a:cubicBezTo>
                <a:close/>
                <a:moveTo>
                  <a:pt x="164498" y="155394"/>
                </a:moveTo>
                <a:cubicBezTo>
                  <a:pt x="201687" y="152594"/>
                  <a:pt x="238124" y="166838"/>
                  <a:pt x="263410" y="194059"/>
                </a:cubicBezTo>
                <a:lnTo>
                  <a:pt x="263410" y="160913"/>
                </a:lnTo>
                <a:lnTo>
                  <a:pt x="375302" y="160913"/>
                </a:lnTo>
                <a:lnTo>
                  <a:pt x="375302" y="612701"/>
                </a:lnTo>
                <a:lnTo>
                  <a:pt x="257838" y="612701"/>
                </a:lnTo>
                <a:lnTo>
                  <a:pt x="257838" y="464137"/>
                </a:lnTo>
                <a:cubicBezTo>
                  <a:pt x="233057" y="488303"/>
                  <a:pt x="199181" y="501003"/>
                  <a:pt x="164498" y="499129"/>
                </a:cubicBezTo>
                <a:cubicBezTo>
                  <a:pt x="135382" y="499494"/>
                  <a:pt x="106690" y="492186"/>
                  <a:pt x="81347" y="477949"/>
                </a:cubicBezTo>
                <a:cubicBezTo>
                  <a:pt x="56321" y="463761"/>
                  <a:pt x="35768" y="442935"/>
                  <a:pt x="21992" y="417803"/>
                </a:cubicBezTo>
                <a:cubicBezTo>
                  <a:pt x="6907" y="390017"/>
                  <a:pt x="-655" y="358820"/>
                  <a:pt x="45" y="327262"/>
                </a:cubicBezTo>
                <a:cubicBezTo>
                  <a:pt x="-652" y="295704"/>
                  <a:pt x="6910" y="264507"/>
                  <a:pt x="21992" y="236720"/>
                </a:cubicBezTo>
                <a:cubicBezTo>
                  <a:pt x="35782" y="211592"/>
                  <a:pt x="56330" y="190761"/>
                  <a:pt x="81347" y="176550"/>
                </a:cubicBezTo>
                <a:cubicBezTo>
                  <a:pt x="106696" y="162332"/>
                  <a:pt x="135386" y="155033"/>
                  <a:pt x="164498" y="155394"/>
                </a:cubicBezTo>
                <a:close/>
                <a:moveTo>
                  <a:pt x="3112765" y="155393"/>
                </a:moveTo>
                <a:cubicBezTo>
                  <a:pt x="3158420" y="152260"/>
                  <a:pt x="3203670" y="165669"/>
                  <a:pt x="3240129" y="193134"/>
                </a:cubicBezTo>
                <a:cubicBezTo>
                  <a:pt x="3271416" y="223271"/>
                  <a:pt x="3287507" y="265712"/>
                  <a:pt x="3284000" y="308853"/>
                </a:cubicBezTo>
                <a:lnTo>
                  <a:pt x="3284000" y="493610"/>
                </a:lnTo>
                <a:lnTo>
                  <a:pt x="3174598" y="493610"/>
                </a:lnTo>
                <a:lnTo>
                  <a:pt x="3174598" y="450649"/>
                </a:lnTo>
                <a:cubicBezTo>
                  <a:pt x="3157693" y="482970"/>
                  <a:pt x="3124714" y="499130"/>
                  <a:pt x="3075661" y="499130"/>
                </a:cubicBezTo>
                <a:cubicBezTo>
                  <a:pt x="3052471" y="499701"/>
                  <a:pt x="3029448" y="495092"/>
                  <a:pt x="3008294" y="485642"/>
                </a:cubicBezTo>
                <a:cubicBezTo>
                  <a:pt x="2990719" y="477836"/>
                  <a:pt x="2975796" y="465145"/>
                  <a:pt x="2965327" y="449100"/>
                </a:cubicBezTo>
                <a:cubicBezTo>
                  <a:pt x="2955511" y="433355"/>
                  <a:pt x="2950464" y="415138"/>
                  <a:pt x="2950787" y="396623"/>
                </a:cubicBezTo>
                <a:cubicBezTo>
                  <a:pt x="2949551" y="367595"/>
                  <a:pt x="2963300" y="339942"/>
                  <a:pt x="2987262" y="323265"/>
                </a:cubicBezTo>
                <a:cubicBezTo>
                  <a:pt x="3021226" y="303415"/>
                  <a:pt x="3060478" y="294319"/>
                  <a:pt x="3099783" y="297189"/>
                </a:cubicBezTo>
                <a:lnTo>
                  <a:pt x="3166547" y="297189"/>
                </a:lnTo>
                <a:cubicBezTo>
                  <a:pt x="3164484" y="261995"/>
                  <a:pt x="3140788" y="244395"/>
                  <a:pt x="3095457" y="244387"/>
                </a:cubicBezTo>
                <a:cubicBezTo>
                  <a:pt x="3078876" y="244473"/>
                  <a:pt x="3062404" y="247058"/>
                  <a:pt x="3046605" y="252055"/>
                </a:cubicBezTo>
                <a:cubicBezTo>
                  <a:pt x="3031415" y="256525"/>
                  <a:pt x="3017171" y="263703"/>
                  <a:pt x="3004570" y="273236"/>
                </a:cubicBezTo>
                <a:lnTo>
                  <a:pt x="2965000" y="194058"/>
                </a:lnTo>
                <a:cubicBezTo>
                  <a:pt x="2985782" y="180821"/>
                  <a:pt x="3008670" y="171169"/>
                  <a:pt x="3032694" y="165509"/>
                </a:cubicBezTo>
                <a:cubicBezTo>
                  <a:pt x="3058852" y="158820"/>
                  <a:pt x="3085753" y="155421"/>
                  <a:pt x="3112765" y="155393"/>
                </a:cubicBezTo>
                <a:close/>
                <a:moveTo>
                  <a:pt x="2574912" y="155393"/>
                </a:moveTo>
                <a:cubicBezTo>
                  <a:pt x="2609285" y="154497"/>
                  <a:pt x="2643259" y="162870"/>
                  <a:pt x="2673221" y="179621"/>
                </a:cubicBezTo>
                <a:cubicBezTo>
                  <a:pt x="2699905" y="194762"/>
                  <a:pt x="2720610" y="218465"/>
                  <a:pt x="2731934" y="246835"/>
                </a:cubicBezTo>
                <a:lnTo>
                  <a:pt x="2641072" y="292893"/>
                </a:lnTo>
                <a:cubicBezTo>
                  <a:pt x="2630078" y="265845"/>
                  <a:pt x="2603660" y="248120"/>
                  <a:pt x="2574283" y="248082"/>
                </a:cubicBezTo>
                <a:cubicBezTo>
                  <a:pt x="2554708" y="247499"/>
                  <a:pt x="2535777" y="255060"/>
                  <a:pt x="2522060" y="268938"/>
                </a:cubicBezTo>
                <a:cubicBezTo>
                  <a:pt x="2507580" y="284598"/>
                  <a:pt x="2500103" y="305412"/>
                  <a:pt x="2501332" y="326636"/>
                </a:cubicBezTo>
                <a:cubicBezTo>
                  <a:pt x="2500070" y="348142"/>
                  <a:pt x="2507535" y="369254"/>
                  <a:pt x="2522060" y="385257"/>
                </a:cubicBezTo>
                <a:cubicBezTo>
                  <a:pt x="2535679" y="399316"/>
                  <a:pt x="2554646" y="407009"/>
                  <a:pt x="2574283" y="406438"/>
                </a:cubicBezTo>
                <a:cubicBezTo>
                  <a:pt x="2603659" y="406401"/>
                  <a:pt x="2630077" y="388677"/>
                  <a:pt x="2641072" y="361629"/>
                </a:cubicBezTo>
                <a:lnTo>
                  <a:pt x="2731934" y="407662"/>
                </a:lnTo>
                <a:cubicBezTo>
                  <a:pt x="2720625" y="436041"/>
                  <a:pt x="2699916" y="459747"/>
                  <a:pt x="2673221" y="474876"/>
                </a:cubicBezTo>
                <a:cubicBezTo>
                  <a:pt x="2643266" y="491646"/>
                  <a:pt x="2609289" y="500028"/>
                  <a:pt x="2574913" y="499129"/>
                </a:cubicBezTo>
                <a:cubicBezTo>
                  <a:pt x="2540434" y="499721"/>
                  <a:pt x="2506311" y="492143"/>
                  <a:pt x="2475371" y="477025"/>
                </a:cubicBezTo>
                <a:lnTo>
                  <a:pt x="2475371" y="477025"/>
                </a:lnTo>
                <a:cubicBezTo>
                  <a:pt x="2391978" y="436588"/>
                  <a:pt x="2357389" y="336683"/>
                  <a:pt x="2398115" y="253881"/>
                </a:cubicBezTo>
                <a:cubicBezTo>
                  <a:pt x="2414543" y="220481"/>
                  <a:pt x="2441733" y="193484"/>
                  <a:pt x="2475371" y="177173"/>
                </a:cubicBezTo>
                <a:cubicBezTo>
                  <a:pt x="2506374" y="162266"/>
                  <a:pt x="2540471" y="154805"/>
                  <a:pt x="2574912" y="155393"/>
                </a:cubicBezTo>
                <a:close/>
                <a:moveTo>
                  <a:pt x="2160246" y="155393"/>
                </a:moveTo>
                <a:cubicBezTo>
                  <a:pt x="2193577" y="155393"/>
                  <a:pt x="2226909" y="162653"/>
                  <a:pt x="2257774" y="177173"/>
                </a:cubicBezTo>
                <a:cubicBezTo>
                  <a:pt x="2285547" y="190734"/>
                  <a:pt x="2308905" y="211797"/>
                  <a:pt x="2325166" y="237943"/>
                </a:cubicBezTo>
                <a:cubicBezTo>
                  <a:pt x="2374590" y="316971"/>
                  <a:pt x="2350135" y="420818"/>
                  <a:pt x="2270543" y="469892"/>
                </a:cubicBezTo>
                <a:cubicBezTo>
                  <a:pt x="2266392" y="472451"/>
                  <a:pt x="2262132" y="474831"/>
                  <a:pt x="2257774" y="477025"/>
                </a:cubicBezTo>
                <a:cubicBezTo>
                  <a:pt x="2196258" y="506499"/>
                  <a:pt x="2124560" y="506499"/>
                  <a:pt x="2063044" y="477025"/>
                </a:cubicBezTo>
                <a:lnTo>
                  <a:pt x="2063044" y="477025"/>
                </a:lnTo>
                <a:cubicBezTo>
                  <a:pt x="2005623" y="448810"/>
                  <a:pt x="1969746" y="390239"/>
                  <a:pt x="1970924" y="326637"/>
                </a:cubicBezTo>
                <a:cubicBezTo>
                  <a:pt x="1969939" y="263410"/>
                  <a:pt x="2005655" y="205254"/>
                  <a:pt x="2062717" y="177173"/>
                </a:cubicBezTo>
                <a:cubicBezTo>
                  <a:pt x="2093582" y="162653"/>
                  <a:pt x="2126914" y="155393"/>
                  <a:pt x="2160246" y="155393"/>
                </a:cubicBezTo>
                <a:close/>
                <a:moveTo>
                  <a:pt x="1021335" y="155392"/>
                </a:moveTo>
                <a:cubicBezTo>
                  <a:pt x="1066991" y="152257"/>
                  <a:pt x="1112243" y="165666"/>
                  <a:pt x="1148701" y="193133"/>
                </a:cubicBezTo>
                <a:cubicBezTo>
                  <a:pt x="1179992" y="223268"/>
                  <a:pt x="1196087" y="265709"/>
                  <a:pt x="1192584" y="308853"/>
                </a:cubicBezTo>
                <a:lnTo>
                  <a:pt x="1192584" y="493609"/>
                </a:lnTo>
                <a:lnTo>
                  <a:pt x="1083170" y="493609"/>
                </a:lnTo>
                <a:lnTo>
                  <a:pt x="1083170" y="450648"/>
                </a:lnTo>
                <a:cubicBezTo>
                  <a:pt x="1066265" y="482968"/>
                  <a:pt x="1033291" y="499128"/>
                  <a:pt x="984245" y="499128"/>
                </a:cubicBezTo>
                <a:cubicBezTo>
                  <a:pt x="961052" y="499698"/>
                  <a:pt x="938025" y="495089"/>
                  <a:pt x="916866" y="485641"/>
                </a:cubicBezTo>
                <a:cubicBezTo>
                  <a:pt x="899293" y="477831"/>
                  <a:pt x="884371" y="465140"/>
                  <a:pt x="873899" y="449099"/>
                </a:cubicBezTo>
                <a:cubicBezTo>
                  <a:pt x="864093" y="433350"/>
                  <a:pt x="859050" y="415135"/>
                  <a:pt x="859371" y="396622"/>
                </a:cubicBezTo>
                <a:cubicBezTo>
                  <a:pt x="858135" y="367593"/>
                  <a:pt x="871885" y="339941"/>
                  <a:pt x="895846" y="323264"/>
                </a:cubicBezTo>
                <a:cubicBezTo>
                  <a:pt x="929805" y="303412"/>
                  <a:pt x="969054" y="294315"/>
                  <a:pt x="1008355" y="297187"/>
                </a:cubicBezTo>
                <a:lnTo>
                  <a:pt x="1075131" y="297187"/>
                </a:lnTo>
                <a:cubicBezTo>
                  <a:pt x="1073055" y="261994"/>
                  <a:pt x="1049354" y="244393"/>
                  <a:pt x="1004028" y="244385"/>
                </a:cubicBezTo>
                <a:cubicBezTo>
                  <a:pt x="987451" y="244471"/>
                  <a:pt x="970983" y="247057"/>
                  <a:pt x="955188" y="252054"/>
                </a:cubicBezTo>
                <a:cubicBezTo>
                  <a:pt x="939997" y="256519"/>
                  <a:pt x="925752" y="263696"/>
                  <a:pt x="913154" y="273234"/>
                </a:cubicBezTo>
                <a:lnTo>
                  <a:pt x="873584" y="194057"/>
                </a:lnTo>
                <a:cubicBezTo>
                  <a:pt x="894364" y="180816"/>
                  <a:pt x="917252" y="171163"/>
                  <a:pt x="941277" y="165508"/>
                </a:cubicBezTo>
                <a:cubicBezTo>
                  <a:pt x="967431" y="158818"/>
                  <a:pt x="994328" y="155420"/>
                  <a:pt x="1021335" y="155392"/>
                </a:cubicBezTo>
                <a:close/>
                <a:moveTo>
                  <a:pt x="3358183" y="38150"/>
                </a:moveTo>
                <a:lnTo>
                  <a:pt x="3475660" y="38150"/>
                </a:lnTo>
                <a:lnTo>
                  <a:pt x="3475660" y="493610"/>
                </a:lnTo>
                <a:lnTo>
                  <a:pt x="3358183" y="493610"/>
                </a:lnTo>
                <a:close/>
                <a:moveTo>
                  <a:pt x="1266767" y="38150"/>
                </a:moveTo>
                <a:lnTo>
                  <a:pt x="1384231" y="38150"/>
                </a:lnTo>
                <a:lnTo>
                  <a:pt x="1384231" y="493610"/>
                </a:lnTo>
                <a:lnTo>
                  <a:pt x="1266767" y="493610"/>
                </a:lnTo>
                <a:close/>
                <a:moveTo>
                  <a:pt x="2835198" y="84"/>
                </a:moveTo>
                <a:cubicBezTo>
                  <a:pt x="2854003" y="-789"/>
                  <a:pt x="2872477" y="5219"/>
                  <a:pt x="2887119" y="16969"/>
                </a:cubicBezTo>
                <a:cubicBezTo>
                  <a:pt x="2900026" y="27628"/>
                  <a:pt x="2907310" y="43566"/>
                  <a:pt x="2906891" y="60230"/>
                </a:cubicBezTo>
                <a:cubicBezTo>
                  <a:pt x="2907345" y="77610"/>
                  <a:pt x="2900121" y="94318"/>
                  <a:pt x="2887119" y="105963"/>
                </a:cubicBezTo>
                <a:cubicBezTo>
                  <a:pt x="2872823" y="118442"/>
                  <a:pt x="2854212" y="124933"/>
                  <a:pt x="2835198" y="124071"/>
                </a:cubicBezTo>
                <a:cubicBezTo>
                  <a:pt x="2816231" y="124943"/>
                  <a:pt x="2797647" y="118580"/>
                  <a:pt x="2783251" y="106288"/>
                </a:cubicBezTo>
                <a:cubicBezTo>
                  <a:pt x="2758667" y="84233"/>
                  <a:pt x="2756745" y="46566"/>
                  <a:pt x="2778957" y="22157"/>
                </a:cubicBezTo>
                <a:cubicBezTo>
                  <a:pt x="2780315" y="20664"/>
                  <a:pt x="2781748" y="19241"/>
                  <a:pt x="2783251" y="17893"/>
                </a:cubicBezTo>
                <a:cubicBezTo>
                  <a:pt x="2797643" y="5592"/>
                  <a:pt x="2816228" y="-779"/>
                  <a:pt x="2835198" y="84"/>
                </a:cubicBezTo>
                <a:close/>
                <a:moveTo>
                  <a:pt x="1519003" y="84"/>
                </a:moveTo>
                <a:cubicBezTo>
                  <a:pt x="1537809" y="-794"/>
                  <a:pt x="1556285" y="5215"/>
                  <a:pt x="1570924" y="16969"/>
                </a:cubicBezTo>
                <a:cubicBezTo>
                  <a:pt x="1583839" y="27623"/>
                  <a:pt x="1591129" y="43563"/>
                  <a:pt x="1590709" y="60229"/>
                </a:cubicBezTo>
                <a:cubicBezTo>
                  <a:pt x="1591165" y="77613"/>
                  <a:pt x="1583936" y="94324"/>
                  <a:pt x="1570924" y="105964"/>
                </a:cubicBezTo>
                <a:cubicBezTo>
                  <a:pt x="1556631" y="118446"/>
                  <a:pt x="1538018" y="124938"/>
                  <a:pt x="1519003" y="124072"/>
                </a:cubicBezTo>
                <a:cubicBezTo>
                  <a:pt x="1500040" y="124943"/>
                  <a:pt x="1481460" y="118580"/>
                  <a:pt x="1467069" y="106288"/>
                </a:cubicBezTo>
                <a:cubicBezTo>
                  <a:pt x="1442485" y="84253"/>
                  <a:pt x="1440546" y="46603"/>
                  <a:pt x="1462738" y="22193"/>
                </a:cubicBezTo>
                <a:cubicBezTo>
                  <a:pt x="1464107" y="20688"/>
                  <a:pt x="1465553" y="19252"/>
                  <a:pt x="1467069" y="17893"/>
                </a:cubicBezTo>
                <a:cubicBezTo>
                  <a:pt x="1481457" y="5592"/>
                  <a:pt x="1500037" y="-779"/>
                  <a:pt x="1519003" y="84"/>
                </a:cubicBezTo>
                <a:close/>
              </a:path>
            </a:pathLst>
          </a:custGeom>
          <a:solidFill>
            <a:schemeClr val="tx1"/>
          </a:solidFill>
          <a:ln w="118527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40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51DE774-BDE1-42F7-9EEC-5384E5EB4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6424847"/>
            <a:ext cx="40322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EC288C-231A-410C-862F-6ABBF6280EC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2313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u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1D3783B-FCBA-CD49-86C3-1473B6AD9091}"/>
              </a:ext>
            </a:extLst>
          </p:cNvPr>
          <p:cNvSpPr/>
          <p:nvPr userDrawn="1"/>
        </p:nvSpPr>
        <p:spPr>
          <a:xfrm>
            <a:off x="4915626" y="0"/>
            <a:ext cx="7276377" cy="685800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F37D27-6FDD-C84B-B1BB-5DCB9CF87F9E}"/>
              </a:ext>
            </a:extLst>
          </p:cNvPr>
          <p:cNvSpPr/>
          <p:nvPr userDrawn="1"/>
        </p:nvSpPr>
        <p:spPr>
          <a:xfrm rot="16200000">
            <a:off x="-3227010" y="3227012"/>
            <a:ext cx="6858003" cy="40397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523E6F-3D00-4A90-9CD5-86911086E2B1}"/>
              </a:ext>
            </a:extLst>
          </p:cNvPr>
          <p:cNvSpPr/>
          <p:nvPr userDrawn="1"/>
        </p:nvSpPr>
        <p:spPr>
          <a:xfrm>
            <a:off x="11788029" y="6369789"/>
            <a:ext cx="403972" cy="4882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0" name="Graphique 19">
            <a:extLst>
              <a:ext uri="{FF2B5EF4-FFF2-40B4-BE49-F238E27FC236}">
                <a16:creationId xmlns:a16="http://schemas.microsoft.com/office/drawing/2014/main" id="{14E2D706-84C1-6049-90DF-B8073E9B662C}"/>
              </a:ext>
            </a:extLst>
          </p:cNvPr>
          <p:cNvSpPr/>
          <p:nvPr userDrawn="1"/>
        </p:nvSpPr>
        <p:spPr>
          <a:xfrm rot="16200000">
            <a:off x="11905623" y="6561853"/>
            <a:ext cx="168784" cy="104083"/>
          </a:xfrm>
          <a:custGeom>
            <a:avLst/>
            <a:gdLst>
              <a:gd name="connsiteX0" fmla="*/ 149093 w 168784"/>
              <a:gd name="connsiteY0" fmla="*/ 0 h 104083"/>
              <a:gd name="connsiteX1" fmla="*/ 84392 w 168784"/>
              <a:gd name="connsiteY1" fmla="*/ 64701 h 104083"/>
              <a:gd name="connsiteX2" fmla="*/ 19691 w 168784"/>
              <a:gd name="connsiteY2" fmla="*/ 0 h 104083"/>
              <a:gd name="connsiteX3" fmla="*/ 0 w 168784"/>
              <a:gd name="connsiteY3" fmla="*/ 19691 h 104083"/>
              <a:gd name="connsiteX4" fmla="*/ 84392 w 168784"/>
              <a:gd name="connsiteY4" fmla="*/ 104083 h 104083"/>
              <a:gd name="connsiteX5" fmla="*/ 168784 w 168784"/>
              <a:gd name="connsiteY5" fmla="*/ 19691 h 10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784" h="104083">
                <a:moveTo>
                  <a:pt x="149093" y="0"/>
                </a:moveTo>
                <a:lnTo>
                  <a:pt x="84392" y="64701"/>
                </a:lnTo>
                <a:lnTo>
                  <a:pt x="19691" y="0"/>
                </a:lnTo>
                <a:lnTo>
                  <a:pt x="0" y="19691"/>
                </a:lnTo>
                <a:lnTo>
                  <a:pt x="84392" y="104083"/>
                </a:lnTo>
                <a:lnTo>
                  <a:pt x="168784" y="19691"/>
                </a:lnTo>
                <a:close/>
              </a:path>
            </a:pathLst>
          </a:custGeom>
          <a:solidFill>
            <a:schemeClr val="bg1"/>
          </a:solidFill>
          <a:ln w="529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400"/>
          </a:p>
        </p:txBody>
      </p:sp>
      <p:sp>
        <p:nvSpPr>
          <p:cNvPr id="13" name="Forme libre 35">
            <a:extLst>
              <a:ext uri="{FF2B5EF4-FFF2-40B4-BE49-F238E27FC236}">
                <a16:creationId xmlns:a16="http://schemas.microsoft.com/office/drawing/2014/main" id="{75C8BE79-BC6A-1A42-BE1C-5058DAB559CB}"/>
              </a:ext>
            </a:extLst>
          </p:cNvPr>
          <p:cNvSpPr>
            <a:spLocks noChangeAspect="1"/>
          </p:cNvSpPr>
          <p:nvPr userDrawn="1"/>
        </p:nvSpPr>
        <p:spPr>
          <a:xfrm>
            <a:off x="10647162" y="6516532"/>
            <a:ext cx="1031033" cy="181755"/>
          </a:xfrm>
          <a:custGeom>
            <a:avLst/>
            <a:gdLst>
              <a:gd name="connsiteX0" fmla="*/ 3115860 w 3475660"/>
              <a:gd name="connsiteY0" fmla="*/ 357959 h 612701"/>
              <a:gd name="connsiteX1" fmla="*/ 3064542 w 3475660"/>
              <a:gd name="connsiteY1" fmla="*/ 391703 h 612701"/>
              <a:gd name="connsiteX2" fmla="*/ 3076290 w 3475660"/>
              <a:gd name="connsiteY2" fmla="*/ 416256 h 612701"/>
              <a:gd name="connsiteX3" fmla="*/ 3108439 w 3475660"/>
              <a:gd name="connsiteY3" fmla="*/ 425473 h 612701"/>
              <a:gd name="connsiteX4" fmla="*/ 3144285 w 3475660"/>
              <a:gd name="connsiteY4" fmla="*/ 415656 h 612701"/>
              <a:gd name="connsiteX5" fmla="*/ 3166548 w 3475660"/>
              <a:gd name="connsiteY5" fmla="*/ 386807 h 612701"/>
              <a:gd name="connsiteX6" fmla="*/ 3166548 w 3475660"/>
              <a:gd name="connsiteY6" fmla="*/ 357959 h 612701"/>
              <a:gd name="connsiteX7" fmla="*/ 1024432 w 3475660"/>
              <a:gd name="connsiteY7" fmla="*/ 357958 h 612701"/>
              <a:gd name="connsiteX8" fmla="*/ 973127 w 3475660"/>
              <a:gd name="connsiteY8" fmla="*/ 391702 h 612701"/>
              <a:gd name="connsiteX9" fmla="*/ 984862 w 3475660"/>
              <a:gd name="connsiteY9" fmla="*/ 416256 h 612701"/>
              <a:gd name="connsiteX10" fmla="*/ 1017010 w 3475660"/>
              <a:gd name="connsiteY10" fmla="*/ 425472 h 612701"/>
              <a:gd name="connsiteX11" fmla="*/ 1052870 w 3475660"/>
              <a:gd name="connsiteY11" fmla="*/ 415655 h 612701"/>
              <a:gd name="connsiteX12" fmla="*/ 1052870 w 3475660"/>
              <a:gd name="connsiteY12" fmla="*/ 415655 h 612701"/>
              <a:gd name="connsiteX13" fmla="*/ 1075133 w 3475660"/>
              <a:gd name="connsiteY13" fmla="*/ 386806 h 612701"/>
              <a:gd name="connsiteX14" fmla="*/ 1075133 w 3475660"/>
              <a:gd name="connsiteY14" fmla="*/ 357958 h 612701"/>
              <a:gd name="connsiteX15" fmla="*/ 189955 w 3475660"/>
              <a:gd name="connsiteY15" fmla="*/ 248088 h 612701"/>
              <a:gd name="connsiteX16" fmla="*/ 139565 w 3475660"/>
              <a:gd name="connsiteY16" fmla="*/ 268208 h 612701"/>
              <a:gd name="connsiteX17" fmla="*/ 138526 w 3475660"/>
              <a:gd name="connsiteY17" fmla="*/ 269239 h 612701"/>
              <a:gd name="connsiteX18" fmla="*/ 118741 w 3475660"/>
              <a:gd name="connsiteY18" fmla="*/ 327262 h 612701"/>
              <a:gd name="connsiteX19" fmla="*/ 138526 w 3475660"/>
              <a:gd name="connsiteY19" fmla="*/ 385258 h 612701"/>
              <a:gd name="connsiteX20" fmla="*/ 238792 w 3475660"/>
              <a:gd name="connsiteY20" fmla="*/ 386374 h 612701"/>
              <a:gd name="connsiteX21" fmla="*/ 239915 w 3475660"/>
              <a:gd name="connsiteY21" fmla="*/ 385258 h 612701"/>
              <a:gd name="connsiteX22" fmla="*/ 259700 w 3475660"/>
              <a:gd name="connsiteY22" fmla="*/ 327262 h 612701"/>
              <a:gd name="connsiteX23" fmla="*/ 239915 w 3475660"/>
              <a:gd name="connsiteY23" fmla="*/ 269239 h 612701"/>
              <a:gd name="connsiteX24" fmla="*/ 189955 w 3475660"/>
              <a:gd name="connsiteY24" fmla="*/ 248088 h 612701"/>
              <a:gd name="connsiteX25" fmla="*/ 2160117 w 3475660"/>
              <a:gd name="connsiteY25" fmla="*/ 248083 h 612701"/>
              <a:gd name="connsiteX26" fmla="*/ 2109437 w 3475660"/>
              <a:gd name="connsiteY26" fmla="*/ 268909 h 612701"/>
              <a:gd name="connsiteX27" fmla="*/ 2109406 w 3475660"/>
              <a:gd name="connsiteY27" fmla="*/ 268939 h 612701"/>
              <a:gd name="connsiteX28" fmla="*/ 2089608 w 3475660"/>
              <a:gd name="connsiteY28" fmla="*/ 326637 h 612701"/>
              <a:gd name="connsiteX29" fmla="*/ 2109406 w 3475660"/>
              <a:gd name="connsiteY29" fmla="*/ 385258 h 612701"/>
              <a:gd name="connsiteX30" fmla="*/ 2209651 w 3475660"/>
              <a:gd name="connsiteY30" fmla="*/ 386383 h 612701"/>
              <a:gd name="connsiteX31" fmla="*/ 2210783 w 3475660"/>
              <a:gd name="connsiteY31" fmla="*/ 385258 h 612701"/>
              <a:gd name="connsiteX32" fmla="*/ 2230581 w 3475660"/>
              <a:gd name="connsiteY32" fmla="*/ 326637 h 612701"/>
              <a:gd name="connsiteX33" fmla="*/ 2210783 w 3475660"/>
              <a:gd name="connsiteY33" fmla="*/ 268939 h 612701"/>
              <a:gd name="connsiteX34" fmla="*/ 2160117 w 3475660"/>
              <a:gd name="connsiteY34" fmla="*/ 248083 h 612701"/>
              <a:gd name="connsiteX35" fmla="*/ 2776459 w 3475660"/>
              <a:gd name="connsiteY35" fmla="*/ 160913 h 612701"/>
              <a:gd name="connsiteX36" fmla="*/ 2893911 w 3475660"/>
              <a:gd name="connsiteY36" fmla="*/ 160913 h 612701"/>
              <a:gd name="connsiteX37" fmla="*/ 2893911 w 3475660"/>
              <a:gd name="connsiteY37" fmla="*/ 493610 h 612701"/>
              <a:gd name="connsiteX38" fmla="*/ 2776459 w 3475660"/>
              <a:gd name="connsiteY38" fmla="*/ 493610 h 612701"/>
              <a:gd name="connsiteX39" fmla="*/ 449487 w 3475660"/>
              <a:gd name="connsiteY39" fmla="*/ 160913 h 612701"/>
              <a:gd name="connsiteX40" fmla="*/ 566950 w 3475660"/>
              <a:gd name="connsiteY40" fmla="*/ 160913 h 612701"/>
              <a:gd name="connsiteX41" fmla="*/ 566950 w 3475660"/>
              <a:gd name="connsiteY41" fmla="*/ 327861 h 612701"/>
              <a:gd name="connsiteX42" fmla="*/ 581163 w 3475660"/>
              <a:gd name="connsiteY42" fmla="*/ 382511 h 612701"/>
              <a:gd name="connsiteX43" fmla="*/ 622594 w 3475660"/>
              <a:gd name="connsiteY43" fmla="*/ 399696 h 612701"/>
              <a:gd name="connsiteX44" fmla="*/ 668025 w 3475660"/>
              <a:gd name="connsiteY44" fmla="*/ 380364 h 612701"/>
              <a:gd name="connsiteX45" fmla="*/ 685647 w 3475660"/>
              <a:gd name="connsiteY45" fmla="*/ 321117 h 612701"/>
              <a:gd name="connsiteX46" fmla="*/ 685647 w 3475660"/>
              <a:gd name="connsiteY46" fmla="*/ 160913 h 612701"/>
              <a:gd name="connsiteX47" fmla="*/ 803111 w 3475660"/>
              <a:gd name="connsiteY47" fmla="*/ 160913 h 612701"/>
              <a:gd name="connsiteX48" fmla="*/ 803111 w 3475660"/>
              <a:gd name="connsiteY48" fmla="*/ 493610 h 612701"/>
              <a:gd name="connsiteX49" fmla="*/ 691207 w 3475660"/>
              <a:gd name="connsiteY49" fmla="*/ 493610 h 612701"/>
              <a:gd name="connsiteX50" fmla="*/ 691207 w 3475660"/>
              <a:gd name="connsiteY50" fmla="*/ 458018 h 612701"/>
              <a:gd name="connsiteX51" fmla="*/ 646694 w 3475660"/>
              <a:gd name="connsiteY51" fmla="*/ 488690 h 612701"/>
              <a:gd name="connsiteX52" fmla="*/ 591679 w 3475660"/>
              <a:gd name="connsiteY52" fmla="*/ 499130 h 612701"/>
              <a:gd name="connsiteX53" fmla="*/ 488126 w 3475660"/>
              <a:gd name="connsiteY53" fmla="*/ 461065 h 612701"/>
              <a:gd name="connsiteX54" fmla="*/ 449487 w 3475660"/>
              <a:gd name="connsiteY54" fmla="*/ 346894 h 612701"/>
              <a:gd name="connsiteX55" fmla="*/ 1460265 w 3475660"/>
              <a:gd name="connsiteY55" fmla="*/ 160913 h 612701"/>
              <a:gd name="connsiteX56" fmla="*/ 1577729 w 3475660"/>
              <a:gd name="connsiteY56" fmla="*/ 160913 h 612701"/>
              <a:gd name="connsiteX57" fmla="*/ 1577729 w 3475660"/>
              <a:gd name="connsiteY57" fmla="*/ 493610 h 612701"/>
              <a:gd name="connsiteX58" fmla="*/ 1460265 w 3475660"/>
              <a:gd name="connsiteY58" fmla="*/ 493610 h 612701"/>
              <a:gd name="connsiteX59" fmla="*/ 1797198 w 3475660"/>
              <a:gd name="connsiteY59" fmla="*/ 155395 h 612701"/>
              <a:gd name="connsiteX60" fmla="*/ 1869521 w 3475660"/>
              <a:gd name="connsiteY60" fmla="*/ 162763 h 612701"/>
              <a:gd name="connsiteX61" fmla="*/ 1929492 w 3475660"/>
              <a:gd name="connsiteY61" fmla="*/ 183619 h 612701"/>
              <a:gd name="connsiteX62" fmla="*/ 1894249 w 3475660"/>
              <a:gd name="connsiteY62" fmla="*/ 262797 h 612701"/>
              <a:gd name="connsiteX63" fmla="*/ 1797815 w 3475660"/>
              <a:gd name="connsiteY63" fmla="*/ 238243 h 612701"/>
              <a:gd name="connsiteX64" fmla="*/ 1757012 w 3475660"/>
              <a:gd name="connsiteY64" fmla="*/ 244689 h 612701"/>
              <a:gd name="connsiteX65" fmla="*/ 1744019 w 3475660"/>
              <a:gd name="connsiteY65" fmla="*/ 261573 h 612701"/>
              <a:gd name="connsiteX66" fmla="*/ 1758244 w 3475660"/>
              <a:gd name="connsiteY66" fmla="*/ 277859 h 612701"/>
              <a:gd name="connsiteX67" fmla="*/ 1805235 w 3475660"/>
              <a:gd name="connsiteY67" fmla="*/ 287350 h 612701"/>
              <a:gd name="connsiteX68" fmla="*/ 1873848 w 3475660"/>
              <a:gd name="connsiteY68" fmla="*/ 301487 h 612701"/>
              <a:gd name="connsiteX69" fmla="*/ 1921153 w 3475660"/>
              <a:gd name="connsiteY69" fmla="*/ 330635 h 612701"/>
              <a:gd name="connsiteX70" fmla="*/ 1941240 w 3475660"/>
              <a:gd name="connsiteY70" fmla="*/ 389881 h 612701"/>
              <a:gd name="connsiteX71" fmla="*/ 1922071 w 3475660"/>
              <a:gd name="connsiteY71" fmla="*/ 446030 h 612701"/>
              <a:gd name="connsiteX72" fmla="*/ 1865509 w 3475660"/>
              <a:gd name="connsiteY72" fmla="*/ 485019 h 612701"/>
              <a:gd name="connsiteX73" fmla="*/ 1775552 w 3475660"/>
              <a:gd name="connsiteY73" fmla="*/ 499131 h 612701"/>
              <a:gd name="connsiteX74" fmla="*/ 1692716 w 3475660"/>
              <a:gd name="connsiteY74" fmla="*/ 489614 h 612701"/>
              <a:gd name="connsiteX75" fmla="*/ 1692716 w 3475660"/>
              <a:gd name="connsiteY75" fmla="*/ 489614 h 612701"/>
              <a:gd name="connsiteX76" fmla="*/ 1627185 w 3475660"/>
              <a:gd name="connsiteY76" fmla="*/ 464762 h 612701"/>
              <a:gd name="connsiteX77" fmla="*/ 1662416 w 3475660"/>
              <a:gd name="connsiteY77" fmla="*/ 384960 h 612701"/>
              <a:gd name="connsiteX78" fmla="*/ 1716827 w 3475660"/>
              <a:gd name="connsiteY78" fmla="*/ 407365 h 612701"/>
              <a:gd name="connsiteX79" fmla="*/ 1779264 w 3475660"/>
              <a:gd name="connsiteY79" fmla="*/ 415657 h 612701"/>
              <a:gd name="connsiteX80" fmla="*/ 1819765 w 3475660"/>
              <a:gd name="connsiteY80" fmla="*/ 409813 h 612701"/>
              <a:gd name="connsiteX81" fmla="*/ 1831814 w 3475660"/>
              <a:gd name="connsiteY81" fmla="*/ 392953 h 612701"/>
              <a:gd name="connsiteX82" fmla="*/ 1817286 w 3475660"/>
              <a:gd name="connsiteY82" fmla="*/ 377292 h 612701"/>
              <a:gd name="connsiteX83" fmla="*/ 1771226 w 3475660"/>
              <a:gd name="connsiteY83" fmla="*/ 368375 h 612701"/>
              <a:gd name="connsiteX84" fmla="*/ 1702915 w 3475660"/>
              <a:gd name="connsiteY84" fmla="*/ 355487 h 612701"/>
              <a:gd name="connsiteX85" fmla="*/ 1654377 w 3475660"/>
              <a:gd name="connsiteY85" fmla="*/ 326039 h 612701"/>
              <a:gd name="connsiteX86" fmla="*/ 1633976 w 3475660"/>
              <a:gd name="connsiteY86" fmla="*/ 265869 h 612701"/>
              <a:gd name="connsiteX87" fmla="*/ 1653145 w 3475660"/>
              <a:gd name="connsiteY87" fmla="*/ 209096 h 612701"/>
              <a:gd name="connsiteX88" fmla="*/ 1709091 w 3475660"/>
              <a:gd name="connsiteY88" fmla="*/ 169807 h 612701"/>
              <a:gd name="connsiteX89" fmla="*/ 1797198 w 3475660"/>
              <a:gd name="connsiteY89" fmla="*/ 155395 h 612701"/>
              <a:gd name="connsiteX90" fmla="*/ 164498 w 3475660"/>
              <a:gd name="connsiteY90" fmla="*/ 155394 h 612701"/>
              <a:gd name="connsiteX91" fmla="*/ 263410 w 3475660"/>
              <a:gd name="connsiteY91" fmla="*/ 194059 h 612701"/>
              <a:gd name="connsiteX92" fmla="*/ 263410 w 3475660"/>
              <a:gd name="connsiteY92" fmla="*/ 160913 h 612701"/>
              <a:gd name="connsiteX93" fmla="*/ 375302 w 3475660"/>
              <a:gd name="connsiteY93" fmla="*/ 160913 h 612701"/>
              <a:gd name="connsiteX94" fmla="*/ 375302 w 3475660"/>
              <a:gd name="connsiteY94" fmla="*/ 612701 h 612701"/>
              <a:gd name="connsiteX95" fmla="*/ 257838 w 3475660"/>
              <a:gd name="connsiteY95" fmla="*/ 612701 h 612701"/>
              <a:gd name="connsiteX96" fmla="*/ 257838 w 3475660"/>
              <a:gd name="connsiteY96" fmla="*/ 464137 h 612701"/>
              <a:gd name="connsiteX97" fmla="*/ 164498 w 3475660"/>
              <a:gd name="connsiteY97" fmla="*/ 499129 h 612701"/>
              <a:gd name="connsiteX98" fmla="*/ 81347 w 3475660"/>
              <a:gd name="connsiteY98" fmla="*/ 477949 h 612701"/>
              <a:gd name="connsiteX99" fmla="*/ 21992 w 3475660"/>
              <a:gd name="connsiteY99" fmla="*/ 417803 h 612701"/>
              <a:gd name="connsiteX100" fmla="*/ 45 w 3475660"/>
              <a:gd name="connsiteY100" fmla="*/ 327262 h 612701"/>
              <a:gd name="connsiteX101" fmla="*/ 21992 w 3475660"/>
              <a:gd name="connsiteY101" fmla="*/ 236720 h 612701"/>
              <a:gd name="connsiteX102" fmla="*/ 81347 w 3475660"/>
              <a:gd name="connsiteY102" fmla="*/ 176550 h 612701"/>
              <a:gd name="connsiteX103" fmla="*/ 164498 w 3475660"/>
              <a:gd name="connsiteY103" fmla="*/ 155394 h 612701"/>
              <a:gd name="connsiteX104" fmla="*/ 3112765 w 3475660"/>
              <a:gd name="connsiteY104" fmla="*/ 155393 h 612701"/>
              <a:gd name="connsiteX105" fmla="*/ 3240129 w 3475660"/>
              <a:gd name="connsiteY105" fmla="*/ 193134 h 612701"/>
              <a:gd name="connsiteX106" fmla="*/ 3284000 w 3475660"/>
              <a:gd name="connsiteY106" fmla="*/ 308853 h 612701"/>
              <a:gd name="connsiteX107" fmla="*/ 3284000 w 3475660"/>
              <a:gd name="connsiteY107" fmla="*/ 493610 h 612701"/>
              <a:gd name="connsiteX108" fmla="*/ 3174598 w 3475660"/>
              <a:gd name="connsiteY108" fmla="*/ 493610 h 612701"/>
              <a:gd name="connsiteX109" fmla="*/ 3174598 w 3475660"/>
              <a:gd name="connsiteY109" fmla="*/ 450649 h 612701"/>
              <a:gd name="connsiteX110" fmla="*/ 3075661 w 3475660"/>
              <a:gd name="connsiteY110" fmla="*/ 499130 h 612701"/>
              <a:gd name="connsiteX111" fmla="*/ 3008294 w 3475660"/>
              <a:gd name="connsiteY111" fmla="*/ 485642 h 612701"/>
              <a:gd name="connsiteX112" fmla="*/ 2965327 w 3475660"/>
              <a:gd name="connsiteY112" fmla="*/ 449100 h 612701"/>
              <a:gd name="connsiteX113" fmla="*/ 2950787 w 3475660"/>
              <a:gd name="connsiteY113" fmla="*/ 396623 h 612701"/>
              <a:gd name="connsiteX114" fmla="*/ 2987262 w 3475660"/>
              <a:gd name="connsiteY114" fmla="*/ 323265 h 612701"/>
              <a:gd name="connsiteX115" fmla="*/ 3099783 w 3475660"/>
              <a:gd name="connsiteY115" fmla="*/ 297189 h 612701"/>
              <a:gd name="connsiteX116" fmla="*/ 3166547 w 3475660"/>
              <a:gd name="connsiteY116" fmla="*/ 297189 h 612701"/>
              <a:gd name="connsiteX117" fmla="*/ 3095457 w 3475660"/>
              <a:gd name="connsiteY117" fmla="*/ 244387 h 612701"/>
              <a:gd name="connsiteX118" fmla="*/ 3046605 w 3475660"/>
              <a:gd name="connsiteY118" fmla="*/ 252055 h 612701"/>
              <a:gd name="connsiteX119" fmla="*/ 3004570 w 3475660"/>
              <a:gd name="connsiteY119" fmla="*/ 273236 h 612701"/>
              <a:gd name="connsiteX120" fmla="*/ 2965000 w 3475660"/>
              <a:gd name="connsiteY120" fmla="*/ 194058 h 612701"/>
              <a:gd name="connsiteX121" fmla="*/ 3032694 w 3475660"/>
              <a:gd name="connsiteY121" fmla="*/ 165509 h 612701"/>
              <a:gd name="connsiteX122" fmla="*/ 3112765 w 3475660"/>
              <a:gd name="connsiteY122" fmla="*/ 155393 h 612701"/>
              <a:gd name="connsiteX123" fmla="*/ 2574912 w 3475660"/>
              <a:gd name="connsiteY123" fmla="*/ 155393 h 612701"/>
              <a:gd name="connsiteX124" fmla="*/ 2673221 w 3475660"/>
              <a:gd name="connsiteY124" fmla="*/ 179621 h 612701"/>
              <a:gd name="connsiteX125" fmla="*/ 2731934 w 3475660"/>
              <a:gd name="connsiteY125" fmla="*/ 246835 h 612701"/>
              <a:gd name="connsiteX126" fmla="*/ 2641072 w 3475660"/>
              <a:gd name="connsiteY126" fmla="*/ 292893 h 612701"/>
              <a:gd name="connsiteX127" fmla="*/ 2574283 w 3475660"/>
              <a:gd name="connsiteY127" fmla="*/ 248082 h 612701"/>
              <a:gd name="connsiteX128" fmla="*/ 2522060 w 3475660"/>
              <a:gd name="connsiteY128" fmla="*/ 268938 h 612701"/>
              <a:gd name="connsiteX129" fmla="*/ 2501332 w 3475660"/>
              <a:gd name="connsiteY129" fmla="*/ 326636 h 612701"/>
              <a:gd name="connsiteX130" fmla="*/ 2522060 w 3475660"/>
              <a:gd name="connsiteY130" fmla="*/ 385257 h 612701"/>
              <a:gd name="connsiteX131" fmla="*/ 2574283 w 3475660"/>
              <a:gd name="connsiteY131" fmla="*/ 406438 h 612701"/>
              <a:gd name="connsiteX132" fmla="*/ 2641072 w 3475660"/>
              <a:gd name="connsiteY132" fmla="*/ 361629 h 612701"/>
              <a:gd name="connsiteX133" fmla="*/ 2731934 w 3475660"/>
              <a:gd name="connsiteY133" fmla="*/ 407662 h 612701"/>
              <a:gd name="connsiteX134" fmla="*/ 2673221 w 3475660"/>
              <a:gd name="connsiteY134" fmla="*/ 474876 h 612701"/>
              <a:gd name="connsiteX135" fmla="*/ 2574913 w 3475660"/>
              <a:gd name="connsiteY135" fmla="*/ 499129 h 612701"/>
              <a:gd name="connsiteX136" fmla="*/ 2475371 w 3475660"/>
              <a:gd name="connsiteY136" fmla="*/ 477025 h 612701"/>
              <a:gd name="connsiteX137" fmla="*/ 2475371 w 3475660"/>
              <a:gd name="connsiteY137" fmla="*/ 477025 h 612701"/>
              <a:gd name="connsiteX138" fmla="*/ 2398115 w 3475660"/>
              <a:gd name="connsiteY138" fmla="*/ 253881 h 612701"/>
              <a:gd name="connsiteX139" fmla="*/ 2475371 w 3475660"/>
              <a:gd name="connsiteY139" fmla="*/ 177173 h 612701"/>
              <a:gd name="connsiteX140" fmla="*/ 2574912 w 3475660"/>
              <a:gd name="connsiteY140" fmla="*/ 155393 h 612701"/>
              <a:gd name="connsiteX141" fmla="*/ 2160246 w 3475660"/>
              <a:gd name="connsiteY141" fmla="*/ 155393 h 612701"/>
              <a:gd name="connsiteX142" fmla="*/ 2257774 w 3475660"/>
              <a:gd name="connsiteY142" fmla="*/ 177173 h 612701"/>
              <a:gd name="connsiteX143" fmla="*/ 2325166 w 3475660"/>
              <a:gd name="connsiteY143" fmla="*/ 237943 h 612701"/>
              <a:gd name="connsiteX144" fmla="*/ 2270543 w 3475660"/>
              <a:gd name="connsiteY144" fmla="*/ 469892 h 612701"/>
              <a:gd name="connsiteX145" fmla="*/ 2257774 w 3475660"/>
              <a:gd name="connsiteY145" fmla="*/ 477025 h 612701"/>
              <a:gd name="connsiteX146" fmla="*/ 2063044 w 3475660"/>
              <a:gd name="connsiteY146" fmla="*/ 477025 h 612701"/>
              <a:gd name="connsiteX147" fmla="*/ 2063044 w 3475660"/>
              <a:gd name="connsiteY147" fmla="*/ 477025 h 612701"/>
              <a:gd name="connsiteX148" fmla="*/ 1970924 w 3475660"/>
              <a:gd name="connsiteY148" fmla="*/ 326637 h 612701"/>
              <a:gd name="connsiteX149" fmla="*/ 2062717 w 3475660"/>
              <a:gd name="connsiteY149" fmla="*/ 177173 h 612701"/>
              <a:gd name="connsiteX150" fmla="*/ 2160246 w 3475660"/>
              <a:gd name="connsiteY150" fmla="*/ 155393 h 612701"/>
              <a:gd name="connsiteX151" fmla="*/ 1021335 w 3475660"/>
              <a:gd name="connsiteY151" fmla="*/ 155392 h 612701"/>
              <a:gd name="connsiteX152" fmla="*/ 1148701 w 3475660"/>
              <a:gd name="connsiteY152" fmla="*/ 193133 h 612701"/>
              <a:gd name="connsiteX153" fmla="*/ 1192584 w 3475660"/>
              <a:gd name="connsiteY153" fmla="*/ 308853 h 612701"/>
              <a:gd name="connsiteX154" fmla="*/ 1192584 w 3475660"/>
              <a:gd name="connsiteY154" fmla="*/ 493609 h 612701"/>
              <a:gd name="connsiteX155" fmla="*/ 1083170 w 3475660"/>
              <a:gd name="connsiteY155" fmla="*/ 493609 h 612701"/>
              <a:gd name="connsiteX156" fmla="*/ 1083170 w 3475660"/>
              <a:gd name="connsiteY156" fmla="*/ 450648 h 612701"/>
              <a:gd name="connsiteX157" fmla="*/ 984245 w 3475660"/>
              <a:gd name="connsiteY157" fmla="*/ 499128 h 612701"/>
              <a:gd name="connsiteX158" fmla="*/ 916866 w 3475660"/>
              <a:gd name="connsiteY158" fmla="*/ 485641 h 612701"/>
              <a:gd name="connsiteX159" fmla="*/ 873899 w 3475660"/>
              <a:gd name="connsiteY159" fmla="*/ 449099 h 612701"/>
              <a:gd name="connsiteX160" fmla="*/ 859371 w 3475660"/>
              <a:gd name="connsiteY160" fmla="*/ 396622 h 612701"/>
              <a:gd name="connsiteX161" fmla="*/ 895846 w 3475660"/>
              <a:gd name="connsiteY161" fmla="*/ 323264 h 612701"/>
              <a:gd name="connsiteX162" fmla="*/ 1008355 w 3475660"/>
              <a:gd name="connsiteY162" fmla="*/ 297187 h 612701"/>
              <a:gd name="connsiteX163" fmla="*/ 1075131 w 3475660"/>
              <a:gd name="connsiteY163" fmla="*/ 297187 h 612701"/>
              <a:gd name="connsiteX164" fmla="*/ 1004028 w 3475660"/>
              <a:gd name="connsiteY164" fmla="*/ 244385 h 612701"/>
              <a:gd name="connsiteX165" fmla="*/ 955188 w 3475660"/>
              <a:gd name="connsiteY165" fmla="*/ 252054 h 612701"/>
              <a:gd name="connsiteX166" fmla="*/ 913154 w 3475660"/>
              <a:gd name="connsiteY166" fmla="*/ 273234 h 612701"/>
              <a:gd name="connsiteX167" fmla="*/ 873584 w 3475660"/>
              <a:gd name="connsiteY167" fmla="*/ 194057 h 612701"/>
              <a:gd name="connsiteX168" fmla="*/ 941277 w 3475660"/>
              <a:gd name="connsiteY168" fmla="*/ 165508 h 612701"/>
              <a:gd name="connsiteX169" fmla="*/ 1021335 w 3475660"/>
              <a:gd name="connsiteY169" fmla="*/ 155392 h 612701"/>
              <a:gd name="connsiteX170" fmla="*/ 3358183 w 3475660"/>
              <a:gd name="connsiteY170" fmla="*/ 38150 h 612701"/>
              <a:gd name="connsiteX171" fmla="*/ 3475660 w 3475660"/>
              <a:gd name="connsiteY171" fmla="*/ 38150 h 612701"/>
              <a:gd name="connsiteX172" fmla="*/ 3475660 w 3475660"/>
              <a:gd name="connsiteY172" fmla="*/ 493610 h 612701"/>
              <a:gd name="connsiteX173" fmla="*/ 3358183 w 3475660"/>
              <a:gd name="connsiteY173" fmla="*/ 493610 h 612701"/>
              <a:gd name="connsiteX174" fmla="*/ 1266767 w 3475660"/>
              <a:gd name="connsiteY174" fmla="*/ 38150 h 612701"/>
              <a:gd name="connsiteX175" fmla="*/ 1384231 w 3475660"/>
              <a:gd name="connsiteY175" fmla="*/ 38150 h 612701"/>
              <a:gd name="connsiteX176" fmla="*/ 1384231 w 3475660"/>
              <a:gd name="connsiteY176" fmla="*/ 493610 h 612701"/>
              <a:gd name="connsiteX177" fmla="*/ 1266767 w 3475660"/>
              <a:gd name="connsiteY177" fmla="*/ 493610 h 612701"/>
              <a:gd name="connsiteX178" fmla="*/ 2835198 w 3475660"/>
              <a:gd name="connsiteY178" fmla="*/ 84 h 612701"/>
              <a:gd name="connsiteX179" fmla="*/ 2887119 w 3475660"/>
              <a:gd name="connsiteY179" fmla="*/ 16969 h 612701"/>
              <a:gd name="connsiteX180" fmla="*/ 2906891 w 3475660"/>
              <a:gd name="connsiteY180" fmla="*/ 60230 h 612701"/>
              <a:gd name="connsiteX181" fmla="*/ 2887119 w 3475660"/>
              <a:gd name="connsiteY181" fmla="*/ 105963 h 612701"/>
              <a:gd name="connsiteX182" fmla="*/ 2835198 w 3475660"/>
              <a:gd name="connsiteY182" fmla="*/ 124071 h 612701"/>
              <a:gd name="connsiteX183" fmla="*/ 2783251 w 3475660"/>
              <a:gd name="connsiteY183" fmla="*/ 106288 h 612701"/>
              <a:gd name="connsiteX184" fmla="*/ 2778957 w 3475660"/>
              <a:gd name="connsiteY184" fmla="*/ 22157 h 612701"/>
              <a:gd name="connsiteX185" fmla="*/ 2783251 w 3475660"/>
              <a:gd name="connsiteY185" fmla="*/ 17893 h 612701"/>
              <a:gd name="connsiteX186" fmla="*/ 2835198 w 3475660"/>
              <a:gd name="connsiteY186" fmla="*/ 84 h 612701"/>
              <a:gd name="connsiteX187" fmla="*/ 1519003 w 3475660"/>
              <a:gd name="connsiteY187" fmla="*/ 84 h 612701"/>
              <a:gd name="connsiteX188" fmla="*/ 1570924 w 3475660"/>
              <a:gd name="connsiteY188" fmla="*/ 16969 h 612701"/>
              <a:gd name="connsiteX189" fmla="*/ 1590709 w 3475660"/>
              <a:gd name="connsiteY189" fmla="*/ 60229 h 612701"/>
              <a:gd name="connsiteX190" fmla="*/ 1570924 w 3475660"/>
              <a:gd name="connsiteY190" fmla="*/ 105964 h 612701"/>
              <a:gd name="connsiteX191" fmla="*/ 1519003 w 3475660"/>
              <a:gd name="connsiteY191" fmla="*/ 124072 h 612701"/>
              <a:gd name="connsiteX192" fmla="*/ 1467069 w 3475660"/>
              <a:gd name="connsiteY192" fmla="*/ 106288 h 612701"/>
              <a:gd name="connsiteX193" fmla="*/ 1462738 w 3475660"/>
              <a:gd name="connsiteY193" fmla="*/ 22193 h 612701"/>
              <a:gd name="connsiteX194" fmla="*/ 1467069 w 3475660"/>
              <a:gd name="connsiteY194" fmla="*/ 17893 h 612701"/>
              <a:gd name="connsiteX195" fmla="*/ 1519003 w 3475660"/>
              <a:gd name="connsiteY195" fmla="*/ 84 h 61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3475660" h="612701">
                <a:moveTo>
                  <a:pt x="3115860" y="357959"/>
                </a:moveTo>
                <a:cubicBezTo>
                  <a:pt x="3081648" y="357959"/>
                  <a:pt x="3064542" y="369207"/>
                  <a:pt x="3064542" y="391703"/>
                </a:cubicBezTo>
                <a:cubicBezTo>
                  <a:pt x="3064231" y="401292"/>
                  <a:pt x="3068607" y="410438"/>
                  <a:pt x="3076290" y="416256"/>
                </a:cubicBezTo>
                <a:cubicBezTo>
                  <a:pt x="3085640" y="422867"/>
                  <a:pt x="3096979" y="426118"/>
                  <a:pt x="3108439" y="425473"/>
                </a:cubicBezTo>
                <a:cubicBezTo>
                  <a:pt x="3121096" y="425737"/>
                  <a:pt x="3133554" y="422325"/>
                  <a:pt x="3144285" y="415656"/>
                </a:cubicBezTo>
                <a:cubicBezTo>
                  <a:pt x="3154808" y="408847"/>
                  <a:pt x="3162664" y="398666"/>
                  <a:pt x="3166548" y="386807"/>
                </a:cubicBezTo>
                <a:lnTo>
                  <a:pt x="3166548" y="357959"/>
                </a:lnTo>
                <a:close/>
                <a:moveTo>
                  <a:pt x="1024432" y="357958"/>
                </a:moveTo>
                <a:cubicBezTo>
                  <a:pt x="990220" y="357958"/>
                  <a:pt x="973118" y="369206"/>
                  <a:pt x="973127" y="391702"/>
                </a:cubicBezTo>
                <a:cubicBezTo>
                  <a:pt x="972811" y="401289"/>
                  <a:pt x="977183" y="410436"/>
                  <a:pt x="984862" y="416256"/>
                </a:cubicBezTo>
                <a:cubicBezTo>
                  <a:pt x="994212" y="422864"/>
                  <a:pt x="1005550" y="426114"/>
                  <a:pt x="1017010" y="425472"/>
                </a:cubicBezTo>
                <a:cubicBezTo>
                  <a:pt x="1029670" y="425734"/>
                  <a:pt x="1042133" y="422322"/>
                  <a:pt x="1052870" y="415655"/>
                </a:cubicBezTo>
                <a:lnTo>
                  <a:pt x="1052870" y="415655"/>
                </a:lnTo>
                <a:cubicBezTo>
                  <a:pt x="1063385" y="408839"/>
                  <a:pt x="1071240" y="398661"/>
                  <a:pt x="1075133" y="386806"/>
                </a:cubicBezTo>
                <a:lnTo>
                  <a:pt x="1075133" y="357958"/>
                </a:lnTo>
                <a:close/>
                <a:moveTo>
                  <a:pt x="189955" y="248088"/>
                </a:moveTo>
                <a:cubicBezTo>
                  <a:pt x="171795" y="247901"/>
                  <a:pt x="153564" y="254593"/>
                  <a:pt x="139565" y="268208"/>
                </a:cubicBezTo>
                <a:cubicBezTo>
                  <a:pt x="139215" y="268548"/>
                  <a:pt x="138868" y="268892"/>
                  <a:pt x="138526" y="269239"/>
                </a:cubicBezTo>
                <a:cubicBezTo>
                  <a:pt x="124631" y="285317"/>
                  <a:pt x="117541" y="306110"/>
                  <a:pt x="118741" y="327262"/>
                </a:cubicBezTo>
                <a:cubicBezTo>
                  <a:pt x="117537" y="348407"/>
                  <a:pt x="124628" y="369193"/>
                  <a:pt x="138526" y="385258"/>
                </a:cubicBezTo>
                <a:cubicBezTo>
                  <a:pt x="165903" y="413058"/>
                  <a:pt x="210794" y="413557"/>
                  <a:pt x="238792" y="386374"/>
                </a:cubicBezTo>
                <a:cubicBezTo>
                  <a:pt x="239170" y="386006"/>
                  <a:pt x="239544" y="385634"/>
                  <a:pt x="239915" y="385258"/>
                </a:cubicBezTo>
                <a:cubicBezTo>
                  <a:pt x="253807" y="369190"/>
                  <a:pt x="260898" y="348406"/>
                  <a:pt x="259700" y="327262"/>
                </a:cubicBezTo>
                <a:cubicBezTo>
                  <a:pt x="260893" y="306110"/>
                  <a:pt x="253803" y="285320"/>
                  <a:pt x="239915" y="269239"/>
                </a:cubicBezTo>
                <a:cubicBezTo>
                  <a:pt x="226203" y="255340"/>
                  <a:pt x="208114" y="248274"/>
                  <a:pt x="189955" y="248088"/>
                </a:cubicBezTo>
                <a:close/>
                <a:moveTo>
                  <a:pt x="2160117" y="248083"/>
                </a:moveTo>
                <a:cubicBezTo>
                  <a:pt x="2141777" y="248078"/>
                  <a:pt x="2123434" y="255019"/>
                  <a:pt x="2109437" y="268909"/>
                </a:cubicBezTo>
                <a:cubicBezTo>
                  <a:pt x="2109427" y="268919"/>
                  <a:pt x="2109416" y="268929"/>
                  <a:pt x="2109406" y="268939"/>
                </a:cubicBezTo>
                <a:cubicBezTo>
                  <a:pt x="2095470" y="284866"/>
                  <a:pt x="2088365" y="305575"/>
                  <a:pt x="2089608" y="326637"/>
                </a:cubicBezTo>
                <a:cubicBezTo>
                  <a:pt x="2088334" y="347983"/>
                  <a:pt x="2095429" y="368990"/>
                  <a:pt x="2109406" y="385258"/>
                </a:cubicBezTo>
                <a:cubicBezTo>
                  <a:pt x="2136776" y="413054"/>
                  <a:pt x="2181657" y="413558"/>
                  <a:pt x="2209651" y="386383"/>
                </a:cubicBezTo>
                <a:cubicBezTo>
                  <a:pt x="2210033" y="386012"/>
                  <a:pt x="2210410" y="385637"/>
                  <a:pt x="2210783" y="385258"/>
                </a:cubicBezTo>
                <a:cubicBezTo>
                  <a:pt x="2224750" y="368984"/>
                  <a:pt x="2231843" y="347981"/>
                  <a:pt x="2230581" y="326637"/>
                </a:cubicBezTo>
                <a:cubicBezTo>
                  <a:pt x="2231813" y="305577"/>
                  <a:pt x="2224709" y="284872"/>
                  <a:pt x="2210783" y="268939"/>
                </a:cubicBezTo>
                <a:cubicBezTo>
                  <a:pt x="2196795" y="255041"/>
                  <a:pt x="2178457" y="248089"/>
                  <a:pt x="2160117" y="248083"/>
                </a:cubicBezTo>
                <a:close/>
                <a:moveTo>
                  <a:pt x="2776459" y="160913"/>
                </a:moveTo>
                <a:lnTo>
                  <a:pt x="2893911" y="160913"/>
                </a:lnTo>
                <a:lnTo>
                  <a:pt x="2893911" y="493610"/>
                </a:lnTo>
                <a:lnTo>
                  <a:pt x="2776459" y="493610"/>
                </a:lnTo>
                <a:close/>
                <a:moveTo>
                  <a:pt x="449487" y="160913"/>
                </a:moveTo>
                <a:lnTo>
                  <a:pt x="566950" y="160913"/>
                </a:lnTo>
                <a:lnTo>
                  <a:pt x="566950" y="327861"/>
                </a:lnTo>
                <a:cubicBezTo>
                  <a:pt x="565336" y="347149"/>
                  <a:pt x="570346" y="366411"/>
                  <a:pt x="581163" y="382511"/>
                </a:cubicBezTo>
                <a:cubicBezTo>
                  <a:pt x="591507" y="394357"/>
                  <a:pt x="606837" y="400715"/>
                  <a:pt x="622594" y="399696"/>
                </a:cubicBezTo>
                <a:cubicBezTo>
                  <a:pt x="639871" y="400235"/>
                  <a:pt x="656504" y="393158"/>
                  <a:pt x="668025" y="380364"/>
                </a:cubicBezTo>
                <a:cubicBezTo>
                  <a:pt x="681077" y="363459"/>
                  <a:pt x="687356" y="342350"/>
                  <a:pt x="685647" y="321117"/>
                </a:cubicBezTo>
                <a:lnTo>
                  <a:pt x="685647" y="160913"/>
                </a:lnTo>
                <a:lnTo>
                  <a:pt x="803111" y="160913"/>
                </a:lnTo>
                <a:lnTo>
                  <a:pt x="803111" y="493610"/>
                </a:lnTo>
                <a:lnTo>
                  <a:pt x="691207" y="493610"/>
                </a:lnTo>
                <a:lnTo>
                  <a:pt x="691207" y="458018"/>
                </a:lnTo>
                <a:cubicBezTo>
                  <a:pt x="678911" y="471470"/>
                  <a:pt x="663688" y="481960"/>
                  <a:pt x="646694" y="488690"/>
                </a:cubicBezTo>
                <a:cubicBezTo>
                  <a:pt x="629214" y="495688"/>
                  <a:pt x="610526" y="499234"/>
                  <a:pt x="591679" y="499130"/>
                </a:cubicBezTo>
                <a:cubicBezTo>
                  <a:pt x="553374" y="501014"/>
                  <a:pt x="515961" y="487261"/>
                  <a:pt x="488126" y="461065"/>
                </a:cubicBezTo>
                <a:cubicBezTo>
                  <a:pt x="460196" y="429780"/>
                  <a:pt x="446252" y="388577"/>
                  <a:pt x="449487" y="346894"/>
                </a:cubicBezTo>
                <a:close/>
                <a:moveTo>
                  <a:pt x="1460265" y="160913"/>
                </a:moveTo>
                <a:lnTo>
                  <a:pt x="1577729" y="160913"/>
                </a:lnTo>
                <a:lnTo>
                  <a:pt x="1577729" y="493610"/>
                </a:lnTo>
                <a:lnTo>
                  <a:pt x="1460265" y="493610"/>
                </a:lnTo>
                <a:close/>
                <a:moveTo>
                  <a:pt x="1797198" y="155395"/>
                </a:moveTo>
                <a:cubicBezTo>
                  <a:pt x="1821496" y="155389"/>
                  <a:pt x="1845731" y="157858"/>
                  <a:pt x="1869521" y="162763"/>
                </a:cubicBezTo>
                <a:cubicBezTo>
                  <a:pt x="1890469" y="166623"/>
                  <a:pt x="1910696" y="173657"/>
                  <a:pt x="1929492" y="183619"/>
                </a:cubicBezTo>
                <a:lnTo>
                  <a:pt x="1894249" y="262797"/>
                </a:lnTo>
                <a:cubicBezTo>
                  <a:pt x="1864778" y="246484"/>
                  <a:pt x="1831556" y="238024"/>
                  <a:pt x="1797815" y="238243"/>
                </a:cubicBezTo>
                <a:cubicBezTo>
                  <a:pt x="1783904" y="237430"/>
                  <a:pt x="1769982" y="239629"/>
                  <a:pt x="1757012" y="244689"/>
                </a:cubicBezTo>
                <a:cubicBezTo>
                  <a:pt x="1749661" y="247218"/>
                  <a:pt x="1744544" y="253866"/>
                  <a:pt x="1744019" y="261573"/>
                </a:cubicBezTo>
                <a:cubicBezTo>
                  <a:pt x="1744019" y="269366"/>
                  <a:pt x="1748761" y="274794"/>
                  <a:pt x="1758244" y="277859"/>
                </a:cubicBezTo>
                <a:cubicBezTo>
                  <a:pt x="1773652" y="282165"/>
                  <a:pt x="1789358" y="285337"/>
                  <a:pt x="1805235" y="287350"/>
                </a:cubicBezTo>
                <a:cubicBezTo>
                  <a:pt x="1828401" y="290522"/>
                  <a:pt x="1851324" y="295245"/>
                  <a:pt x="1873848" y="301487"/>
                </a:cubicBezTo>
                <a:cubicBezTo>
                  <a:pt x="1891970" y="306800"/>
                  <a:pt x="1908313" y="316870"/>
                  <a:pt x="1921153" y="330635"/>
                </a:cubicBezTo>
                <a:cubicBezTo>
                  <a:pt x="1935368" y="347030"/>
                  <a:pt x="1942576" y="368288"/>
                  <a:pt x="1941240" y="389881"/>
                </a:cubicBezTo>
                <a:cubicBezTo>
                  <a:pt x="1941423" y="410210"/>
                  <a:pt x="1934666" y="430001"/>
                  <a:pt x="1922071" y="446030"/>
                </a:cubicBezTo>
                <a:cubicBezTo>
                  <a:pt x="1907271" y="464035"/>
                  <a:pt x="1887671" y="477545"/>
                  <a:pt x="1865509" y="485019"/>
                </a:cubicBezTo>
                <a:cubicBezTo>
                  <a:pt x="1836627" y="495076"/>
                  <a:pt x="1806149" y="499858"/>
                  <a:pt x="1775552" y="499131"/>
                </a:cubicBezTo>
                <a:cubicBezTo>
                  <a:pt x="1747662" y="499147"/>
                  <a:pt x="1719865" y="495953"/>
                  <a:pt x="1692716" y="489614"/>
                </a:cubicBezTo>
                <a:lnTo>
                  <a:pt x="1692716" y="489614"/>
                </a:lnTo>
                <a:cubicBezTo>
                  <a:pt x="1669667" y="484889"/>
                  <a:pt x="1647537" y="476497"/>
                  <a:pt x="1627185" y="464762"/>
                </a:cubicBezTo>
                <a:lnTo>
                  <a:pt x="1662416" y="384960"/>
                </a:lnTo>
                <a:cubicBezTo>
                  <a:pt x="1679332" y="395069"/>
                  <a:pt x="1697670" y="402621"/>
                  <a:pt x="1716827" y="407365"/>
                </a:cubicBezTo>
                <a:cubicBezTo>
                  <a:pt x="1737190" y="412803"/>
                  <a:pt x="1758178" y="415590"/>
                  <a:pt x="1779264" y="415657"/>
                </a:cubicBezTo>
                <a:cubicBezTo>
                  <a:pt x="1793026" y="416506"/>
                  <a:pt x="1806815" y="414516"/>
                  <a:pt x="1819765" y="409813"/>
                </a:cubicBezTo>
                <a:cubicBezTo>
                  <a:pt x="1826906" y="407208"/>
                  <a:pt x="1831695" y="400506"/>
                  <a:pt x="1831814" y="392953"/>
                </a:cubicBezTo>
                <a:cubicBezTo>
                  <a:pt x="1831814" y="385585"/>
                  <a:pt x="1826971" y="380365"/>
                  <a:pt x="1817286" y="377292"/>
                </a:cubicBezTo>
                <a:cubicBezTo>
                  <a:pt x="1802190" y="373134"/>
                  <a:pt x="1786789" y="370153"/>
                  <a:pt x="1771226" y="368375"/>
                </a:cubicBezTo>
                <a:cubicBezTo>
                  <a:pt x="1748154" y="365842"/>
                  <a:pt x="1725315" y="361533"/>
                  <a:pt x="1702915" y="355487"/>
                </a:cubicBezTo>
                <a:cubicBezTo>
                  <a:pt x="1684321" y="350279"/>
                  <a:pt x="1667529" y="340091"/>
                  <a:pt x="1654377" y="326039"/>
                </a:cubicBezTo>
                <a:cubicBezTo>
                  <a:pt x="1639943" y="309387"/>
                  <a:pt x="1632623" y="287799"/>
                  <a:pt x="1633976" y="265869"/>
                </a:cubicBezTo>
                <a:cubicBezTo>
                  <a:pt x="1633729" y="245339"/>
                  <a:pt x="1640485" y="225330"/>
                  <a:pt x="1653145" y="209096"/>
                </a:cubicBezTo>
                <a:cubicBezTo>
                  <a:pt x="1667812" y="191154"/>
                  <a:pt x="1687167" y="177562"/>
                  <a:pt x="1709091" y="169807"/>
                </a:cubicBezTo>
                <a:cubicBezTo>
                  <a:pt x="1737292" y="159568"/>
                  <a:pt x="1767179" y="154678"/>
                  <a:pt x="1797198" y="155395"/>
                </a:cubicBezTo>
                <a:close/>
                <a:moveTo>
                  <a:pt x="164498" y="155394"/>
                </a:moveTo>
                <a:cubicBezTo>
                  <a:pt x="201687" y="152594"/>
                  <a:pt x="238124" y="166838"/>
                  <a:pt x="263410" y="194059"/>
                </a:cubicBezTo>
                <a:lnTo>
                  <a:pt x="263410" y="160913"/>
                </a:lnTo>
                <a:lnTo>
                  <a:pt x="375302" y="160913"/>
                </a:lnTo>
                <a:lnTo>
                  <a:pt x="375302" y="612701"/>
                </a:lnTo>
                <a:lnTo>
                  <a:pt x="257838" y="612701"/>
                </a:lnTo>
                <a:lnTo>
                  <a:pt x="257838" y="464137"/>
                </a:lnTo>
                <a:cubicBezTo>
                  <a:pt x="233057" y="488303"/>
                  <a:pt x="199181" y="501003"/>
                  <a:pt x="164498" y="499129"/>
                </a:cubicBezTo>
                <a:cubicBezTo>
                  <a:pt x="135382" y="499494"/>
                  <a:pt x="106690" y="492186"/>
                  <a:pt x="81347" y="477949"/>
                </a:cubicBezTo>
                <a:cubicBezTo>
                  <a:pt x="56321" y="463761"/>
                  <a:pt x="35768" y="442935"/>
                  <a:pt x="21992" y="417803"/>
                </a:cubicBezTo>
                <a:cubicBezTo>
                  <a:pt x="6907" y="390017"/>
                  <a:pt x="-655" y="358820"/>
                  <a:pt x="45" y="327262"/>
                </a:cubicBezTo>
                <a:cubicBezTo>
                  <a:pt x="-652" y="295704"/>
                  <a:pt x="6910" y="264507"/>
                  <a:pt x="21992" y="236720"/>
                </a:cubicBezTo>
                <a:cubicBezTo>
                  <a:pt x="35782" y="211592"/>
                  <a:pt x="56330" y="190761"/>
                  <a:pt x="81347" y="176550"/>
                </a:cubicBezTo>
                <a:cubicBezTo>
                  <a:pt x="106696" y="162332"/>
                  <a:pt x="135386" y="155033"/>
                  <a:pt x="164498" y="155394"/>
                </a:cubicBezTo>
                <a:close/>
                <a:moveTo>
                  <a:pt x="3112765" y="155393"/>
                </a:moveTo>
                <a:cubicBezTo>
                  <a:pt x="3158420" y="152260"/>
                  <a:pt x="3203670" y="165669"/>
                  <a:pt x="3240129" y="193134"/>
                </a:cubicBezTo>
                <a:cubicBezTo>
                  <a:pt x="3271416" y="223271"/>
                  <a:pt x="3287507" y="265712"/>
                  <a:pt x="3284000" y="308853"/>
                </a:cubicBezTo>
                <a:lnTo>
                  <a:pt x="3284000" y="493610"/>
                </a:lnTo>
                <a:lnTo>
                  <a:pt x="3174598" y="493610"/>
                </a:lnTo>
                <a:lnTo>
                  <a:pt x="3174598" y="450649"/>
                </a:lnTo>
                <a:cubicBezTo>
                  <a:pt x="3157693" y="482970"/>
                  <a:pt x="3124714" y="499130"/>
                  <a:pt x="3075661" y="499130"/>
                </a:cubicBezTo>
                <a:cubicBezTo>
                  <a:pt x="3052471" y="499701"/>
                  <a:pt x="3029448" y="495092"/>
                  <a:pt x="3008294" y="485642"/>
                </a:cubicBezTo>
                <a:cubicBezTo>
                  <a:pt x="2990719" y="477836"/>
                  <a:pt x="2975796" y="465145"/>
                  <a:pt x="2965327" y="449100"/>
                </a:cubicBezTo>
                <a:cubicBezTo>
                  <a:pt x="2955511" y="433355"/>
                  <a:pt x="2950464" y="415138"/>
                  <a:pt x="2950787" y="396623"/>
                </a:cubicBezTo>
                <a:cubicBezTo>
                  <a:pt x="2949551" y="367595"/>
                  <a:pt x="2963300" y="339942"/>
                  <a:pt x="2987262" y="323265"/>
                </a:cubicBezTo>
                <a:cubicBezTo>
                  <a:pt x="3021226" y="303415"/>
                  <a:pt x="3060478" y="294319"/>
                  <a:pt x="3099783" y="297189"/>
                </a:cubicBezTo>
                <a:lnTo>
                  <a:pt x="3166547" y="297189"/>
                </a:lnTo>
                <a:cubicBezTo>
                  <a:pt x="3164484" y="261995"/>
                  <a:pt x="3140788" y="244395"/>
                  <a:pt x="3095457" y="244387"/>
                </a:cubicBezTo>
                <a:cubicBezTo>
                  <a:pt x="3078876" y="244473"/>
                  <a:pt x="3062404" y="247058"/>
                  <a:pt x="3046605" y="252055"/>
                </a:cubicBezTo>
                <a:cubicBezTo>
                  <a:pt x="3031415" y="256525"/>
                  <a:pt x="3017171" y="263703"/>
                  <a:pt x="3004570" y="273236"/>
                </a:cubicBezTo>
                <a:lnTo>
                  <a:pt x="2965000" y="194058"/>
                </a:lnTo>
                <a:cubicBezTo>
                  <a:pt x="2985782" y="180821"/>
                  <a:pt x="3008670" y="171169"/>
                  <a:pt x="3032694" y="165509"/>
                </a:cubicBezTo>
                <a:cubicBezTo>
                  <a:pt x="3058852" y="158820"/>
                  <a:pt x="3085753" y="155421"/>
                  <a:pt x="3112765" y="155393"/>
                </a:cubicBezTo>
                <a:close/>
                <a:moveTo>
                  <a:pt x="2574912" y="155393"/>
                </a:moveTo>
                <a:cubicBezTo>
                  <a:pt x="2609285" y="154497"/>
                  <a:pt x="2643259" y="162870"/>
                  <a:pt x="2673221" y="179621"/>
                </a:cubicBezTo>
                <a:cubicBezTo>
                  <a:pt x="2699905" y="194762"/>
                  <a:pt x="2720610" y="218465"/>
                  <a:pt x="2731934" y="246835"/>
                </a:cubicBezTo>
                <a:lnTo>
                  <a:pt x="2641072" y="292893"/>
                </a:lnTo>
                <a:cubicBezTo>
                  <a:pt x="2630078" y="265845"/>
                  <a:pt x="2603660" y="248120"/>
                  <a:pt x="2574283" y="248082"/>
                </a:cubicBezTo>
                <a:cubicBezTo>
                  <a:pt x="2554708" y="247499"/>
                  <a:pt x="2535777" y="255060"/>
                  <a:pt x="2522060" y="268938"/>
                </a:cubicBezTo>
                <a:cubicBezTo>
                  <a:pt x="2507580" y="284598"/>
                  <a:pt x="2500103" y="305412"/>
                  <a:pt x="2501332" y="326636"/>
                </a:cubicBezTo>
                <a:cubicBezTo>
                  <a:pt x="2500070" y="348142"/>
                  <a:pt x="2507535" y="369254"/>
                  <a:pt x="2522060" y="385257"/>
                </a:cubicBezTo>
                <a:cubicBezTo>
                  <a:pt x="2535679" y="399316"/>
                  <a:pt x="2554646" y="407009"/>
                  <a:pt x="2574283" y="406438"/>
                </a:cubicBezTo>
                <a:cubicBezTo>
                  <a:pt x="2603659" y="406401"/>
                  <a:pt x="2630077" y="388677"/>
                  <a:pt x="2641072" y="361629"/>
                </a:cubicBezTo>
                <a:lnTo>
                  <a:pt x="2731934" y="407662"/>
                </a:lnTo>
                <a:cubicBezTo>
                  <a:pt x="2720625" y="436041"/>
                  <a:pt x="2699916" y="459747"/>
                  <a:pt x="2673221" y="474876"/>
                </a:cubicBezTo>
                <a:cubicBezTo>
                  <a:pt x="2643266" y="491646"/>
                  <a:pt x="2609289" y="500028"/>
                  <a:pt x="2574913" y="499129"/>
                </a:cubicBezTo>
                <a:cubicBezTo>
                  <a:pt x="2540434" y="499721"/>
                  <a:pt x="2506311" y="492143"/>
                  <a:pt x="2475371" y="477025"/>
                </a:cubicBezTo>
                <a:lnTo>
                  <a:pt x="2475371" y="477025"/>
                </a:lnTo>
                <a:cubicBezTo>
                  <a:pt x="2391978" y="436588"/>
                  <a:pt x="2357389" y="336683"/>
                  <a:pt x="2398115" y="253881"/>
                </a:cubicBezTo>
                <a:cubicBezTo>
                  <a:pt x="2414543" y="220481"/>
                  <a:pt x="2441733" y="193484"/>
                  <a:pt x="2475371" y="177173"/>
                </a:cubicBezTo>
                <a:cubicBezTo>
                  <a:pt x="2506374" y="162266"/>
                  <a:pt x="2540471" y="154805"/>
                  <a:pt x="2574912" y="155393"/>
                </a:cubicBezTo>
                <a:close/>
                <a:moveTo>
                  <a:pt x="2160246" y="155393"/>
                </a:moveTo>
                <a:cubicBezTo>
                  <a:pt x="2193577" y="155393"/>
                  <a:pt x="2226909" y="162653"/>
                  <a:pt x="2257774" y="177173"/>
                </a:cubicBezTo>
                <a:cubicBezTo>
                  <a:pt x="2285547" y="190734"/>
                  <a:pt x="2308905" y="211797"/>
                  <a:pt x="2325166" y="237943"/>
                </a:cubicBezTo>
                <a:cubicBezTo>
                  <a:pt x="2374590" y="316971"/>
                  <a:pt x="2350135" y="420818"/>
                  <a:pt x="2270543" y="469892"/>
                </a:cubicBezTo>
                <a:cubicBezTo>
                  <a:pt x="2266392" y="472451"/>
                  <a:pt x="2262132" y="474831"/>
                  <a:pt x="2257774" y="477025"/>
                </a:cubicBezTo>
                <a:cubicBezTo>
                  <a:pt x="2196258" y="506499"/>
                  <a:pt x="2124560" y="506499"/>
                  <a:pt x="2063044" y="477025"/>
                </a:cubicBezTo>
                <a:lnTo>
                  <a:pt x="2063044" y="477025"/>
                </a:lnTo>
                <a:cubicBezTo>
                  <a:pt x="2005623" y="448810"/>
                  <a:pt x="1969746" y="390239"/>
                  <a:pt x="1970924" y="326637"/>
                </a:cubicBezTo>
                <a:cubicBezTo>
                  <a:pt x="1969939" y="263410"/>
                  <a:pt x="2005655" y="205254"/>
                  <a:pt x="2062717" y="177173"/>
                </a:cubicBezTo>
                <a:cubicBezTo>
                  <a:pt x="2093582" y="162653"/>
                  <a:pt x="2126914" y="155393"/>
                  <a:pt x="2160246" y="155393"/>
                </a:cubicBezTo>
                <a:close/>
                <a:moveTo>
                  <a:pt x="1021335" y="155392"/>
                </a:moveTo>
                <a:cubicBezTo>
                  <a:pt x="1066991" y="152257"/>
                  <a:pt x="1112243" y="165666"/>
                  <a:pt x="1148701" y="193133"/>
                </a:cubicBezTo>
                <a:cubicBezTo>
                  <a:pt x="1179992" y="223268"/>
                  <a:pt x="1196087" y="265709"/>
                  <a:pt x="1192584" y="308853"/>
                </a:cubicBezTo>
                <a:lnTo>
                  <a:pt x="1192584" y="493609"/>
                </a:lnTo>
                <a:lnTo>
                  <a:pt x="1083170" y="493609"/>
                </a:lnTo>
                <a:lnTo>
                  <a:pt x="1083170" y="450648"/>
                </a:lnTo>
                <a:cubicBezTo>
                  <a:pt x="1066265" y="482968"/>
                  <a:pt x="1033291" y="499128"/>
                  <a:pt x="984245" y="499128"/>
                </a:cubicBezTo>
                <a:cubicBezTo>
                  <a:pt x="961052" y="499698"/>
                  <a:pt x="938025" y="495089"/>
                  <a:pt x="916866" y="485641"/>
                </a:cubicBezTo>
                <a:cubicBezTo>
                  <a:pt x="899293" y="477831"/>
                  <a:pt x="884371" y="465140"/>
                  <a:pt x="873899" y="449099"/>
                </a:cubicBezTo>
                <a:cubicBezTo>
                  <a:pt x="864093" y="433350"/>
                  <a:pt x="859050" y="415135"/>
                  <a:pt x="859371" y="396622"/>
                </a:cubicBezTo>
                <a:cubicBezTo>
                  <a:pt x="858135" y="367593"/>
                  <a:pt x="871885" y="339941"/>
                  <a:pt x="895846" y="323264"/>
                </a:cubicBezTo>
                <a:cubicBezTo>
                  <a:pt x="929805" y="303412"/>
                  <a:pt x="969054" y="294315"/>
                  <a:pt x="1008355" y="297187"/>
                </a:cubicBezTo>
                <a:lnTo>
                  <a:pt x="1075131" y="297187"/>
                </a:lnTo>
                <a:cubicBezTo>
                  <a:pt x="1073055" y="261994"/>
                  <a:pt x="1049354" y="244393"/>
                  <a:pt x="1004028" y="244385"/>
                </a:cubicBezTo>
                <a:cubicBezTo>
                  <a:pt x="987451" y="244471"/>
                  <a:pt x="970983" y="247057"/>
                  <a:pt x="955188" y="252054"/>
                </a:cubicBezTo>
                <a:cubicBezTo>
                  <a:pt x="939997" y="256519"/>
                  <a:pt x="925752" y="263696"/>
                  <a:pt x="913154" y="273234"/>
                </a:cubicBezTo>
                <a:lnTo>
                  <a:pt x="873584" y="194057"/>
                </a:lnTo>
                <a:cubicBezTo>
                  <a:pt x="894364" y="180816"/>
                  <a:pt x="917252" y="171163"/>
                  <a:pt x="941277" y="165508"/>
                </a:cubicBezTo>
                <a:cubicBezTo>
                  <a:pt x="967431" y="158818"/>
                  <a:pt x="994328" y="155420"/>
                  <a:pt x="1021335" y="155392"/>
                </a:cubicBezTo>
                <a:close/>
                <a:moveTo>
                  <a:pt x="3358183" y="38150"/>
                </a:moveTo>
                <a:lnTo>
                  <a:pt x="3475660" y="38150"/>
                </a:lnTo>
                <a:lnTo>
                  <a:pt x="3475660" y="493610"/>
                </a:lnTo>
                <a:lnTo>
                  <a:pt x="3358183" y="493610"/>
                </a:lnTo>
                <a:close/>
                <a:moveTo>
                  <a:pt x="1266767" y="38150"/>
                </a:moveTo>
                <a:lnTo>
                  <a:pt x="1384231" y="38150"/>
                </a:lnTo>
                <a:lnTo>
                  <a:pt x="1384231" y="493610"/>
                </a:lnTo>
                <a:lnTo>
                  <a:pt x="1266767" y="493610"/>
                </a:lnTo>
                <a:close/>
                <a:moveTo>
                  <a:pt x="2835198" y="84"/>
                </a:moveTo>
                <a:cubicBezTo>
                  <a:pt x="2854003" y="-789"/>
                  <a:pt x="2872477" y="5219"/>
                  <a:pt x="2887119" y="16969"/>
                </a:cubicBezTo>
                <a:cubicBezTo>
                  <a:pt x="2900026" y="27628"/>
                  <a:pt x="2907310" y="43566"/>
                  <a:pt x="2906891" y="60230"/>
                </a:cubicBezTo>
                <a:cubicBezTo>
                  <a:pt x="2907345" y="77610"/>
                  <a:pt x="2900121" y="94318"/>
                  <a:pt x="2887119" y="105963"/>
                </a:cubicBezTo>
                <a:cubicBezTo>
                  <a:pt x="2872823" y="118442"/>
                  <a:pt x="2854212" y="124933"/>
                  <a:pt x="2835198" y="124071"/>
                </a:cubicBezTo>
                <a:cubicBezTo>
                  <a:pt x="2816231" y="124943"/>
                  <a:pt x="2797647" y="118580"/>
                  <a:pt x="2783251" y="106288"/>
                </a:cubicBezTo>
                <a:cubicBezTo>
                  <a:pt x="2758667" y="84233"/>
                  <a:pt x="2756745" y="46566"/>
                  <a:pt x="2778957" y="22157"/>
                </a:cubicBezTo>
                <a:cubicBezTo>
                  <a:pt x="2780315" y="20664"/>
                  <a:pt x="2781748" y="19241"/>
                  <a:pt x="2783251" y="17893"/>
                </a:cubicBezTo>
                <a:cubicBezTo>
                  <a:pt x="2797643" y="5592"/>
                  <a:pt x="2816228" y="-779"/>
                  <a:pt x="2835198" y="84"/>
                </a:cubicBezTo>
                <a:close/>
                <a:moveTo>
                  <a:pt x="1519003" y="84"/>
                </a:moveTo>
                <a:cubicBezTo>
                  <a:pt x="1537809" y="-794"/>
                  <a:pt x="1556285" y="5215"/>
                  <a:pt x="1570924" y="16969"/>
                </a:cubicBezTo>
                <a:cubicBezTo>
                  <a:pt x="1583839" y="27623"/>
                  <a:pt x="1591129" y="43563"/>
                  <a:pt x="1590709" y="60229"/>
                </a:cubicBezTo>
                <a:cubicBezTo>
                  <a:pt x="1591165" y="77613"/>
                  <a:pt x="1583936" y="94324"/>
                  <a:pt x="1570924" y="105964"/>
                </a:cubicBezTo>
                <a:cubicBezTo>
                  <a:pt x="1556631" y="118446"/>
                  <a:pt x="1538018" y="124938"/>
                  <a:pt x="1519003" y="124072"/>
                </a:cubicBezTo>
                <a:cubicBezTo>
                  <a:pt x="1500040" y="124943"/>
                  <a:pt x="1481460" y="118580"/>
                  <a:pt x="1467069" y="106288"/>
                </a:cubicBezTo>
                <a:cubicBezTo>
                  <a:pt x="1442485" y="84253"/>
                  <a:pt x="1440546" y="46603"/>
                  <a:pt x="1462738" y="22193"/>
                </a:cubicBezTo>
                <a:cubicBezTo>
                  <a:pt x="1464107" y="20688"/>
                  <a:pt x="1465553" y="19252"/>
                  <a:pt x="1467069" y="17893"/>
                </a:cubicBezTo>
                <a:cubicBezTo>
                  <a:pt x="1481457" y="5592"/>
                  <a:pt x="1500037" y="-779"/>
                  <a:pt x="1519003" y="84"/>
                </a:cubicBezTo>
                <a:close/>
              </a:path>
            </a:pathLst>
          </a:custGeom>
          <a:solidFill>
            <a:schemeClr val="tx1"/>
          </a:solidFill>
          <a:ln w="118527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40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6544B48-D926-B64A-9485-338B4B15B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D4C9591F-67DD-47D0-8E6D-33B31315B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6424847"/>
            <a:ext cx="403225" cy="365125"/>
          </a:xfrm>
        </p:spPr>
        <p:txBody>
          <a:bodyPr/>
          <a:lstStyle/>
          <a:p>
            <a:fld id="{69EC288C-231A-410C-862F-6ABBF6280EC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68262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u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F37D27-6FDD-C84B-B1BB-5DCB9CF87F9E}"/>
              </a:ext>
            </a:extLst>
          </p:cNvPr>
          <p:cNvSpPr/>
          <p:nvPr userDrawn="1"/>
        </p:nvSpPr>
        <p:spPr>
          <a:xfrm rot="16200000">
            <a:off x="-3227010" y="3227012"/>
            <a:ext cx="6858003" cy="40397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523E6F-3D00-4A90-9CD5-86911086E2B1}"/>
              </a:ext>
            </a:extLst>
          </p:cNvPr>
          <p:cNvSpPr/>
          <p:nvPr userDrawn="1"/>
        </p:nvSpPr>
        <p:spPr>
          <a:xfrm>
            <a:off x="11788029" y="6369789"/>
            <a:ext cx="403972" cy="4882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0" name="Graphique 19">
            <a:extLst>
              <a:ext uri="{FF2B5EF4-FFF2-40B4-BE49-F238E27FC236}">
                <a16:creationId xmlns:a16="http://schemas.microsoft.com/office/drawing/2014/main" id="{14E2D706-84C1-6049-90DF-B8073E9B662C}"/>
              </a:ext>
            </a:extLst>
          </p:cNvPr>
          <p:cNvSpPr/>
          <p:nvPr userDrawn="1"/>
        </p:nvSpPr>
        <p:spPr>
          <a:xfrm rot="16200000">
            <a:off x="11905623" y="6561853"/>
            <a:ext cx="168784" cy="104083"/>
          </a:xfrm>
          <a:custGeom>
            <a:avLst/>
            <a:gdLst>
              <a:gd name="connsiteX0" fmla="*/ 149093 w 168784"/>
              <a:gd name="connsiteY0" fmla="*/ 0 h 104083"/>
              <a:gd name="connsiteX1" fmla="*/ 84392 w 168784"/>
              <a:gd name="connsiteY1" fmla="*/ 64701 h 104083"/>
              <a:gd name="connsiteX2" fmla="*/ 19691 w 168784"/>
              <a:gd name="connsiteY2" fmla="*/ 0 h 104083"/>
              <a:gd name="connsiteX3" fmla="*/ 0 w 168784"/>
              <a:gd name="connsiteY3" fmla="*/ 19691 h 104083"/>
              <a:gd name="connsiteX4" fmla="*/ 84392 w 168784"/>
              <a:gd name="connsiteY4" fmla="*/ 104083 h 104083"/>
              <a:gd name="connsiteX5" fmla="*/ 168784 w 168784"/>
              <a:gd name="connsiteY5" fmla="*/ 19691 h 10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784" h="104083">
                <a:moveTo>
                  <a:pt x="149093" y="0"/>
                </a:moveTo>
                <a:lnTo>
                  <a:pt x="84392" y="64701"/>
                </a:lnTo>
                <a:lnTo>
                  <a:pt x="19691" y="0"/>
                </a:lnTo>
                <a:lnTo>
                  <a:pt x="0" y="19691"/>
                </a:lnTo>
                <a:lnTo>
                  <a:pt x="84392" y="104083"/>
                </a:lnTo>
                <a:lnTo>
                  <a:pt x="168784" y="19691"/>
                </a:lnTo>
                <a:close/>
              </a:path>
            </a:pathLst>
          </a:custGeom>
          <a:solidFill>
            <a:schemeClr val="bg1"/>
          </a:solidFill>
          <a:ln w="529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400"/>
          </a:p>
        </p:txBody>
      </p:sp>
      <p:sp>
        <p:nvSpPr>
          <p:cNvPr id="13" name="Forme libre 35">
            <a:extLst>
              <a:ext uri="{FF2B5EF4-FFF2-40B4-BE49-F238E27FC236}">
                <a16:creationId xmlns:a16="http://schemas.microsoft.com/office/drawing/2014/main" id="{75C8BE79-BC6A-1A42-BE1C-5058DAB559CB}"/>
              </a:ext>
            </a:extLst>
          </p:cNvPr>
          <p:cNvSpPr>
            <a:spLocks noChangeAspect="1"/>
          </p:cNvSpPr>
          <p:nvPr userDrawn="1"/>
        </p:nvSpPr>
        <p:spPr>
          <a:xfrm>
            <a:off x="10647162" y="6516532"/>
            <a:ext cx="1031033" cy="181755"/>
          </a:xfrm>
          <a:custGeom>
            <a:avLst/>
            <a:gdLst>
              <a:gd name="connsiteX0" fmla="*/ 3115860 w 3475660"/>
              <a:gd name="connsiteY0" fmla="*/ 357959 h 612701"/>
              <a:gd name="connsiteX1" fmla="*/ 3064542 w 3475660"/>
              <a:gd name="connsiteY1" fmla="*/ 391703 h 612701"/>
              <a:gd name="connsiteX2" fmla="*/ 3076290 w 3475660"/>
              <a:gd name="connsiteY2" fmla="*/ 416256 h 612701"/>
              <a:gd name="connsiteX3" fmla="*/ 3108439 w 3475660"/>
              <a:gd name="connsiteY3" fmla="*/ 425473 h 612701"/>
              <a:gd name="connsiteX4" fmla="*/ 3144285 w 3475660"/>
              <a:gd name="connsiteY4" fmla="*/ 415656 h 612701"/>
              <a:gd name="connsiteX5" fmla="*/ 3166548 w 3475660"/>
              <a:gd name="connsiteY5" fmla="*/ 386807 h 612701"/>
              <a:gd name="connsiteX6" fmla="*/ 3166548 w 3475660"/>
              <a:gd name="connsiteY6" fmla="*/ 357959 h 612701"/>
              <a:gd name="connsiteX7" fmla="*/ 1024432 w 3475660"/>
              <a:gd name="connsiteY7" fmla="*/ 357958 h 612701"/>
              <a:gd name="connsiteX8" fmla="*/ 973127 w 3475660"/>
              <a:gd name="connsiteY8" fmla="*/ 391702 h 612701"/>
              <a:gd name="connsiteX9" fmla="*/ 984862 w 3475660"/>
              <a:gd name="connsiteY9" fmla="*/ 416256 h 612701"/>
              <a:gd name="connsiteX10" fmla="*/ 1017010 w 3475660"/>
              <a:gd name="connsiteY10" fmla="*/ 425472 h 612701"/>
              <a:gd name="connsiteX11" fmla="*/ 1052870 w 3475660"/>
              <a:gd name="connsiteY11" fmla="*/ 415655 h 612701"/>
              <a:gd name="connsiteX12" fmla="*/ 1052870 w 3475660"/>
              <a:gd name="connsiteY12" fmla="*/ 415655 h 612701"/>
              <a:gd name="connsiteX13" fmla="*/ 1075133 w 3475660"/>
              <a:gd name="connsiteY13" fmla="*/ 386806 h 612701"/>
              <a:gd name="connsiteX14" fmla="*/ 1075133 w 3475660"/>
              <a:gd name="connsiteY14" fmla="*/ 357958 h 612701"/>
              <a:gd name="connsiteX15" fmla="*/ 189955 w 3475660"/>
              <a:gd name="connsiteY15" fmla="*/ 248088 h 612701"/>
              <a:gd name="connsiteX16" fmla="*/ 139565 w 3475660"/>
              <a:gd name="connsiteY16" fmla="*/ 268208 h 612701"/>
              <a:gd name="connsiteX17" fmla="*/ 138526 w 3475660"/>
              <a:gd name="connsiteY17" fmla="*/ 269239 h 612701"/>
              <a:gd name="connsiteX18" fmla="*/ 118741 w 3475660"/>
              <a:gd name="connsiteY18" fmla="*/ 327262 h 612701"/>
              <a:gd name="connsiteX19" fmla="*/ 138526 w 3475660"/>
              <a:gd name="connsiteY19" fmla="*/ 385258 h 612701"/>
              <a:gd name="connsiteX20" fmla="*/ 238792 w 3475660"/>
              <a:gd name="connsiteY20" fmla="*/ 386374 h 612701"/>
              <a:gd name="connsiteX21" fmla="*/ 239915 w 3475660"/>
              <a:gd name="connsiteY21" fmla="*/ 385258 h 612701"/>
              <a:gd name="connsiteX22" fmla="*/ 259700 w 3475660"/>
              <a:gd name="connsiteY22" fmla="*/ 327262 h 612701"/>
              <a:gd name="connsiteX23" fmla="*/ 239915 w 3475660"/>
              <a:gd name="connsiteY23" fmla="*/ 269239 h 612701"/>
              <a:gd name="connsiteX24" fmla="*/ 189955 w 3475660"/>
              <a:gd name="connsiteY24" fmla="*/ 248088 h 612701"/>
              <a:gd name="connsiteX25" fmla="*/ 2160117 w 3475660"/>
              <a:gd name="connsiteY25" fmla="*/ 248083 h 612701"/>
              <a:gd name="connsiteX26" fmla="*/ 2109437 w 3475660"/>
              <a:gd name="connsiteY26" fmla="*/ 268909 h 612701"/>
              <a:gd name="connsiteX27" fmla="*/ 2109406 w 3475660"/>
              <a:gd name="connsiteY27" fmla="*/ 268939 h 612701"/>
              <a:gd name="connsiteX28" fmla="*/ 2089608 w 3475660"/>
              <a:gd name="connsiteY28" fmla="*/ 326637 h 612701"/>
              <a:gd name="connsiteX29" fmla="*/ 2109406 w 3475660"/>
              <a:gd name="connsiteY29" fmla="*/ 385258 h 612701"/>
              <a:gd name="connsiteX30" fmla="*/ 2209651 w 3475660"/>
              <a:gd name="connsiteY30" fmla="*/ 386383 h 612701"/>
              <a:gd name="connsiteX31" fmla="*/ 2210783 w 3475660"/>
              <a:gd name="connsiteY31" fmla="*/ 385258 h 612701"/>
              <a:gd name="connsiteX32" fmla="*/ 2230581 w 3475660"/>
              <a:gd name="connsiteY32" fmla="*/ 326637 h 612701"/>
              <a:gd name="connsiteX33" fmla="*/ 2210783 w 3475660"/>
              <a:gd name="connsiteY33" fmla="*/ 268939 h 612701"/>
              <a:gd name="connsiteX34" fmla="*/ 2160117 w 3475660"/>
              <a:gd name="connsiteY34" fmla="*/ 248083 h 612701"/>
              <a:gd name="connsiteX35" fmla="*/ 2776459 w 3475660"/>
              <a:gd name="connsiteY35" fmla="*/ 160913 h 612701"/>
              <a:gd name="connsiteX36" fmla="*/ 2893911 w 3475660"/>
              <a:gd name="connsiteY36" fmla="*/ 160913 h 612701"/>
              <a:gd name="connsiteX37" fmla="*/ 2893911 w 3475660"/>
              <a:gd name="connsiteY37" fmla="*/ 493610 h 612701"/>
              <a:gd name="connsiteX38" fmla="*/ 2776459 w 3475660"/>
              <a:gd name="connsiteY38" fmla="*/ 493610 h 612701"/>
              <a:gd name="connsiteX39" fmla="*/ 449487 w 3475660"/>
              <a:gd name="connsiteY39" fmla="*/ 160913 h 612701"/>
              <a:gd name="connsiteX40" fmla="*/ 566950 w 3475660"/>
              <a:gd name="connsiteY40" fmla="*/ 160913 h 612701"/>
              <a:gd name="connsiteX41" fmla="*/ 566950 w 3475660"/>
              <a:gd name="connsiteY41" fmla="*/ 327861 h 612701"/>
              <a:gd name="connsiteX42" fmla="*/ 581163 w 3475660"/>
              <a:gd name="connsiteY42" fmla="*/ 382511 h 612701"/>
              <a:gd name="connsiteX43" fmla="*/ 622594 w 3475660"/>
              <a:gd name="connsiteY43" fmla="*/ 399696 h 612701"/>
              <a:gd name="connsiteX44" fmla="*/ 668025 w 3475660"/>
              <a:gd name="connsiteY44" fmla="*/ 380364 h 612701"/>
              <a:gd name="connsiteX45" fmla="*/ 685647 w 3475660"/>
              <a:gd name="connsiteY45" fmla="*/ 321117 h 612701"/>
              <a:gd name="connsiteX46" fmla="*/ 685647 w 3475660"/>
              <a:gd name="connsiteY46" fmla="*/ 160913 h 612701"/>
              <a:gd name="connsiteX47" fmla="*/ 803111 w 3475660"/>
              <a:gd name="connsiteY47" fmla="*/ 160913 h 612701"/>
              <a:gd name="connsiteX48" fmla="*/ 803111 w 3475660"/>
              <a:gd name="connsiteY48" fmla="*/ 493610 h 612701"/>
              <a:gd name="connsiteX49" fmla="*/ 691207 w 3475660"/>
              <a:gd name="connsiteY49" fmla="*/ 493610 h 612701"/>
              <a:gd name="connsiteX50" fmla="*/ 691207 w 3475660"/>
              <a:gd name="connsiteY50" fmla="*/ 458018 h 612701"/>
              <a:gd name="connsiteX51" fmla="*/ 646694 w 3475660"/>
              <a:gd name="connsiteY51" fmla="*/ 488690 h 612701"/>
              <a:gd name="connsiteX52" fmla="*/ 591679 w 3475660"/>
              <a:gd name="connsiteY52" fmla="*/ 499130 h 612701"/>
              <a:gd name="connsiteX53" fmla="*/ 488126 w 3475660"/>
              <a:gd name="connsiteY53" fmla="*/ 461065 h 612701"/>
              <a:gd name="connsiteX54" fmla="*/ 449487 w 3475660"/>
              <a:gd name="connsiteY54" fmla="*/ 346894 h 612701"/>
              <a:gd name="connsiteX55" fmla="*/ 1460265 w 3475660"/>
              <a:gd name="connsiteY55" fmla="*/ 160913 h 612701"/>
              <a:gd name="connsiteX56" fmla="*/ 1577729 w 3475660"/>
              <a:gd name="connsiteY56" fmla="*/ 160913 h 612701"/>
              <a:gd name="connsiteX57" fmla="*/ 1577729 w 3475660"/>
              <a:gd name="connsiteY57" fmla="*/ 493610 h 612701"/>
              <a:gd name="connsiteX58" fmla="*/ 1460265 w 3475660"/>
              <a:gd name="connsiteY58" fmla="*/ 493610 h 612701"/>
              <a:gd name="connsiteX59" fmla="*/ 1797198 w 3475660"/>
              <a:gd name="connsiteY59" fmla="*/ 155395 h 612701"/>
              <a:gd name="connsiteX60" fmla="*/ 1869521 w 3475660"/>
              <a:gd name="connsiteY60" fmla="*/ 162763 h 612701"/>
              <a:gd name="connsiteX61" fmla="*/ 1929492 w 3475660"/>
              <a:gd name="connsiteY61" fmla="*/ 183619 h 612701"/>
              <a:gd name="connsiteX62" fmla="*/ 1894249 w 3475660"/>
              <a:gd name="connsiteY62" fmla="*/ 262797 h 612701"/>
              <a:gd name="connsiteX63" fmla="*/ 1797815 w 3475660"/>
              <a:gd name="connsiteY63" fmla="*/ 238243 h 612701"/>
              <a:gd name="connsiteX64" fmla="*/ 1757012 w 3475660"/>
              <a:gd name="connsiteY64" fmla="*/ 244689 h 612701"/>
              <a:gd name="connsiteX65" fmla="*/ 1744019 w 3475660"/>
              <a:gd name="connsiteY65" fmla="*/ 261573 h 612701"/>
              <a:gd name="connsiteX66" fmla="*/ 1758244 w 3475660"/>
              <a:gd name="connsiteY66" fmla="*/ 277859 h 612701"/>
              <a:gd name="connsiteX67" fmla="*/ 1805235 w 3475660"/>
              <a:gd name="connsiteY67" fmla="*/ 287350 h 612701"/>
              <a:gd name="connsiteX68" fmla="*/ 1873848 w 3475660"/>
              <a:gd name="connsiteY68" fmla="*/ 301487 h 612701"/>
              <a:gd name="connsiteX69" fmla="*/ 1921153 w 3475660"/>
              <a:gd name="connsiteY69" fmla="*/ 330635 h 612701"/>
              <a:gd name="connsiteX70" fmla="*/ 1941240 w 3475660"/>
              <a:gd name="connsiteY70" fmla="*/ 389881 h 612701"/>
              <a:gd name="connsiteX71" fmla="*/ 1922071 w 3475660"/>
              <a:gd name="connsiteY71" fmla="*/ 446030 h 612701"/>
              <a:gd name="connsiteX72" fmla="*/ 1865509 w 3475660"/>
              <a:gd name="connsiteY72" fmla="*/ 485019 h 612701"/>
              <a:gd name="connsiteX73" fmla="*/ 1775552 w 3475660"/>
              <a:gd name="connsiteY73" fmla="*/ 499131 h 612701"/>
              <a:gd name="connsiteX74" fmla="*/ 1692716 w 3475660"/>
              <a:gd name="connsiteY74" fmla="*/ 489614 h 612701"/>
              <a:gd name="connsiteX75" fmla="*/ 1692716 w 3475660"/>
              <a:gd name="connsiteY75" fmla="*/ 489614 h 612701"/>
              <a:gd name="connsiteX76" fmla="*/ 1627185 w 3475660"/>
              <a:gd name="connsiteY76" fmla="*/ 464762 h 612701"/>
              <a:gd name="connsiteX77" fmla="*/ 1662416 w 3475660"/>
              <a:gd name="connsiteY77" fmla="*/ 384960 h 612701"/>
              <a:gd name="connsiteX78" fmla="*/ 1716827 w 3475660"/>
              <a:gd name="connsiteY78" fmla="*/ 407365 h 612701"/>
              <a:gd name="connsiteX79" fmla="*/ 1779264 w 3475660"/>
              <a:gd name="connsiteY79" fmla="*/ 415657 h 612701"/>
              <a:gd name="connsiteX80" fmla="*/ 1819765 w 3475660"/>
              <a:gd name="connsiteY80" fmla="*/ 409813 h 612701"/>
              <a:gd name="connsiteX81" fmla="*/ 1831814 w 3475660"/>
              <a:gd name="connsiteY81" fmla="*/ 392953 h 612701"/>
              <a:gd name="connsiteX82" fmla="*/ 1817286 w 3475660"/>
              <a:gd name="connsiteY82" fmla="*/ 377292 h 612701"/>
              <a:gd name="connsiteX83" fmla="*/ 1771226 w 3475660"/>
              <a:gd name="connsiteY83" fmla="*/ 368375 h 612701"/>
              <a:gd name="connsiteX84" fmla="*/ 1702915 w 3475660"/>
              <a:gd name="connsiteY84" fmla="*/ 355487 h 612701"/>
              <a:gd name="connsiteX85" fmla="*/ 1654377 w 3475660"/>
              <a:gd name="connsiteY85" fmla="*/ 326039 h 612701"/>
              <a:gd name="connsiteX86" fmla="*/ 1633976 w 3475660"/>
              <a:gd name="connsiteY86" fmla="*/ 265869 h 612701"/>
              <a:gd name="connsiteX87" fmla="*/ 1653145 w 3475660"/>
              <a:gd name="connsiteY87" fmla="*/ 209096 h 612701"/>
              <a:gd name="connsiteX88" fmla="*/ 1709091 w 3475660"/>
              <a:gd name="connsiteY88" fmla="*/ 169807 h 612701"/>
              <a:gd name="connsiteX89" fmla="*/ 1797198 w 3475660"/>
              <a:gd name="connsiteY89" fmla="*/ 155395 h 612701"/>
              <a:gd name="connsiteX90" fmla="*/ 164498 w 3475660"/>
              <a:gd name="connsiteY90" fmla="*/ 155394 h 612701"/>
              <a:gd name="connsiteX91" fmla="*/ 263410 w 3475660"/>
              <a:gd name="connsiteY91" fmla="*/ 194059 h 612701"/>
              <a:gd name="connsiteX92" fmla="*/ 263410 w 3475660"/>
              <a:gd name="connsiteY92" fmla="*/ 160913 h 612701"/>
              <a:gd name="connsiteX93" fmla="*/ 375302 w 3475660"/>
              <a:gd name="connsiteY93" fmla="*/ 160913 h 612701"/>
              <a:gd name="connsiteX94" fmla="*/ 375302 w 3475660"/>
              <a:gd name="connsiteY94" fmla="*/ 612701 h 612701"/>
              <a:gd name="connsiteX95" fmla="*/ 257838 w 3475660"/>
              <a:gd name="connsiteY95" fmla="*/ 612701 h 612701"/>
              <a:gd name="connsiteX96" fmla="*/ 257838 w 3475660"/>
              <a:gd name="connsiteY96" fmla="*/ 464137 h 612701"/>
              <a:gd name="connsiteX97" fmla="*/ 164498 w 3475660"/>
              <a:gd name="connsiteY97" fmla="*/ 499129 h 612701"/>
              <a:gd name="connsiteX98" fmla="*/ 81347 w 3475660"/>
              <a:gd name="connsiteY98" fmla="*/ 477949 h 612701"/>
              <a:gd name="connsiteX99" fmla="*/ 21992 w 3475660"/>
              <a:gd name="connsiteY99" fmla="*/ 417803 h 612701"/>
              <a:gd name="connsiteX100" fmla="*/ 45 w 3475660"/>
              <a:gd name="connsiteY100" fmla="*/ 327262 h 612701"/>
              <a:gd name="connsiteX101" fmla="*/ 21992 w 3475660"/>
              <a:gd name="connsiteY101" fmla="*/ 236720 h 612701"/>
              <a:gd name="connsiteX102" fmla="*/ 81347 w 3475660"/>
              <a:gd name="connsiteY102" fmla="*/ 176550 h 612701"/>
              <a:gd name="connsiteX103" fmla="*/ 164498 w 3475660"/>
              <a:gd name="connsiteY103" fmla="*/ 155394 h 612701"/>
              <a:gd name="connsiteX104" fmla="*/ 3112765 w 3475660"/>
              <a:gd name="connsiteY104" fmla="*/ 155393 h 612701"/>
              <a:gd name="connsiteX105" fmla="*/ 3240129 w 3475660"/>
              <a:gd name="connsiteY105" fmla="*/ 193134 h 612701"/>
              <a:gd name="connsiteX106" fmla="*/ 3284000 w 3475660"/>
              <a:gd name="connsiteY106" fmla="*/ 308853 h 612701"/>
              <a:gd name="connsiteX107" fmla="*/ 3284000 w 3475660"/>
              <a:gd name="connsiteY107" fmla="*/ 493610 h 612701"/>
              <a:gd name="connsiteX108" fmla="*/ 3174598 w 3475660"/>
              <a:gd name="connsiteY108" fmla="*/ 493610 h 612701"/>
              <a:gd name="connsiteX109" fmla="*/ 3174598 w 3475660"/>
              <a:gd name="connsiteY109" fmla="*/ 450649 h 612701"/>
              <a:gd name="connsiteX110" fmla="*/ 3075661 w 3475660"/>
              <a:gd name="connsiteY110" fmla="*/ 499130 h 612701"/>
              <a:gd name="connsiteX111" fmla="*/ 3008294 w 3475660"/>
              <a:gd name="connsiteY111" fmla="*/ 485642 h 612701"/>
              <a:gd name="connsiteX112" fmla="*/ 2965327 w 3475660"/>
              <a:gd name="connsiteY112" fmla="*/ 449100 h 612701"/>
              <a:gd name="connsiteX113" fmla="*/ 2950787 w 3475660"/>
              <a:gd name="connsiteY113" fmla="*/ 396623 h 612701"/>
              <a:gd name="connsiteX114" fmla="*/ 2987262 w 3475660"/>
              <a:gd name="connsiteY114" fmla="*/ 323265 h 612701"/>
              <a:gd name="connsiteX115" fmla="*/ 3099783 w 3475660"/>
              <a:gd name="connsiteY115" fmla="*/ 297189 h 612701"/>
              <a:gd name="connsiteX116" fmla="*/ 3166547 w 3475660"/>
              <a:gd name="connsiteY116" fmla="*/ 297189 h 612701"/>
              <a:gd name="connsiteX117" fmla="*/ 3095457 w 3475660"/>
              <a:gd name="connsiteY117" fmla="*/ 244387 h 612701"/>
              <a:gd name="connsiteX118" fmla="*/ 3046605 w 3475660"/>
              <a:gd name="connsiteY118" fmla="*/ 252055 h 612701"/>
              <a:gd name="connsiteX119" fmla="*/ 3004570 w 3475660"/>
              <a:gd name="connsiteY119" fmla="*/ 273236 h 612701"/>
              <a:gd name="connsiteX120" fmla="*/ 2965000 w 3475660"/>
              <a:gd name="connsiteY120" fmla="*/ 194058 h 612701"/>
              <a:gd name="connsiteX121" fmla="*/ 3032694 w 3475660"/>
              <a:gd name="connsiteY121" fmla="*/ 165509 h 612701"/>
              <a:gd name="connsiteX122" fmla="*/ 3112765 w 3475660"/>
              <a:gd name="connsiteY122" fmla="*/ 155393 h 612701"/>
              <a:gd name="connsiteX123" fmla="*/ 2574912 w 3475660"/>
              <a:gd name="connsiteY123" fmla="*/ 155393 h 612701"/>
              <a:gd name="connsiteX124" fmla="*/ 2673221 w 3475660"/>
              <a:gd name="connsiteY124" fmla="*/ 179621 h 612701"/>
              <a:gd name="connsiteX125" fmla="*/ 2731934 w 3475660"/>
              <a:gd name="connsiteY125" fmla="*/ 246835 h 612701"/>
              <a:gd name="connsiteX126" fmla="*/ 2641072 w 3475660"/>
              <a:gd name="connsiteY126" fmla="*/ 292893 h 612701"/>
              <a:gd name="connsiteX127" fmla="*/ 2574283 w 3475660"/>
              <a:gd name="connsiteY127" fmla="*/ 248082 h 612701"/>
              <a:gd name="connsiteX128" fmla="*/ 2522060 w 3475660"/>
              <a:gd name="connsiteY128" fmla="*/ 268938 h 612701"/>
              <a:gd name="connsiteX129" fmla="*/ 2501332 w 3475660"/>
              <a:gd name="connsiteY129" fmla="*/ 326636 h 612701"/>
              <a:gd name="connsiteX130" fmla="*/ 2522060 w 3475660"/>
              <a:gd name="connsiteY130" fmla="*/ 385257 h 612701"/>
              <a:gd name="connsiteX131" fmla="*/ 2574283 w 3475660"/>
              <a:gd name="connsiteY131" fmla="*/ 406438 h 612701"/>
              <a:gd name="connsiteX132" fmla="*/ 2641072 w 3475660"/>
              <a:gd name="connsiteY132" fmla="*/ 361629 h 612701"/>
              <a:gd name="connsiteX133" fmla="*/ 2731934 w 3475660"/>
              <a:gd name="connsiteY133" fmla="*/ 407662 h 612701"/>
              <a:gd name="connsiteX134" fmla="*/ 2673221 w 3475660"/>
              <a:gd name="connsiteY134" fmla="*/ 474876 h 612701"/>
              <a:gd name="connsiteX135" fmla="*/ 2574913 w 3475660"/>
              <a:gd name="connsiteY135" fmla="*/ 499129 h 612701"/>
              <a:gd name="connsiteX136" fmla="*/ 2475371 w 3475660"/>
              <a:gd name="connsiteY136" fmla="*/ 477025 h 612701"/>
              <a:gd name="connsiteX137" fmla="*/ 2475371 w 3475660"/>
              <a:gd name="connsiteY137" fmla="*/ 477025 h 612701"/>
              <a:gd name="connsiteX138" fmla="*/ 2398115 w 3475660"/>
              <a:gd name="connsiteY138" fmla="*/ 253881 h 612701"/>
              <a:gd name="connsiteX139" fmla="*/ 2475371 w 3475660"/>
              <a:gd name="connsiteY139" fmla="*/ 177173 h 612701"/>
              <a:gd name="connsiteX140" fmla="*/ 2574912 w 3475660"/>
              <a:gd name="connsiteY140" fmla="*/ 155393 h 612701"/>
              <a:gd name="connsiteX141" fmla="*/ 2160246 w 3475660"/>
              <a:gd name="connsiteY141" fmla="*/ 155393 h 612701"/>
              <a:gd name="connsiteX142" fmla="*/ 2257774 w 3475660"/>
              <a:gd name="connsiteY142" fmla="*/ 177173 h 612701"/>
              <a:gd name="connsiteX143" fmla="*/ 2325166 w 3475660"/>
              <a:gd name="connsiteY143" fmla="*/ 237943 h 612701"/>
              <a:gd name="connsiteX144" fmla="*/ 2270543 w 3475660"/>
              <a:gd name="connsiteY144" fmla="*/ 469892 h 612701"/>
              <a:gd name="connsiteX145" fmla="*/ 2257774 w 3475660"/>
              <a:gd name="connsiteY145" fmla="*/ 477025 h 612701"/>
              <a:gd name="connsiteX146" fmla="*/ 2063044 w 3475660"/>
              <a:gd name="connsiteY146" fmla="*/ 477025 h 612701"/>
              <a:gd name="connsiteX147" fmla="*/ 2063044 w 3475660"/>
              <a:gd name="connsiteY147" fmla="*/ 477025 h 612701"/>
              <a:gd name="connsiteX148" fmla="*/ 1970924 w 3475660"/>
              <a:gd name="connsiteY148" fmla="*/ 326637 h 612701"/>
              <a:gd name="connsiteX149" fmla="*/ 2062717 w 3475660"/>
              <a:gd name="connsiteY149" fmla="*/ 177173 h 612701"/>
              <a:gd name="connsiteX150" fmla="*/ 2160246 w 3475660"/>
              <a:gd name="connsiteY150" fmla="*/ 155393 h 612701"/>
              <a:gd name="connsiteX151" fmla="*/ 1021335 w 3475660"/>
              <a:gd name="connsiteY151" fmla="*/ 155392 h 612701"/>
              <a:gd name="connsiteX152" fmla="*/ 1148701 w 3475660"/>
              <a:gd name="connsiteY152" fmla="*/ 193133 h 612701"/>
              <a:gd name="connsiteX153" fmla="*/ 1192584 w 3475660"/>
              <a:gd name="connsiteY153" fmla="*/ 308853 h 612701"/>
              <a:gd name="connsiteX154" fmla="*/ 1192584 w 3475660"/>
              <a:gd name="connsiteY154" fmla="*/ 493609 h 612701"/>
              <a:gd name="connsiteX155" fmla="*/ 1083170 w 3475660"/>
              <a:gd name="connsiteY155" fmla="*/ 493609 h 612701"/>
              <a:gd name="connsiteX156" fmla="*/ 1083170 w 3475660"/>
              <a:gd name="connsiteY156" fmla="*/ 450648 h 612701"/>
              <a:gd name="connsiteX157" fmla="*/ 984245 w 3475660"/>
              <a:gd name="connsiteY157" fmla="*/ 499128 h 612701"/>
              <a:gd name="connsiteX158" fmla="*/ 916866 w 3475660"/>
              <a:gd name="connsiteY158" fmla="*/ 485641 h 612701"/>
              <a:gd name="connsiteX159" fmla="*/ 873899 w 3475660"/>
              <a:gd name="connsiteY159" fmla="*/ 449099 h 612701"/>
              <a:gd name="connsiteX160" fmla="*/ 859371 w 3475660"/>
              <a:gd name="connsiteY160" fmla="*/ 396622 h 612701"/>
              <a:gd name="connsiteX161" fmla="*/ 895846 w 3475660"/>
              <a:gd name="connsiteY161" fmla="*/ 323264 h 612701"/>
              <a:gd name="connsiteX162" fmla="*/ 1008355 w 3475660"/>
              <a:gd name="connsiteY162" fmla="*/ 297187 h 612701"/>
              <a:gd name="connsiteX163" fmla="*/ 1075131 w 3475660"/>
              <a:gd name="connsiteY163" fmla="*/ 297187 h 612701"/>
              <a:gd name="connsiteX164" fmla="*/ 1004028 w 3475660"/>
              <a:gd name="connsiteY164" fmla="*/ 244385 h 612701"/>
              <a:gd name="connsiteX165" fmla="*/ 955188 w 3475660"/>
              <a:gd name="connsiteY165" fmla="*/ 252054 h 612701"/>
              <a:gd name="connsiteX166" fmla="*/ 913154 w 3475660"/>
              <a:gd name="connsiteY166" fmla="*/ 273234 h 612701"/>
              <a:gd name="connsiteX167" fmla="*/ 873584 w 3475660"/>
              <a:gd name="connsiteY167" fmla="*/ 194057 h 612701"/>
              <a:gd name="connsiteX168" fmla="*/ 941277 w 3475660"/>
              <a:gd name="connsiteY168" fmla="*/ 165508 h 612701"/>
              <a:gd name="connsiteX169" fmla="*/ 1021335 w 3475660"/>
              <a:gd name="connsiteY169" fmla="*/ 155392 h 612701"/>
              <a:gd name="connsiteX170" fmla="*/ 3358183 w 3475660"/>
              <a:gd name="connsiteY170" fmla="*/ 38150 h 612701"/>
              <a:gd name="connsiteX171" fmla="*/ 3475660 w 3475660"/>
              <a:gd name="connsiteY171" fmla="*/ 38150 h 612701"/>
              <a:gd name="connsiteX172" fmla="*/ 3475660 w 3475660"/>
              <a:gd name="connsiteY172" fmla="*/ 493610 h 612701"/>
              <a:gd name="connsiteX173" fmla="*/ 3358183 w 3475660"/>
              <a:gd name="connsiteY173" fmla="*/ 493610 h 612701"/>
              <a:gd name="connsiteX174" fmla="*/ 1266767 w 3475660"/>
              <a:gd name="connsiteY174" fmla="*/ 38150 h 612701"/>
              <a:gd name="connsiteX175" fmla="*/ 1384231 w 3475660"/>
              <a:gd name="connsiteY175" fmla="*/ 38150 h 612701"/>
              <a:gd name="connsiteX176" fmla="*/ 1384231 w 3475660"/>
              <a:gd name="connsiteY176" fmla="*/ 493610 h 612701"/>
              <a:gd name="connsiteX177" fmla="*/ 1266767 w 3475660"/>
              <a:gd name="connsiteY177" fmla="*/ 493610 h 612701"/>
              <a:gd name="connsiteX178" fmla="*/ 2835198 w 3475660"/>
              <a:gd name="connsiteY178" fmla="*/ 84 h 612701"/>
              <a:gd name="connsiteX179" fmla="*/ 2887119 w 3475660"/>
              <a:gd name="connsiteY179" fmla="*/ 16969 h 612701"/>
              <a:gd name="connsiteX180" fmla="*/ 2906891 w 3475660"/>
              <a:gd name="connsiteY180" fmla="*/ 60230 h 612701"/>
              <a:gd name="connsiteX181" fmla="*/ 2887119 w 3475660"/>
              <a:gd name="connsiteY181" fmla="*/ 105963 h 612701"/>
              <a:gd name="connsiteX182" fmla="*/ 2835198 w 3475660"/>
              <a:gd name="connsiteY182" fmla="*/ 124071 h 612701"/>
              <a:gd name="connsiteX183" fmla="*/ 2783251 w 3475660"/>
              <a:gd name="connsiteY183" fmla="*/ 106288 h 612701"/>
              <a:gd name="connsiteX184" fmla="*/ 2778957 w 3475660"/>
              <a:gd name="connsiteY184" fmla="*/ 22157 h 612701"/>
              <a:gd name="connsiteX185" fmla="*/ 2783251 w 3475660"/>
              <a:gd name="connsiteY185" fmla="*/ 17893 h 612701"/>
              <a:gd name="connsiteX186" fmla="*/ 2835198 w 3475660"/>
              <a:gd name="connsiteY186" fmla="*/ 84 h 612701"/>
              <a:gd name="connsiteX187" fmla="*/ 1519003 w 3475660"/>
              <a:gd name="connsiteY187" fmla="*/ 84 h 612701"/>
              <a:gd name="connsiteX188" fmla="*/ 1570924 w 3475660"/>
              <a:gd name="connsiteY188" fmla="*/ 16969 h 612701"/>
              <a:gd name="connsiteX189" fmla="*/ 1590709 w 3475660"/>
              <a:gd name="connsiteY189" fmla="*/ 60229 h 612701"/>
              <a:gd name="connsiteX190" fmla="*/ 1570924 w 3475660"/>
              <a:gd name="connsiteY190" fmla="*/ 105964 h 612701"/>
              <a:gd name="connsiteX191" fmla="*/ 1519003 w 3475660"/>
              <a:gd name="connsiteY191" fmla="*/ 124072 h 612701"/>
              <a:gd name="connsiteX192" fmla="*/ 1467069 w 3475660"/>
              <a:gd name="connsiteY192" fmla="*/ 106288 h 612701"/>
              <a:gd name="connsiteX193" fmla="*/ 1462738 w 3475660"/>
              <a:gd name="connsiteY193" fmla="*/ 22193 h 612701"/>
              <a:gd name="connsiteX194" fmla="*/ 1467069 w 3475660"/>
              <a:gd name="connsiteY194" fmla="*/ 17893 h 612701"/>
              <a:gd name="connsiteX195" fmla="*/ 1519003 w 3475660"/>
              <a:gd name="connsiteY195" fmla="*/ 84 h 61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3475660" h="612701">
                <a:moveTo>
                  <a:pt x="3115860" y="357959"/>
                </a:moveTo>
                <a:cubicBezTo>
                  <a:pt x="3081648" y="357959"/>
                  <a:pt x="3064542" y="369207"/>
                  <a:pt x="3064542" y="391703"/>
                </a:cubicBezTo>
                <a:cubicBezTo>
                  <a:pt x="3064231" y="401292"/>
                  <a:pt x="3068607" y="410438"/>
                  <a:pt x="3076290" y="416256"/>
                </a:cubicBezTo>
                <a:cubicBezTo>
                  <a:pt x="3085640" y="422867"/>
                  <a:pt x="3096979" y="426118"/>
                  <a:pt x="3108439" y="425473"/>
                </a:cubicBezTo>
                <a:cubicBezTo>
                  <a:pt x="3121096" y="425737"/>
                  <a:pt x="3133554" y="422325"/>
                  <a:pt x="3144285" y="415656"/>
                </a:cubicBezTo>
                <a:cubicBezTo>
                  <a:pt x="3154808" y="408847"/>
                  <a:pt x="3162664" y="398666"/>
                  <a:pt x="3166548" y="386807"/>
                </a:cubicBezTo>
                <a:lnTo>
                  <a:pt x="3166548" y="357959"/>
                </a:lnTo>
                <a:close/>
                <a:moveTo>
                  <a:pt x="1024432" y="357958"/>
                </a:moveTo>
                <a:cubicBezTo>
                  <a:pt x="990220" y="357958"/>
                  <a:pt x="973118" y="369206"/>
                  <a:pt x="973127" y="391702"/>
                </a:cubicBezTo>
                <a:cubicBezTo>
                  <a:pt x="972811" y="401289"/>
                  <a:pt x="977183" y="410436"/>
                  <a:pt x="984862" y="416256"/>
                </a:cubicBezTo>
                <a:cubicBezTo>
                  <a:pt x="994212" y="422864"/>
                  <a:pt x="1005550" y="426114"/>
                  <a:pt x="1017010" y="425472"/>
                </a:cubicBezTo>
                <a:cubicBezTo>
                  <a:pt x="1029670" y="425734"/>
                  <a:pt x="1042133" y="422322"/>
                  <a:pt x="1052870" y="415655"/>
                </a:cubicBezTo>
                <a:lnTo>
                  <a:pt x="1052870" y="415655"/>
                </a:lnTo>
                <a:cubicBezTo>
                  <a:pt x="1063385" y="408839"/>
                  <a:pt x="1071240" y="398661"/>
                  <a:pt x="1075133" y="386806"/>
                </a:cubicBezTo>
                <a:lnTo>
                  <a:pt x="1075133" y="357958"/>
                </a:lnTo>
                <a:close/>
                <a:moveTo>
                  <a:pt x="189955" y="248088"/>
                </a:moveTo>
                <a:cubicBezTo>
                  <a:pt x="171795" y="247901"/>
                  <a:pt x="153564" y="254593"/>
                  <a:pt x="139565" y="268208"/>
                </a:cubicBezTo>
                <a:cubicBezTo>
                  <a:pt x="139215" y="268548"/>
                  <a:pt x="138868" y="268892"/>
                  <a:pt x="138526" y="269239"/>
                </a:cubicBezTo>
                <a:cubicBezTo>
                  <a:pt x="124631" y="285317"/>
                  <a:pt x="117541" y="306110"/>
                  <a:pt x="118741" y="327262"/>
                </a:cubicBezTo>
                <a:cubicBezTo>
                  <a:pt x="117537" y="348407"/>
                  <a:pt x="124628" y="369193"/>
                  <a:pt x="138526" y="385258"/>
                </a:cubicBezTo>
                <a:cubicBezTo>
                  <a:pt x="165903" y="413058"/>
                  <a:pt x="210794" y="413557"/>
                  <a:pt x="238792" y="386374"/>
                </a:cubicBezTo>
                <a:cubicBezTo>
                  <a:pt x="239170" y="386006"/>
                  <a:pt x="239544" y="385634"/>
                  <a:pt x="239915" y="385258"/>
                </a:cubicBezTo>
                <a:cubicBezTo>
                  <a:pt x="253807" y="369190"/>
                  <a:pt x="260898" y="348406"/>
                  <a:pt x="259700" y="327262"/>
                </a:cubicBezTo>
                <a:cubicBezTo>
                  <a:pt x="260893" y="306110"/>
                  <a:pt x="253803" y="285320"/>
                  <a:pt x="239915" y="269239"/>
                </a:cubicBezTo>
                <a:cubicBezTo>
                  <a:pt x="226203" y="255340"/>
                  <a:pt x="208114" y="248274"/>
                  <a:pt x="189955" y="248088"/>
                </a:cubicBezTo>
                <a:close/>
                <a:moveTo>
                  <a:pt x="2160117" y="248083"/>
                </a:moveTo>
                <a:cubicBezTo>
                  <a:pt x="2141777" y="248078"/>
                  <a:pt x="2123434" y="255019"/>
                  <a:pt x="2109437" y="268909"/>
                </a:cubicBezTo>
                <a:cubicBezTo>
                  <a:pt x="2109427" y="268919"/>
                  <a:pt x="2109416" y="268929"/>
                  <a:pt x="2109406" y="268939"/>
                </a:cubicBezTo>
                <a:cubicBezTo>
                  <a:pt x="2095470" y="284866"/>
                  <a:pt x="2088365" y="305575"/>
                  <a:pt x="2089608" y="326637"/>
                </a:cubicBezTo>
                <a:cubicBezTo>
                  <a:pt x="2088334" y="347983"/>
                  <a:pt x="2095429" y="368990"/>
                  <a:pt x="2109406" y="385258"/>
                </a:cubicBezTo>
                <a:cubicBezTo>
                  <a:pt x="2136776" y="413054"/>
                  <a:pt x="2181657" y="413558"/>
                  <a:pt x="2209651" y="386383"/>
                </a:cubicBezTo>
                <a:cubicBezTo>
                  <a:pt x="2210033" y="386012"/>
                  <a:pt x="2210410" y="385637"/>
                  <a:pt x="2210783" y="385258"/>
                </a:cubicBezTo>
                <a:cubicBezTo>
                  <a:pt x="2224750" y="368984"/>
                  <a:pt x="2231843" y="347981"/>
                  <a:pt x="2230581" y="326637"/>
                </a:cubicBezTo>
                <a:cubicBezTo>
                  <a:pt x="2231813" y="305577"/>
                  <a:pt x="2224709" y="284872"/>
                  <a:pt x="2210783" y="268939"/>
                </a:cubicBezTo>
                <a:cubicBezTo>
                  <a:pt x="2196795" y="255041"/>
                  <a:pt x="2178457" y="248089"/>
                  <a:pt x="2160117" y="248083"/>
                </a:cubicBezTo>
                <a:close/>
                <a:moveTo>
                  <a:pt x="2776459" y="160913"/>
                </a:moveTo>
                <a:lnTo>
                  <a:pt x="2893911" y="160913"/>
                </a:lnTo>
                <a:lnTo>
                  <a:pt x="2893911" y="493610"/>
                </a:lnTo>
                <a:lnTo>
                  <a:pt x="2776459" y="493610"/>
                </a:lnTo>
                <a:close/>
                <a:moveTo>
                  <a:pt x="449487" y="160913"/>
                </a:moveTo>
                <a:lnTo>
                  <a:pt x="566950" y="160913"/>
                </a:lnTo>
                <a:lnTo>
                  <a:pt x="566950" y="327861"/>
                </a:lnTo>
                <a:cubicBezTo>
                  <a:pt x="565336" y="347149"/>
                  <a:pt x="570346" y="366411"/>
                  <a:pt x="581163" y="382511"/>
                </a:cubicBezTo>
                <a:cubicBezTo>
                  <a:pt x="591507" y="394357"/>
                  <a:pt x="606837" y="400715"/>
                  <a:pt x="622594" y="399696"/>
                </a:cubicBezTo>
                <a:cubicBezTo>
                  <a:pt x="639871" y="400235"/>
                  <a:pt x="656504" y="393158"/>
                  <a:pt x="668025" y="380364"/>
                </a:cubicBezTo>
                <a:cubicBezTo>
                  <a:pt x="681077" y="363459"/>
                  <a:pt x="687356" y="342350"/>
                  <a:pt x="685647" y="321117"/>
                </a:cubicBezTo>
                <a:lnTo>
                  <a:pt x="685647" y="160913"/>
                </a:lnTo>
                <a:lnTo>
                  <a:pt x="803111" y="160913"/>
                </a:lnTo>
                <a:lnTo>
                  <a:pt x="803111" y="493610"/>
                </a:lnTo>
                <a:lnTo>
                  <a:pt x="691207" y="493610"/>
                </a:lnTo>
                <a:lnTo>
                  <a:pt x="691207" y="458018"/>
                </a:lnTo>
                <a:cubicBezTo>
                  <a:pt x="678911" y="471470"/>
                  <a:pt x="663688" y="481960"/>
                  <a:pt x="646694" y="488690"/>
                </a:cubicBezTo>
                <a:cubicBezTo>
                  <a:pt x="629214" y="495688"/>
                  <a:pt x="610526" y="499234"/>
                  <a:pt x="591679" y="499130"/>
                </a:cubicBezTo>
                <a:cubicBezTo>
                  <a:pt x="553374" y="501014"/>
                  <a:pt x="515961" y="487261"/>
                  <a:pt x="488126" y="461065"/>
                </a:cubicBezTo>
                <a:cubicBezTo>
                  <a:pt x="460196" y="429780"/>
                  <a:pt x="446252" y="388577"/>
                  <a:pt x="449487" y="346894"/>
                </a:cubicBezTo>
                <a:close/>
                <a:moveTo>
                  <a:pt x="1460265" y="160913"/>
                </a:moveTo>
                <a:lnTo>
                  <a:pt x="1577729" y="160913"/>
                </a:lnTo>
                <a:lnTo>
                  <a:pt x="1577729" y="493610"/>
                </a:lnTo>
                <a:lnTo>
                  <a:pt x="1460265" y="493610"/>
                </a:lnTo>
                <a:close/>
                <a:moveTo>
                  <a:pt x="1797198" y="155395"/>
                </a:moveTo>
                <a:cubicBezTo>
                  <a:pt x="1821496" y="155389"/>
                  <a:pt x="1845731" y="157858"/>
                  <a:pt x="1869521" y="162763"/>
                </a:cubicBezTo>
                <a:cubicBezTo>
                  <a:pt x="1890469" y="166623"/>
                  <a:pt x="1910696" y="173657"/>
                  <a:pt x="1929492" y="183619"/>
                </a:cubicBezTo>
                <a:lnTo>
                  <a:pt x="1894249" y="262797"/>
                </a:lnTo>
                <a:cubicBezTo>
                  <a:pt x="1864778" y="246484"/>
                  <a:pt x="1831556" y="238024"/>
                  <a:pt x="1797815" y="238243"/>
                </a:cubicBezTo>
                <a:cubicBezTo>
                  <a:pt x="1783904" y="237430"/>
                  <a:pt x="1769982" y="239629"/>
                  <a:pt x="1757012" y="244689"/>
                </a:cubicBezTo>
                <a:cubicBezTo>
                  <a:pt x="1749661" y="247218"/>
                  <a:pt x="1744544" y="253866"/>
                  <a:pt x="1744019" y="261573"/>
                </a:cubicBezTo>
                <a:cubicBezTo>
                  <a:pt x="1744019" y="269366"/>
                  <a:pt x="1748761" y="274794"/>
                  <a:pt x="1758244" y="277859"/>
                </a:cubicBezTo>
                <a:cubicBezTo>
                  <a:pt x="1773652" y="282165"/>
                  <a:pt x="1789358" y="285337"/>
                  <a:pt x="1805235" y="287350"/>
                </a:cubicBezTo>
                <a:cubicBezTo>
                  <a:pt x="1828401" y="290522"/>
                  <a:pt x="1851324" y="295245"/>
                  <a:pt x="1873848" y="301487"/>
                </a:cubicBezTo>
                <a:cubicBezTo>
                  <a:pt x="1891970" y="306800"/>
                  <a:pt x="1908313" y="316870"/>
                  <a:pt x="1921153" y="330635"/>
                </a:cubicBezTo>
                <a:cubicBezTo>
                  <a:pt x="1935368" y="347030"/>
                  <a:pt x="1942576" y="368288"/>
                  <a:pt x="1941240" y="389881"/>
                </a:cubicBezTo>
                <a:cubicBezTo>
                  <a:pt x="1941423" y="410210"/>
                  <a:pt x="1934666" y="430001"/>
                  <a:pt x="1922071" y="446030"/>
                </a:cubicBezTo>
                <a:cubicBezTo>
                  <a:pt x="1907271" y="464035"/>
                  <a:pt x="1887671" y="477545"/>
                  <a:pt x="1865509" y="485019"/>
                </a:cubicBezTo>
                <a:cubicBezTo>
                  <a:pt x="1836627" y="495076"/>
                  <a:pt x="1806149" y="499858"/>
                  <a:pt x="1775552" y="499131"/>
                </a:cubicBezTo>
                <a:cubicBezTo>
                  <a:pt x="1747662" y="499147"/>
                  <a:pt x="1719865" y="495953"/>
                  <a:pt x="1692716" y="489614"/>
                </a:cubicBezTo>
                <a:lnTo>
                  <a:pt x="1692716" y="489614"/>
                </a:lnTo>
                <a:cubicBezTo>
                  <a:pt x="1669667" y="484889"/>
                  <a:pt x="1647537" y="476497"/>
                  <a:pt x="1627185" y="464762"/>
                </a:cubicBezTo>
                <a:lnTo>
                  <a:pt x="1662416" y="384960"/>
                </a:lnTo>
                <a:cubicBezTo>
                  <a:pt x="1679332" y="395069"/>
                  <a:pt x="1697670" y="402621"/>
                  <a:pt x="1716827" y="407365"/>
                </a:cubicBezTo>
                <a:cubicBezTo>
                  <a:pt x="1737190" y="412803"/>
                  <a:pt x="1758178" y="415590"/>
                  <a:pt x="1779264" y="415657"/>
                </a:cubicBezTo>
                <a:cubicBezTo>
                  <a:pt x="1793026" y="416506"/>
                  <a:pt x="1806815" y="414516"/>
                  <a:pt x="1819765" y="409813"/>
                </a:cubicBezTo>
                <a:cubicBezTo>
                  <a:pt x="1826906" y="407208"/>
                  <a:pt x="1831695" y="400506"/>
                  <a:pt x="1831814" y="392953"/>
                </a:cubicBezTo>
                <a:cubicBezTo>
                  <a:pt x="1831814" y="385585"/>
                  <a:pt x="1826971" y="380365"/>
                  <a:pt x="1817286" y="377292"/>
                </a:cubicBezTo>
                <a:cubicBezTo>
                  <a:pt x="1802190" y="373134"/>
                  <a:pt x="1786789" y="370153"/>
                  <a:pt x="1771226" y="368375"/>
                </a:cubicBezTo>
                <a:cubicBezTo>
                  <a:pt x="1748154" y="365842"/>
                  <a:pt x="1725315" y="361533"/>
                  <a:pt x="1702915" y="355487"/>
                </a:cubicBezTo>
                <a:cubicBezTo>
                  <a:pt x="1684321" y="350279"/>
                  <a:pt x="1667529" y="340091"/>
                  <a:pt x="1654377" y="326039"/>
                </a:cubicBezTo>
                <a:cubicBezTo>
                  <a:pt x="1639943" y="309387"/>
                  <a:pt x="1632623" y="287799"/>
                  <a:pt x="1633976" y="265869"/>
                </a:cubicBezTo>
                <a:cubicBezTo>
                  <a:pt x="1633729" y="245339"/>
                  <a:pt x="1640485" y="225330"/>
                  <a:pt x="1653145" y="209096"/>
                </a:cubicBezTo>
                <a:cubicBezTo>
                  <a:pt x="1667812" y="191154"/>
                  <a:pt x="1687167" y="177562"/>
                  <a:pt x="1709091" y="169807"/>
                </a:cubicBezTo>
                <a:cubicBezTo>
                  <a:pt x="1737292" y="159568"/>
                  <a:pt x="1767179" y="154678"/>
                  <a:pt x="1797198" y="155395"/>
                </a:cubicBezTo>
                <a:close/>
                <a:moveTo>
                  <a:pt x="164498" y="155394"/>
                </a:moveTo>
                <a:cubicBezTo>
                  <a:pt x="201687" y="152594"/>
                  <a:pt x="238124" y="166838"/>
                  <a:pt x="263410" y="194059"/>
                </a:cubicBezTo>
                <a:lnTo>
                  <a:pt x="263410" y="160913"/>
                </a:lnTo>
                <a:lnTo>
                  <a:pt x="375302" y="160913"/>
                </a:lnTo>
                <a:lnTo>
                  <a:pt x="375302" y="612701"/>
                </a:lnTo>
                <a:lnTo>
                  <a:pt x="257838" y="612701"/>
                </a:lnTo>
                <a:lnTo>
                  <a:pt x="257838" y="464137"/>
                </a:lnTo>
                <a:cubicBezTo>
                  <a:pt x="233057" y="488303"/>
                  <a:pt x="199181" y="501003"/>
                  <a:pt x="164498" y="499129"/>
                </a:cubicBezTo>
                <a:cubicBezTo>
                  <a:pt x="135382" y="499494"/>
                  <a:pt x="106690" y="492186"/>
                  <a:pt x="81347" y="477949"/>
                </a:cubicBezTo>
                <a:cubicBezTo>
                  <a:pt x="56321" y="463761"/>
                  <a:pt x="35768" y="442935"/>
                  <a:pt x="21992" y="417803"/>
                </a:cubicBezTo>
                <a:cubicBezTo>
                  <a:pt x="6907" y="390017"/>
                  <a:pt x="-655" y="358820"/>
                  <a:pt x="45" y="327262"/>
                </a:cubicBezTo>
                <a:cubicBezTo>
                  <a:pt x="-652" y="295704"/>
                  <a:pt x="6910" y="264507"/>
                  <a:pt x="21992" y="236720"/>
                </a:cubicBezTo>
                <a:cubicBezTo>
                  <a:pt x="35782" y="211592"/>
                  <a:pt x="56330" y="190761"/>
                  <a:pt x="81347" y="176550"/>
                </a:cubicBezTo>
                <a:cubicBezTo>
                  <a:pt x="106696" y="162332"/>
                  <a:pt x="135386" y="155033"/>
                  <a:pt x="164498" y="155394"/>
                </a:cubicBezTo>
                <a:close/>
                <a:moveTo>
                  <a:pt x="3112765" y="155393"/>
                </a:moveTo>
                <a:cubicBezTo>
                  <a:pt x="3158420" y="152260"/>
                  <a:pt x="3203670" y="165669"/>
                  <a:pt x="3240129" y="193134"/>
                </a:cubicBezTo>
                <a:cubicBezTo>
                  <a:pt x="3271416" y="223271"/>
                  <a:pt x="3287507" y="265712"/>
                  <a:pt x="3284000" y="308853"/>
                </a:cubicBezTo>
                <a:lnTo>
                  <a:pt x="3284000" y="493610"/>
                </a:lnTo>
                <a:lnTo>
                  <a:pt x="3174598" y="493610"/>
                </a:lnTo>
                <a:lnTo>
                  <a:pt x="3174598" y="450649"/>
                </a:lnTo>
                <a:cubicBezTo>
                  <a:pt x="3157693" y="482970"/>
                  <a:pt x="3124714" y="499130"/>
                  <a:pt x="3075661" y="499130"/>
                </a:cubicBezTo>
                <a:cubicBezTo>
                  <a:pt x="3052471" y="499701"/>
                  <a:pt x="3029448" y="495092"/>
                  <a:pt x="3008294" y="485642"/>
                </a:cubicBezTo>
                <a:cubicBezTo>
                  <a:pt x="2990719" y="477836"/>
                  <a:pt x="2975796" y="465145"/>
                  <a:pt x="2965327" y="449100"/>
                </a:cubicBezTo>
                <a:cubicBezTo>
                  <a:pt x="2955511" y="433355"/>
                  <a:pt x="2950464" y="415138"/>
                  <a:pt x="2950787" y="396623"/>
                </a:cubicBezTo>
                <a:cubicBezTo>
                  <a:pt x="2949551" y="367595"/>
                  <a:pt x="2963300" y="339942"/>
                  <a:pt x="2987262" y="323265"/>
                </a:cubicBezTo>
                <a:cubicBezTo>
                  <a:pt x="3021226" y="303415"/>
                  <a:pt x="3060478" y="294319"/>
                  <a:pt x="3099783" y="297189"/>
                </a:cubicBezTo>
                <a:lnTo>
                  <a:pt x="3166547" y="297189"/>
                </a:lnTo>
                <a:cubicBezTo>
                  <a:pt x="3164484" y="261995"/>
                  <a:pt x="3140788" y="244395"/>
                  <a:pt x="3095457" y="244387"/>
                </a:cubicBezTo>
                <a:cubicBezTo>
                  <a:pt x="3078876" y="244473"/>
                  <a:pt x="3062404" y="247058"/>
                  <a:pt x="3046605" y="252055"/>
                </a:cubicBezTo>
                <a:cubicBezTo>
                  <a:pt x="3031415" y="256525"/>
                  <a:pt x="3017171" y="263703"/>
                  <a:pt x="3004570" y="273236"/>
                </a:cubicBezTo>
                <a:lnTo>
                  <a:pt x="2965000" y="194058"/>
                </a:lnTo>
                <a:cubicBezTo>
                  <a:pt x="2985782" y="180821"/>
                  <a:pt x="3008670" y="171169"/>
                  <a:pt x="3032694" y="165509"/>
                </a:cubicBezTo>
                <a:cubicBezTo>
                  <a:pt x="3058852" y="158820"/>
                  <a:pt x="3085753" y="155421"/>
                  <a:pt x="3112765" y="155393"/>
                </a:cubicBezTo>
                <a:close/>
                <a:moveTo>
                  <a:pt x="2574912" y="155393"/>
                </a:moveTo>
                <a:cubicBezTo>
                  <a:pt x="2609285" y="154497"/>
                  <a:pt x="2643259" y="162870"/>
                  <a:pt x="2673221" y="179621"/>
                </a:cubicBezTo>
                <a:cubicBezTo>
                  <a:pt x="2699905" y="194762"/>
                  <a:pt x="2720610" y="218465"/>
                  <a:pt x="2731934" y="246835"/>
                </a:cubicBezTo>
                <a:lnTo>
                  <a:pt x="2641072" y="292893"/>
                </a:lnTo>
                <a:cubicBezTo>
                  <a:pt x="2630078" y="265845"/>
                  <a:pt x="2603660" y="248120"/>
                  <a:pt x="2574283" y="248082"/>
                </a:cubicBezTo>
                <a:cubicBezTo>
                  <a:pt x="2554708" y="247499"/>
                  <a:pt x="2535777" y="255060"/>
                  <a:pt x="2522060" y="268938"/>
                </a:cubicBezTo>
                <a:cubicBezTo>
                  <a:pt x="2507580" y="284598"/>
                  <a:pt x="2500103" y="305412"/>
                  <a:pt x="2501332" y="326636"/>
                </a:cubicBezTo>
                <a:cubicBezTo>
                  <a:pt x="2500070" y="348142"/>
                  <a:pt x="2507535" y="369254"/>
                  <a:pt x="2522060" y="385257"/>
                </a:cubicBezTo>
                <a:cubicBezTo>
                  <a:pt x="2535679" y="399316"/>
                  <a:pt x="2554646" y="407009"/>
                  <a:pt x="2574283" y="406438"/>
                </a:cubicBezTo>
                <a:cubicBezTo>
                  <a:pt x="2603659" y="406401"/>
                  <a:pt x="2630077" y="388677"/>
                  <a:pt x="2641072" y="361629"/>
                </a:cubicBezTo>
                <a:lnTo>
                  <a:pt x="2731934" y="407662"/>
                </a:lnTo>
                <a:cubicBezTo>
                  <a:pt x="2720625" y="436041"/>
                  <a:pt x="2699916" y="459747"/>
                  <a:pt x="2673221" y="474876"/>
                </a:cubicBezTo>
                <a:cubicBezTo>
                  <a:pt x="2643266" y="491646"/>
                  <a:pt x="2609289" y="500028"/>
                  <a:pt x="2574913" y="499129"/>
                </a:cubicBezTo>
                <a:cubicBezTo>
                  <a:pt x="2540434" y="499721"/>
                  <a:pt x="2506311" y="492143"/>
                  <a:pt x="2475371" y="477025"/>
                </a:cubicBezTo>
                <a:lnTo>
                  <a:pt x="2475371" y="477025"/>
                </a:lnTo>
                <a:cubicBezTo>
                  <a:pt x="2391978" y="436588"/>
                  <a:pt x="2357389" y="336683"/>
                  <a:pt x="2398115" y="253881"/>
                </a:cubicBezTo>
                <a:cubicBezTo>
                  <a:pt x="2414543" y="220481"/>
                  <a:pt x="2441733" y="193484"/>
                  <a:pt x="2475371" y="177173"/>
                </a:cubicBezTo>
                <a:cubicBezTo>
                  <a:pt x="2506374" y="162266"/>
                  <a:pt x="2540471" y="154805"/>
                  <a:pt x="2574912" y="155393"/>
                </a:cubicBezTo>
                <a:close/>
                <a:moveTo>
                  <a:pt x="2160246" y="155393"/>
                </a:moveTo>
                <a:cubicBezTo>
                  <a:pt x="2193577" y="155393"/>
                  <a:pt x="2226909" y="162653"/>
                  <a:pt x="2257774" y="177173"/>
                </a:cubicBezTo>
                <a:cubicBezTo>
                  <a:pt x="2285547" y="190734"/>
                  <a:pt x="2308905" y="211797"/>
                  <a:pt x="2325166" y="237943"/>
                </a:cubicBezTo>
                <a:cubicBezTo>
                  <a:pt x="2374590" y="316971"/>
                  <a:pt x="2350135" y="420818"/>
                  <a:pt x="2270543" y="469892"/>
                </a:cubicBezTo>
                <a:cubicBezTo>
                  <a:pt x="2266392" y="472451"/>
                  <a:pt x="2262132" y="474831"/>
                  <a:pt x="2257774" y="477025"/>
                </a:cubicBezTo>
                <a:cubicBezTo>
                  <a:pt x="2196258" y="506499"/>
                  <a:pt x="2124560" y="506499"/>
                  <a:pt x="2063044" y="477025"/>
                </a:cubicBezTo>
                <a:lnTo>
                  <a:pt x="2063044" y="477025"/>
                </a:lnTo>
                <a:cubicBezTo>
                  <a:pt x="2005623" y="448810"/>
                  <a:pt x="1969746" y="390239"/>
                  <a:pt x="1970924" y="326637"/>
                </a:cubicBezTo>
                <a:cubicBezTo>
                  <a:pt x="1969939" y="263410"/>
                  <a:pt x="2005655" y="205254"/>
                  <a:pt x="2062717" y="177173"/>
                </a:cubicBezTo>
                <a:cubicBezTo>
                  <a:pt x="2093582" y="162653"/>
                  <a:pt x="2126914" y="155393"/>
                  <a:pt x="2160246" y="155393"/>
                </a:cubicBezTo>
                <a:close/>
                <a:moveTo>
                  <a:pt x="1021335" y="155392"/>
                </a:moveTo>
                <a:cubicBezTo>
                  <a:pt x="1066991" y="152257"/>
                  <a:pt x="1112243" y="165666"/>
                  <a:pt x="1148701" y="193133"/>
                </a:cubicBezTo>
                <a:cubicBezTo>
                  <a:pt x="1179992" y="223268"/>
                  <a:pt x="1196087" y="265709"/>
                  <a:pt x="1192584" y="308853"/>
                </a:cubicBezTo>
                <a:lnTo>
                  <a:pt x="1192584" y="493609"/>
                </a:lnTo>
                <a:lnTo>
                  <a:pt x="1083170" y="493609"/>
                </a:lnTo>
                <a:lnTo>
                  <a:pt x="1083170" y="450648"/>
                </a:lnTo>
                <a:cubicBezTo>
                  <a:pt x="1066265" y="482968"/>
                  <a:pt x="1033291" y="499128"/>
                  <a:pt x="984245" y="499128"/>
                </a:cubicBezTo>
                <a:cubicBezTo>
                  <a:pt x="961052" y="499698"/>
                  <a:pt x="938025" y="495089"/>
                  <a:pt x="916866" y="485641"/>
                </a:cubicBezTo>
                <a:cubicBezTo>
                  <a:pt x="899293" y="477831"/>
                  <a:pt x="884371" y="465140"/>
                  <a:pt x="873899" y="449099"/>
                </a:cubicBezTo>
                <a:cubicBezTo>
                  <a:pt x="864093" y="433350"/>
                  <a:pt x="859050" y="415135"/>
                  <a:pt x="859371" y="396622"/>
                </a:cubicBezTo>
                <a:cubicBezTo>
                  <a:pt x="858135" y="367593"/>
                  <a:pt x="871885" y="339941"/>
                  <a:pt x="895846" y="323264"/>
                </a:cubicBezTo>
                <a:cubicBezTo>
                  <a:pt x="929805" y="303412"/>
                  <a:pt x="969054" y="294315"/>
                  <a:pt x="1008355" y="297187"/>
                </a:cubicBezTo>
                <a:lnTo>
                  <a:pt x="1075131" y="297187"/>
                </a:lnTo>
                <a:cubicBezTo>
                  <a:pt x="1073055" y="261994"/>
                  <a:pt x="1049354" y="244393"/>
                  <a:pt x="1004028" y="244385"/>
                </a:cubicBezTo>
                <a:cubicBezTo>
                  <a:pt x="987451" y="244471"/>
                  <a:pt x="970983" y="247057"/>
                  <a:pt x="955188" y="252054"/>
                </a:cubicBezTo>
                <a:cubicBezTo>
                  <a:pt x="939997" y="256519"/>
                  <a:pt x="925752" y="263696"/>
                  <a:pt x="913154" y="273234"/>
                </a:cubicBezTo>
                <a:lnTo>
                  <a:pt x="873584" y="194057"/>
                </a:lnTo>
                <a:cubicBezTo>
                  <a:pt x="894364" y="180816"/>
                  <a:pt x="917252" y="171163"/>
                  <a:pt x="941277" y="165508"/>
                </a:cubicBezTo>
                <a:cubicBezTo>
                  <a:pt x="967431" y="158818"/>
                  <a:pt x="994328" y="155420"/>
                  <a:pt x="1021335" y="155392"/>
                </a:cubicBezTo>
                <a:close/>
                <a:moveTo>
                  <a:pt x="3358183" y="38150"/>
                </a:moveTo>
                <a:lnTo>
                  <a:pt x="3475660" y="38150"/>
                </a:lnTo>
                <a:lnTo>
                  <a:pt x="3475660" y="493610"/>
                </a:lnTo>
                <a:lnTo>
                  <a:pt x="3358183" y="493610"/>
                </a:lnTo>
                <a:close/>
                <a:moveTo>
                  <a:pt x="1266767" y="38150"/>
                </a:moveTo>
                <a:lnTo>
                  <a:pt x="1384231" y="38150"/>
                </a:lnTo>
                <a:lnTo>
                  <a:pt x="1384231" y="493610"/>
                </a:lnTo>
                <a:lnTo>
                  <a:pt x="1266767" y="493610"/>
                </a:lnTo>
                <a:close/>
                <a:moveTo>
                  <a:pt x="2835198" y="84"/>
                </a:moveTo>
                <a:cubicBezTo>
                  <a:pt x="2854003" y="-789"/>
                  <a:pt x="2872477" y="5219"/>
                  <a:pt x="2887119" y="16969"/>
                </a:cubicBezTo>
                <a:cubicBezTo>
                  <a:pt x="2900026" y="27628"/>
                  <a:pt x="2907310" y="43566"/>
                  <a:pt x="2906891" y="60230"/>
                </a:cubicBezTo>
                <a:cubicBezTo>
                  <a:pt x="2907345" y="77610"/>
                  <a:pt x="2900121" y="94318"/>
                  <a:pt x="2887119" y="105963"/>
                </a:cubicBezTo>
                <a:cubicBezTo>
                  <a:pt x="2872823" y="118442"/>
                  <a:pt x="2854212" y="124933"/>
                  <a:pt x="2835198" y="124071"/>
                </a:cubicBezTo>
                <a:cubicBezTo>
                  <a:pt x="2816231" y="124943"/>
                  <a:pt x="2797647" y="118580"/>
                  <a:pt x="2783251" y="106288"/>
                </a:cubicBezTo>
                <a:cubicBezTo>
                  <a:pt x="2758667" y="84233"/>
                  <a:pt x="2756745" y="46566"/>
                  <a:pt x="2778957" y="22157"/>
                </a:cubicBezTo>
                <a:cubicBezTo>
                  <a:pt x="2780315" y="20664"/>
                  <a:pt x="2781748" y="19241"/>
                  <a:pt x="2783251" y="17893"/>
                </a:cubicBezTo>
                <a:cubicBezTo>
                  <a:pt x="2797643" y="5592"/>
                  <a:pt x="2816228" y="-779"/>
                  <a:pt x="2835198" y="84"/>
                </a:cubicBezTo>
                <a:close/>
                <a:moveTo>
                  <a:pt x="1519003" y="84"/>
                </a:moveTo>
                <a:cubicBezTo>
                  <a:pt x="1537809" y="-794"/>
                  <a:pt x="1556285" y="5215"/>
                  <a:pt x="1570924" y="16969"/>
                </a:cubicBezTo>
                <a:cubicBezTo>
                  <a:pt x="1583839" y="27623"/>
                  <a:pt x="1591129" y="43563"/>
                  <a:pt x="1590709" y="60229"/>
                </a:cubicBezTo>
                <a:cubicBezTo>
                  <a:pt x="1591165" y="77613"/>
                  <a:pt x="1583936" y="94324"/>
                  <a:pt x="1570924" y="105964"/>
                </a:cubicBezTo>
                <a:cubicBezTo>
                  <a:pt x="1556631" y="118446"/>
                  <a:pt x="1538018" y="124938"/>
                  <a:pt x="1519003" y="124072"/>
                </a:cubicBezTo>
                <a:cubicBezTo>
                  <a:pt x="1500040" y="124943"/>
                  <a:pt x="1481460" y="118580"/>
                  <a:pt x="1467069" y="106288"/>
                </a:cubicBezTo>
                <a:cubicBezTo>
                  <a:pt x="1442485" y="84253"/>
                  <a:pt x="1440546" y="46603"/>
                  <a:pt x="1462738" y="22193"/>
                </a:cubicBezTo>
                <a:cubicBezTo>
                  <a:pt x="1464107" y="20688"/>
                  <a:pt x="1465553" y="19252"/>
                  <a:pt x="1467069" y="17893"/>
                </a:cubicBezTo>
                <a:cubicBezTo>
                  <a:pt x="1481457" y="5592"/>
                  <a:pt x="1500037" y="-779"/>
                  <a:pt x="1519003" y="84"/>
                </a:cubicBezTo>
                <a:close/>
              </a:path>
            </a:pathLst>
          </a:custGeom>
          <a:solidFill>
            <a:schemeClr val="tx1"/>
          </a:solidFill>
          <a:ln w="118527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40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6544B48-D926-B64A-9485-338B4B15B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24" name="Espace réservé pour une image  23">
            <a:extLst>
              <a:ext uri="{FF2B5EF4-FFF2-40B4-BE49-F238E27FC236}">
                <a16:creationId xmlns:a16="http://schemas.microsoft.com/office/drawing/2014/main" id="{C77B459D-F2F6-A74F-9C62-26A4D2919E2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89356" y="1828075"/>
            <a:ext cx="2362200" cy="3386519"/>
          </a:xfrm>
        </p:spPr>
        <p:txBody>
          <a:bodyPr lIns="72000" tIns="216000" rIns="72000" anchor="t">
            <a:normAutofit/>
          </a:bodyPr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Glisser déposer votre image ici</a:t>
            </a:r>
          </a:p>
        </p:txBody>
      </p:sp>
      <p:sp>
        <p:nvSpPr>
          <p:cNvPr id="25" name="Espace réservé pour une image  23">
            <a:extLst>
              <a:ext uri="{FF2B5EF4-FFF2-40B4-BE49-F238E27FC236}">
                <a16:creationId xmlns:a16="http://schemas.microsoft.com/office/drawing/2014/main" id="{0F69846D-878A-3B49-A1EB-465312F1FE5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573463" y="1828074"/>
            <a:ext cx="2362200" cy="3386519"/>
          </a:xfrm>
        </p:spPr>
        <p:txBody>
          <a:bodyPr lIns="72000" tIns="216000" rIns="72000" anchor="t">
            <a:normAutofit/>
          </a:bodyPr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Glisser déposer votre image ici</a:t>
            </a:r>
          </a:p>
        </p:txBody>
      </p:sp>
      <p:sp>
        <p:nvSpPr>
          <p:cNvPr id="26" name="Espace réservé pour une image  23">
            <a:extLst>
              <a:ext uri="{FF2B5EF4-FFF2-40B4-BE49-F238E27FC236}">
                <a16:creationId xmlns:a16="http://schemas.microsoft.com/office/drawing/2014/main" id="{73ECEC27-8DE4-5949-A35B-4A7E8016A11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56336" y="1828074"/>
            <a:ext cx="2362200" cy="3386519"/>
          </a:xfrm>
        </p:spPr>
        <p:txBody>
          <a:bodyPr lIns="72000" tIns="216000" rIns="72000" anchor="t">
            <a:normAutofit/>
          </a:bodyPr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Glisser déposer votre image ici</a:t>
            </a:r>
          </a:p>
        </p:txBody>
      </p:sp>
      <p:sp>
        <p:nvSpPr>
          <p:cNvPr id="27" name="Espace réservé pour une image  23">
            <a:extLst>
              <a:ext uri="{FF2B5EF4-FFF2-40B4-BE49-F238E27FC236}">
                <a16:creationId xmlns:a16="http://schemas.microsoft.com/office/drawing/2014/main" id="{7EA0F939-45B9-9442-ABE3-F9B4A2A55A1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939209" y="1828074"/>
            <a:ext cx="2362200" cy="3386519"/>
          </a:xfrm>
        </p:spPr>
        <p:txBody>
          <a:bodyPr lIns="72000" tIns="216000" rIns="72000" anchor="t">
            <a:normAutofit/>
          </a:bodyPr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Glisser déposer votre image ici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785AF420-17F3-4922-8766-35CFF81CA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6424847"/>
            <a:ext cx="403225" cy="365125"/>
          </a:xfrm>
        </p:spPr>
        <p:txBody>
          <a:bodyPr/>
          <a:lstStyle/>
          <a:p>
            <a:fld id="{69EC288C-231A-410C-862F-6ABBF6280EC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0032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u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18A8C1-30B1-F54B-B9F2-262BA79F1271}"/>
              </a:ext>
            </a:extLst>
          </p:cNvPr>
          <p:cNvSpPr/>
          <p:nvPr userDrawn="1"/>
        </p:nvSpPr>
        <p:spPr>
          <a:xfrm>
            <a:off x="8262257" y="0"/>
            <a:ext cx="3929744" cy="685800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F37D27-6FDD-C84B-B1BB-5DCB9CF87F9E}"/>
              </a:ext>
            </a:extLst>
          </p:cNvPr>
          <p:cNvSpPr/>
          <p:nvPr userDrawn="1"/>
        </p:nvSpPr>
        <p:spPr>
          <a:xfrm rot="16200000">
            <a:off x="-3227010" y="3227012"/>
            <a:ext cx="6858003" cy="40397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523E6F-3D00-4A90-9CD5-86911086E2B1}"/>
              </a:ext>
            </a:extLst>
          </p:cNvPr>
          <p:cNvSpPr/>
          <p:nvPr userDrawn="1"/>
        </p:nvSpPr>
        <p:spPr>
          <a:xfrm>
            <a:off x="11788029" y="6369789"/>
            <a:ext cx="403972" cy="4882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0" name="Graphique 19">
            <a:extLst>
              <a:ext uri="{FF2B5EF4-FFF2-40B4-BE49-F238E27FC236}">
                <a16:creationId xmlns:a16="http://schemas.microsoft.com/office/drawing/2014/main" id="{14E2D706-84C1-6049-90DF-B8073E9B662C}"/>
              </a:ext>
            </a:extLst>
          </p:cNvPr>
          <p:cNvSpPr/>
          <p:nvPr userDrawn="1"/>
        </p:nvSpPr>
        <p:spPr>
          <a:xfrm rot="16200000">
            <a:off x="11905623" y="6561853"/>
            <a:ext cx="168784" cy="104083"/>
          </a:xfrm>
          <a:custGeom>
            <a:avLst/>
            <a:gdLst>
              <a:gd name="connsiteX0" fmla="*/ 149093 w 168784"/>
              <a:gd name="connsiteY0" fmla="*/ 0 h 104083"/>
              <a:gd name="connsiteX1" fmla="*/ 84392 w 168784"/>
              <a:gd name="connsiteY1" fmla="*/ 64701 h 104083"/>
              <a:gd name="connsiteX2" fmla="*/ 19691 w 168784"/>
              <a:gd name="connsiteY2" fmla="*/ 0 h 104083"/>
              <a:gd name="connsiteX3" fmla="*/ 0 w 168784"/>
              <a:gd name="connsiteY3" fmla="*/ 19691 h 104083"/>
              <a:gd name="connsiteX4" fmla="*/ 84392 w 168784"/>
              <a:gd name="connsiteY4" fmla="*/ 104083 h 104083"/>
              <a:gd name="connsiteX5" fmla="*/ 168784 w 168784"/>
              <a:gd name="connsiteY5" fmla="*/ 19691 h 10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784" h="104083">
                <a:moveTo>
                  <a:pt x="149093" y="0"/>
                </a:moveTo>
                <a:lnTo>
                  <a:pt x="84392" y="64701"/>
                </a:lnTo>
                <a:lnTo>
                  <a:pt x="19691" y="0"/>
                </a:lnTo>
                <a:lnTo>
                  <a:pt x="0" y="19691"/>
                </a:lnTo>
                <a:lnTo>
                  <a:pt x="84392" y="104083"/>
                </a:lnTo>
                <a:lnTo>
                  <a:pt x="168784" y="19691"/>
                </a:lnTo>
                <a:close/>
              </a:path>
            </a:pathLst>
          </a:custGeom>
          <a:solidFill>
            <a:schemeClr val="bg1"/>
          </a:solidFill>
          <a:ln w="529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400"/>
          </a:p>
        </p:txBody>
      </p:sp>
      <p:sp>
        <p:nvSpPr>
          <p:cNvPr id="13" name="Forme libre 35">
            <a:extLst>
              <a:ext uri="{FF2B5EF4-FFF2-40B4-BE49-F238E27FC236}">
                <a16:creationId xmlns:a16="http://schemas.microsoft.com/office/drawing/2014/main" id="{75C8BE79-BC6A-1A42-BE1C-5058DAB559CB}"/>
              </a:ext>
            </a:extLst>
          </p:cNvPr>
          <p:cNvSpPr>
            <a:spLocks noChangeAspect="1"/>
          </p:cNvSpPr>
          <p:nvPr userDrawn="1"/>
        </p:nvSpPr>
        <p:spPr>
          <a:xfrm>
            <a:off x="10647162" y="6516532"/>
            <a:ext cx="1031033" cy="181755"/>
          </a:xfrm>
          <a:custGeom>
            <a:avLst/>
            <a:gdLst>
              <a:gd name="connsiteX0" fmla="*/ 3115860 w 3475660"/>
              <a:gd name="connsiteY0" fmla="*/ 357959 h 612701"/>
              <a:gd name="connsiteX1" fmla="*/ 3064542 w 3475660"/>
              <a:gd name="connsiteY1" fmla="*/ 391703 h 612701"/>
              <a:gd name="connsiteX2" fmla="*/ 3076290 w 3475660"/>
              <a:gd name="connsiteY2" fmla="*/ 416256 h 612701"/>
              <a:gd name="connsiteX3" fmla="*/ 3108439 w 3475660"/>
              <a:gd name="connsiteY3" fmla="*/ 425473 h 612701"/>
              <a:gd name="connsiteX4" fmla="*/ 3144285 w 3475660"/>
              <a:gd name="connsiteY4" fmla="*/ 415656 h 612701"/>
              <a:gd name="connsiteX5" fmla="*/ 3166548 w 3475660"/>
              <a:gd name="connsiteY5" fmla="*/ 386807 h 612701"/>
              <a:gd name="connsiteX6" fmla="*/ 3166548 w 3475660"/>
              <a:gd name="connsiteY6" fmla="*/ 357959 h 612701"/>
              <a:gd name="connsiteX7" fmla="*/ 1024432 w 3475660"/>
              <a:gd name="connsiteY7" fmla="*/ 357958 h 612701"/>
              <a:gd name="connsiteX8" fmla="*/ 973127 w 3475660"/>
              <a:gd name="connsiteY8" fmla="*/ 391702 h 612701"/>
              <a:gd name="connsiteX9" fmla="*/ 984862 w 3475660"/>
              <a:gd name="connsiteY9" fmla="*/ 416256 h 612701"/>
              <a:gd name="connsiteX10" fmla="*/ 1017010 w 3475660"/>
              <a:gd name="connsiteY10" fmla="*/ 425472 h 612701"/>
              <a:gd name="connsiteX11" fmla="*/ 1052870 w 3475660"/>
              <a:gd name="connsiteY11" fmla="*/ 415655 h 612701"/>
              <a:gd name="connsiteX12" fmla="*/ 1052870 w 3475660"/>
              <a:gd name="connsiteY12" fmla="*/ 415655 h 612701"/>
              <a:gd name="connsiteX13" fmla="*/ 1075133 w 3475660"/>
              <a:gd name="connsiteY13" fmla="*/ 386806 h 612701"/>
              <a:gd name="connsiteX14" fmla="*/ 1075133 w 3475660"/>
              <a:gd name="connsiteY14" fmla="*/ 357958 h 612701"/>
              <a:gd name="connsiteX15" fmla="*/ 189955 w 3475660"/>
              <a:gd name="connsiteY15" fmla="*/ 248088 h 612701"/>
              <a:gd name="connsiteX16" fmla="*/ 139565 w 3475660"/>
              <a:gd name="connsiteY16" fmla="*/ 268208 h 612701"/>
              <a:gd name="connsiteX17" fmla="*/ 138526 w 3475660"/>
              <a:gd name="connsiteY17" fmla="*/ 269239 h 612701"/>
              <a:gd name="connsiteX18" fmla="*/ 118741 w 3475660"/>
              <a:gd name="connsiteY18" fmla="*/ 327262 h 612701"/>
              <a:gd name="connsiteX19" fmla="*/ 138526 w 3475660"/>
              <a:gd name="connsiteY19" fmla="*/ 385258 h 612701"/>
              <a:gd name="connsiteX20" fmla="*/ 238792 w 3475660"/>
              <a:gd name="connsiteY20" fmla="*/ 386374 h 612701"/>
              <a:gd name="connsiteX21" fmla="*/ 239915 w 3475660"/>
              <a:gd name="connsiteY21" fmla="*/ 385258 h 612701"/>
              <a:gd name="connsiteX22" fmla="*/ 259700 w 3475660"/>
              <a:gd name="connsiteY22" fmla="*/ 327262 h 612701"/>
              <a:gd name="connsiteX23" fmla="*/ 239915 w 3475660"/>
              <a:gd name="connsiteY23" fmla="*/ 269239 h 612701"/>
              <a:gd name="connsiteX24" fmla="*/ 189955 w 3475660"/>
              <a:gd name="connsiteY24" fmla="*/ 248088 h 612701"/>
              <a:gd name="connsiteX25" fmla="*/ 2160117 w 3475660"/>
              <a:gd name="connsiteY25" fmla="*/ 248083 h 612701"/>
              <a:gd name="connsiteX26" fmla="*/ 2109437 w 3475660"/>
              <a:gd name="connsiteY26" fmla="*/ 268909 h 612701"/>
              <a:gd name="connsiteX27" fmla="*/ 2109406 w 3475660"/>
              <a:gd name="connsiteY27" fmla="*/ 268939 h 612701"/>
              <a:gd name="connsiteX28" fmla="*/ 2089608 w 3475660"/>
              <a:gd name="connsiteY28" fmla="*/ 326637 h 612701"/>
              <a:gd name="connsiteX29" fmla="*/ 2109406 w 3475660"/>
              <a:gd name="connsiteY29" fmla="*/ 385258 h 612701"/>
              <a:gd name="connsiteX30" fmla="*/ 2209651 w 3475660"/>
              <a:gd name="connsiteY30" fmla="*/ 386383 h 612701"/>
              <a:gd name="connsiteX31" fmla="*/ 2210783 w 3475660"/>
              <a:gd name="connsiteY31" fmla="*/ 385258 h 612701"/>
              <a:gd name="connsiteX32" fmla="*/ 2230581 w 3475660"/>
              <a:gd name="connsiteY32" fmla="*/ 326637 h 612701"/>
              <a:gd name="connsiteX33" fmla="*/ 2210783 w 3475660"/>
              <a:gd name="connsiteY33" fmla="*/ 268939 h 612701"/>
              <a:gd name="connsiteX34" fmla="*/ 2160117 w 3475660"/>
              <a:gd name="connsiteY34" fmla="*/ 248083 h 612701"/>
              <a:gd name="connsiteX35" fmla="*/ 2776459 w 3475660"/>
              <a:gd name="connsiteY35" fmla="*/ 160913 h 612701"/>
              <a:gd name="connsiteX36" fmla="*/ 2893911 w 3475660"/>
              <a:gd name="connsiteY36" fmla="*/ 160913 h 612701"/>
              <a:gd name="connsiteX37" fmla="*/ 2893911 w 3475660"/>
              <a:gd name="connsiteY37" fmla="*/ 493610 h 612701"/>
              <a:gd name="connsiteX38" fmla="*/ 2776459 w 3475660"/>
              <a:gd name="connsiteY38" fmla="*/ 493610 h 612701"/>
              <a:gd name="connsiteX39" fmla="*/ 449487 w 3475660"/>
              <a:gd name="connsiteY39" fmla="*/ 160913 h 612701"/>
              <a:gd name="connsiteX40" fmla="*/ 566950 w 3475660"/>
              <a:gd name="connsiteY40" fmla="*/ 160913 h 612701"/>
              <a:gd name="connsiteX41" fmla="*/ 566950 w 3475660"/>
              <a:gd name="connsiteY41" fmla="*/ 327861 h 612701"/>
              <a:gd name="connsiteX42" fmla="*/ 581163 w 3475660"/>
              <a:gd name="connsiteY42" fmla="*/ 382511 h 612701"/>
              <a:gd name="connsiteX43" fmla="*/ 622594 w 3475660"/>
              <a:gd name="connsiteY43" fmla="*/ 399696 h 612701"/>
              <a:gd name="connsiteX44" fmla="*/ 668025 w 3475660"/>
              <a:gd name="connsiteY44" fmla="*/ 380364 h 612701"/>
              <a:gd name="connsiteX45" fmla="*/ 685647 w 3475660"/>
              <a:gd name="connsiteY45" fmla="*/ 321117 h 612701"/>
              <a:gd name="connsiteX46" fmla="*/ 685647 w 3475660"/>
              <a:gd name="connsiteY46" fmla="*/ 160913 h 612701"/>
              <a:gd name="connsiteX47" fmla="*/ 803111 w 3475660"/>
              <a:gd name="connsiteY47" fmla="*/ 160913 h 612701"/>
              <a:gd name="connsiteX48" fmla="*/ 803111 w 3475660"/>
              <a:gd name="connsiteY48" fmla="*/ 493610 h 612701"/>
              <a:gd name="connsiteX49" fmla="*/ 691207 w 3475660"/>
              <a:gd name="connsiteY49" fmla="*/ 493610 h 612701"/>
              <a:gd name="connsiteX50" fmla="*/ 691207 w 3475660"/>
              <a:gd name="connsiteY50" fmla="*/ 458018 h 612701"/>
              <a:gd name="connsiteX51" fmla="*/ 646694 w 3475660"/>
              <a:gd name="connsiteY51" fmla="*/ 488690 h 612701"/>
              <a:gd name="connsiteX52" fmla="*/ 591679 w 3475660"/>
              <a:gd name="connsiteY52" fmla="*/ 499130 h 612701"/>
              <a:gd name="connsiteX53" fmla="*/ 488126 w 3475660"/>
              <a:gd name="connsiteY53" fmla="*/ 461065 h 612701"/>
              <a:gd name="connsiteX54" fmla="*/ 449487 w 3475660"/>
              <a:gd name="connsiteY54" fmla="*/ 346894 h 612701"/>
              <a:gd name="connsiteX55" fmla="*/ 1460265 w 3475660"/>
              <a:gd name="connsiteY55" fmla="*/ 160913 h 612701"/>
              <a:gd name="connsiteX56" fmla="*/ 1577729 w 3475660"/>
              <a:gd name="connsiteY56" fmla="*/ 160913 h 612701"/>
              <a:gd name="connsiteX57" fmla="*/ 1577729 w 3475660"/>
              <a:gd name="connsiteY57" fmla="*/ 493610 h 612701"/>
              <a:gd name="connsiteX58" fmla="*/ 1460265 w 3475660"/>
              <a:gd name="connsiteY58" fmla="*/ 493610 h 612701"/>
              <a:gd name="connsiteX59" fmla="*/ 1797198 w 3475660"/>
              <a:gd name="connsiteY59" fmla="*/ 155395 h 612701"/>
              <a:gd name="connsiteX60" fmla="*/ 1869521 w 3475660"/>
              <a:gd name="connsiteY60" fmla="*/ 162763 h 612701"/>
              <a:gd name="connsiteX61" fmla="*/ 1929492 w 3475660"/>
              <a:gd name="connsiteY61" fmla="*/ 183619 h 612701"/>
              <a:gd name="connsiteX62" fmla="*/ 1894249 w 3475660"/>
              <a:gd name="connsiteY62" fmla="*/ 262797 h 612701"/>
              <a:gd name="connsiteX63" fmla="*/ 1797815 w 3475660"/>
              <a:gd name="connsiteY63" fmla="*/ 238243 h 612701"/>
              <a:gd name="connsiteX64" fmla="*/ 1757012 w 3475660"/>
              <a:gd name="connsiteY64" fmla="*/ 244689 h 612701"/>
              <a:gd name="connsiteX65" fmla="*/ 1744019 w 3475660"/>
              <a:gd name="connsiteY65" fmla="*/ 261573 h 612701"/>
              <a:gd name="connsiteX66" fmla="*/ 1758244 w 3475660"/>
              <a:gd name="connsiteY66" fmla="*/ 277859 h 612701"/>
              <a:gd name="connsiteX67" fmla="*/ 1805235 w 3475660"/>
              <a:gd name="connsiteY67" fmla="*/ 287350 h 612701"/>
              <a:gd name="connsiteX68" fmla="*/ 1873848 w 3475660"/>
              <a:gd name="connsiteY68" fmla="*/ 301487 h 612701"/>
              <a:gd name="connsiteX69" fmla="*/ 1921153 w 3475660"/>
              <a:gd name="connsiteY69" fmla="*/ 330635 h 612701"/>
              <a:gd name="connsiteX70" fmla="*/ 1941240 w 3475660"/>
              <a:gd name="connsiteY70" fmla="*/ 389881 h 612701"/>
              <a:gd name="connsiteX71" fmla="*/ 1922071 w 3475660"/>
              <a:gd name="connsiteY71" fmla="*/ 446030 h 612701"/>
              <a:gd name="connsiteX72" fmla="*/ 1865509 w 3475660"/>
              <a:gd name="connsiteY72" fmla="*/ 485019 h 612701"/>
              <a:gd name="connsiteX73" fmla="*/ 1775552 w 3475660"/>
              <a:gd name="connsiteY73" fmla="*/ 499131 h 612701"/>
              <a:gd name="connsiteX74" fmla="*/ 1692716 w 3475660"/>
              <a:gd name="connsiteY74" fmla="*/ 489614 h 612701"/>
              <a:gd name="connsiteX75" fmla="*/ 1692716 w 3475660"/>
              <a:gd name="connsiteY75" fmla="*/ 489614 h 612701"/>
              <a:gd name="connsiteX76" fmla="*/ 1627185 w 3475660"/>
              <a:gd name="connsiteY76" fmla="*/ 464762 h 612701"/>
              <a:gd name="connsiteX77" fmla="*/ 1662416 w 3475660"/>
              <a:gd name="connsiteY77" fmla="*/ 384960 h 612701"/>
              <a:gd name="connsiteX78" fmla="*/ 1716827 w 3475660"/>
              <a:gd name="connsiteY78" fmla="*/ 407365 h 612701"/>
              <a:gd name="connsiteX79" fmla="*/ 1779264 w 3475660"/>
              <a:gd name="connsiteY79" fmla="*/ 415657 h 612701"/>
              <a:gd name="connsiteX80" fmla="*/ 1819765 w 3475660"/>
              <a:gd name="connsiteY80" fmla="*/ 409813 h 612701"/>
              <a:gd name="connsiteX81" fmla="*/ 1831814 w 3475660"/>
              <a:gd name="connsiteY81" fmla="*/ 392953 h 612701"/>
              <a:gd name="connsiteX82" fmla="*/ 1817286 w 3475660"/>
              <a:gd name="connsiteY82" fmla="*/ 377292 h 612701"/>
              <a:gd name="connsiteX83" fmla="*/ 1771226 w 3475660"/>
              <a:gd name="connsiteY83" fmla="*/ 368375 h 612701"/>
              <a:gd name="connsiteX84" fmla="*/ 1702915 w 3475660"/>
              <a:gd name="connsiteY84" fmla="*/ 355487 h 612701"/>
              <a:gd name="connsiteX85" fmla="*/ 1654377 w 3475660"/>
              <a:gd name="connsiteY85" fmla="*/ 326039 h 612701"/>
              <a:gd name="connsiteX86" fmla="*/ 1633976 w 3475660"/>
              <a:gd name="connsiteY86" fmla="*/ 265869 h 612701"/>
              <a:gd name="connsiteX87" fmla="*/ 1653145 w 3475660"/>
              <a:gd name="connsiteY87" fmla="*/ 209096 h 612701"/>
              <a:gd name="connsiteX88" fmla="*/ 1709091 w 3475660"/>
              <a:gd name="connsiteY88" fmla="*/ 169807 h 612701"/>
              <a:gd name="connsiteX89" fmla="*/ 1797198 w 3475660"/>
              <a:gd name="connsiteY89" fmla="*/ 155395 h 612701"/>
              <a:gd name="connsiteX90" fmla="*/ 164498 w 3475660"/>
              <a:gd name="connsiteY90" fmla="*/ 155394 h 612701"/>
              <a:gd name="connsiteX91" fmla="*/ 263410 w 3475660"/>
              <a:gd name="connsiteY91" fmla="*/ 194059 h 612701"/>
              <a:gd name="connsiteX92" fmla="*/ 263410 w 3475660"/>
              <a:gd name="connsiteY92" fmla="*/ 160913 h 612701"/>
              <a:gd name="connsiteX93" fmla="*/ 375302 w 3475660"/>
              <a:gd name="connsiteY93" fmla="*/ 160913 h 612701"/>
              <a:gd name="connsiteX94" fmla="*/ 375302 w 3475660"/>
              <a:gd name="connsiteY94" fmla="*/ 612701 h 612701"/>
              <a:gd name="connsiteX95" fmla="*/ 257838 w 3475660"/>
              <a:gd name="connsiteY95" fmla="*/ 612701 h 612701"/>
              <a:gd name="connsiteX96" fmla="*/ 257838 w 3475660"/>
              <a:gd name="connsiteY96" fmla="*/ 464137 h 612701"/>
              <a:gd name="connsiteX97" fmla="*/ 164498 w 3475660"/>
              <a:gd name="connsiteY97" fmla="*/ 499129 h 612701"/>
              <a:gd name="connsiteX98" fmla="*/ 81347 w 3475660"/>
              <a:gd name="connsiteY98" fmla="*/ 477949 h 612701"/>
              <a:gd name="connsiteX99" fmla="*/ 21992 w 3475660"/>
              <a:gd name="connsiteY99" fmla="*/ 417803 h 612701"/>
              <a:gd name="connsiteX100" fmla="*/ 45 w 3475660"/>
              <a:gd name="connsiteY100" fmla="*/ 327262 h 612701"/>
              <a:gd name="connsiteX101" fmla="*/ 21992 w 3475660"/>
              <a:gd name="connsiteY101" fmla="*/ 236720 h 612701"/>
              <a:gd name="connsiteX102" fmla="*/ 81347 w 3475660"/>
              <a:gd name="connsiteY102" fmla="*/ 176550 h 612701"/>
              <a:gd name="connsiteX103" fmla="*/ 164498 w 3475660"/>
              <a:gd name="connsiteY103" fmla="*/ 155394 h 612701"/>
              <a:gd name="connsiteX104" fmla="*/ 3112765 w 3475660"/>
              <a:gd name="connsiteY104" fmla="*/ 155393 h 612701"/>
              <a:gd name="connsiteX105" fmla="*/ 3240129 w 3475660"/>
              <a:gd name="connsiteY105" fmla="*/ 193134 h 612701"/>
              <a:gd name="connsiteX106" fmla="*/ 3284000 w 3475660"/>
              <a:gd name="connsiteY106" fmla="*/ 308853 h 612701"/>
              <a:gd name="connsiteX107" fmla="*/ 3284000 w 3475660"/>
              <a:gd name="connsiteY107" fmla="*/ 493610 h 612701"/>
              <a:gd name="connsiteX108" fmla="*/ 3174598 w 3475660"/>
              <a:gd name="connsiteY108" fmla="*/ 493610 h 612701"/>
              <a:gd name="connsiteX109" fmla="*/ 3174598 w 3475660"/>
              <a:gd name="connsiteY109" fmla="*/ 450649 h 612701"/>
              <a:gd name="connsiteX110" fmla="*/ 3075661 w 3475660"/>
              <a:gd name="connsiteY110" fmla="*/ 499130 h 612701"/>
              <a:gd name="connsiteX111" fmla="*/ 3008294 w 3475660"/>
              <a:gd name="connsiteY111" fmla="*/ 485642 h 612701"/>
              <a:gd name="connsiteX112" fmla="*/ 2965327 w 3475660"/>
              <a:gd name="connsiteY112" fmla="*/ 449100 h 612701"/>
              <a:gd name="connsiteX113" fmla="*/ 2950787 w 3475660"/>
              <a:gd name="connsiteY113" fmla="*/ 396623 h 612701"/>
              <a:gd name="connsiteX114" fmla="*/ 2987262 w 3475660"/>
              <a:gd name="connsiteY114" fmla="*/ 323265 h 612701"/>
              <a:gd name="connsiteX115" fmla="*/ 3099783 w 3475660"/>
              <a:gd name="connsiteY115" fmla="*/ 297189 h 612701"/>
              <a:gd name="connsiteX116" fmla="*/ 3166547 w 3475660"/>
              <a:gd name="connsiteY116" fmla="*/ 297189 h 612701"/>
              <a:gd name="connsiteX117" fmla="*/ 3095457 w 3475660"/>
              <a:gd name="connsiteY117" fmla="*/ 244387 h 612701"/>
              <a:gd name="connsiteX118" fmla="*/ 3046605 w 3475660"/>
              <a:gd name="connsiteY118" fmla="*/ 252055 h 612701"/>
              <a:gd name="connsiteX119" fmla="*/ 3004570 w 3475660"/>
              <a:gd name="connsiteY119" fmla="*/ 273236 h 612701"/>
              <a:gd name="connsiteX120" fmla="*/ 2965000 w 3475660"/>
              <a:gd name="connsiteY120" fmla="*/ 194058 h 612701"/>
              <a:gd name="connsiteX121" fmla="*/ 3032694 w 3475660"/>
              <a:gd name="connsiteY121" fmla="*/ 165509 h 612701"/>
              <a:gd name="connsiteX122" fmla="*/ 3112765 w 3475660"/>
              <a:gd name="connsiteY122" fmla="*/ 155393 h 612701"/>
              <a:gd name="connsiteX123" fmla="*/ 2574912 w 3475660"/>
              <a:gd name="connsiteY123" fmla="*/ 155393 h 612701"/>
              <a:gd name="connsiteX124" fmla="*/ 2673221 w 3475660"/>
              <a:gd name="connsiteY124" fmla="*/ 179621 h 612701"/>
              <a:gd name="connsiteX125" fmla="*/ 2731934 w 3475660"/>
              <a:gd name="connsiteY125" fmla="*/ 246835 h 612701"/>
              <a:gd name="connsiteX126" fmla="*/ 2641072 w 3475660"/>
              <a:gd name="connsiteY126" fmla="*/ 292893 h 612701"/>
              <a:gd name="connsiteX127" fmla="*/ 2574283 w 3475660"/>
              <a:gd name="connsiteY127" fmla="*/ 248082 h 612701"/>
              <a:gd name="connsiteX128" fmla="*/ 2522060 w 3475660"/>
              <a:gd name="connsiteY128" fmla="*/ 268938 h 612701"/>
              <a:gd name="connsiteX129" fmla="*/ 2501332 w 3475660"/>
              <a:gd name="connsiteY129" fmla="*/ 326636 h 612701"/>
              <a:gd name="connsiteX130" fmla="*/ 2522060 w 3475660"/>
              <a:gd name="connsiteY130" fmla="*/ 385257 h 612701"/>
              <a:gd name="connsiteX131" fmla="*/ 2574283 w 3475660"/>
              <a:gd name="connsiteY131" fmla="*/ 406438 h 612701"/>
              <a:gd name="connsiteX132" fmla="*/ 2641072 w 3475660"/>
              <a:gd name="connsiteY132" fmla="*/ 361629 h 612701"/>
              <a:gd name="connsiteX133" fmla="*/ 2731934 w 3475660"/>
              <a:gd name="connsiteY133" fmla="*/ 407662 h 612701"/>
              <a:gd name="connsiteX134" fmla="*/ 2673221 w 3475660"/>
              <a:gd name="connsiteY134" fmla="*/ 474876 h 612701"/>
              <a:gd name="connsiteX135" fmla="*/ 2574913 w 3475660"/>
              <a:gd name="connsiteY135" fmla="*/ 499129 h 612701"/>
              <a:gd name="connsiteX136" fmla="*/ 2475371 w 3475660"/>
              <a:gd name="connsiteY136" fmla="*/ 477025 h 612701"/>
              <a:gd name="connsiteX137" fmla="*/ 2475371 w 3475660"/>
              <a:gd name="connsiteY137" fmla="*/ 477025 h 612701"/>
              <a:gd name="connsiteX138" fmla="*/ 2398115 w 3475660"/>
              <a:gd name="connsiteY138" fmla="*/ 253881 h 612701"/>
              <a:gd name="connsiteX139" fmla="*/ 2475371 w 3475660"/>
              <a:gd name="connsiteY139" fmla="*/ 177173 h 612701"/>
              <a:gd name="connsiteX140" fmla="*/ 2574912 w 3475660"/>
              <a:gd name="connsiteY140" fmla="*/ 155393 h 612701"/>
              <a:gd name="connsiteX141" fmla="*/ 2160246 w 3475660"/>
              <a:gd name="connsiteY141" fmla="*/ 155393 h 612701"/>
              <a:gd name="connsiteX142" fmla="*/ 2257774 w 3475660"/>
              <a:gd name="connsiteY142" fmla="*/ 177173 h 612701"/>
              <a:gd name="connsiteX143" fmla="*/ 2325166 w 3475660"/>
              <a:gd name="connsiteY143" fmla="*/ 237943 h 612701"/>
              <a:gd name="connsiteX144" fmla="*/ 2270543 w 3475660"/>
              <a:gd name="connsiteY144" fmla="*/ 469892 h 612701"/>
              <a:gd name="connsiteX145" fmla="*/ 2257774 w 3475660"/>
              <a:gd name="connsiteY145" fmla="*/ 477025 h 612701"/>
              <a:gd name="connsiteX146" fmla="*/ 2063044 w 3475660"/>
              <a:gd name="connsiteY146" fmla="*/ 477025 h 612701"/>
              <a:gd name="connsiteX147" fmla="*/ 2063044 w 3475660"/>
              <a:gd name="connsiteY147" fmla="*/ 477025 h 612701"/>
              <a:gd name="connsiteX148" fmla="*/ 1970924 w 3475660"/>
              <a:gd name="connsiteY148" fmla="*/ 326637 h 612701"/>
              <a:gd name="connsiteX149" fmla="*/ 2062717 w 3475660"/>
              <a:gd name="connsiteY149" fmla="*/ 177173 h 612701"/>
              <a:gd name="connsiteX150" fmla="*/ 2160246 w 3475660"/>
              <a:gd name="connsiteY150" fmla="*/ 155393 h 612701"/>
              <a:gd name="connsiteX151" fmla="*/ 1021335 w 3475660"/>
              <a:gd name="connsiteY151" fmla="*/ 155392 h 612701"/>
              <a:gd name="connsiteX152" fmla="*/ 1148701 w 3475660"/>
              <a:gd name="connsiteY152" fmla="*/ 193133 h 612701"/>
              <a:gd name="connsiteX153" fmla="*/ 1192584 w 3475660"/>
              <a:gd name="connsiteY153" fmla="*/ 308853 h 612701"/>
              <a:gd name="connsiteX154" fmla="*/ 1192584 w 3475660"/>
              <a:gd name="connsiteY154" fmla="*/ 493609 h 612701"/>
              <a:gd name="connsiteX155" fmla="*/ 1083170 w 3475660"/>
              <a:gd name="connsiteY155" fmla="*/ 493609 h 612701"/>
              <a:gd name="connsiteX156" fmla="*/ 1083170 w 3475660"/>
              <a:gd name="connsiteY156" fmla="*/ 450648 h 612701"/>
              <a:gd name="connsiteX157" fmla="*/ 984245 w 3475660"/>
              <a:gd name="connsiteY157" fmla="*/ 499128 h 612701"/>
              <a:gd name="connsiteX158" fmla="*/ 916866 w 3475660"/>
              <a:gd name="connsiteY158" fmla="*/ 485641 h 612701"/>
              <a:gd name="connsiteX159" fmla="*/ 873899 w 3475660"/>
              <a:gd name="connsiteY159" fmla="*/ 449099 h 612701"/>
              <a:gd name="connsiteX160" fmla="*/ 859371 w 3475660"/>
              <a:gd name="connsiteY160" fmla="*/ 396622 h 612701"/>
              <a:gd name="connsiteX161" fmla="*/ 895846 w 3475660"/>
              <a:gd name="connsiteY161" fmla="*/ 323264 h 612701"/>
              <a:gd name="connsiteX162" fmla="*/ 1008355 w 3475660"/>
              <a:gd name="connsiteY162" fmla="*/ 297187 h 612701"/>
              <a:gd name="connsiteX163" fmla="*/ 1075131 w 3475660"/>
              <a:gd name="connsiteY163" fmla="*/ 297187 h 612701"/>
              <a:gd name="connsiteX164" fmla="*/ 1004028 w 3475660"/>
              <a:gd name="connsiteY164" fmla="*/ 244385 h 612701"/>
              <a:gd name="connsiteX165" fmla="*/ 955188 w 3475660"/>
              <a:gd name="connsiteY165" fmla="*/ 252054 h 612701"/>
              <a:gd name="connsiteX166" fmla="*/ 913154 w 3475660"/>
              <a:gd name="connsiteY166" fmla="*/ 273234 h 612701"/>
              <a:gd name="connsiteX167" fmla="*/ 873584 w 3475660"/>
              <a:gd name="connsiteY167" fmla="*/ 194057 h 612701"/>
              <a:gd name="connsiteX168" fmla="*/ 941277 w 3475660"/>
              <a:gd name="connsiteY168" fmla="*/ 165508 h 612701"/>
              <a:gd name="connsiteX169" fmla="*/ 1021335 w 3475660"/>
              <a:gd name="connsiteY169" fmla="*/ 155392 h 612701"/>
              <a:gd name="connsiteX170" fmla="*/ 3358183 w 3475660"/>
              <a:gd name="connsiteY170" fmla="*/ 38150 h 612701"/>
              <a:gd name="connsiteX171" fmla="*/ 3475660 w 3475660"/>
              <a:gd name="connsiteY171" fmla="*/ 38150 h 612701"/>
              <a:gd name="connsiteX172" fmla="*/ 3475660 w 3475660"/>
              <a:gd name="connsiteY172" fmla="*/ 493610 h 612701"/>
              <a:gd name="connsiteX173" fmla="*/ 3358183 w 3475660"/>
              <a:gd name="connsiteY173" fmla="*/ 493610 h 612701"/>
              <a:gd name="connsiteX174" fmla="*/ 1266767 w 3475660"/>
              <a:gd name="connsiteY174" fmla="*/ 38150 h 612701"/>
              <a:gd name="connsiteX175" fmla="*/ 1384231 w 3475660"/>
              <a:gd name="connsiteY175" fmla="*/ 38150 h 612701"/>
              <a:gd name="connsiteX176" fmla="*/ 1384231 w 3475660"/>
              <a:gd name="connsiteY176" fmla="*/ 493610 h 612701"/>
              <a:gd name="connsiteX177" fmla="*/ 1266767 w 3475660"/>
              <a:gd name="connsiteY177" fmla="*/ 493610 h 612701"/>
              <a:gd name="connsiteX178" fmla="*/ 2835198 w 3475660"/>
              <a:gd name="connsiteY178" fmla="*/ 84 h 612701"/>
              <a:gd name="connsiteX179" fmla="*/ 2887119 w 3475660"/>
              <a:gd name="connsiteY179" fmla="*/ 16969 h 612701"/>
              <a:gd name="connsiteX180" fmla="*/ 2906891 w 3475660"/>
              <a:gd name="connsiteY180" fmla="*/ 60230 h 612701"/>
              <a:gd name="connsiteX181" fmla="*/ 2887119 w 3475660"/>
              <a:gd name="connsiteY181" fmla="*/ 105963 h 612701"/>
              <a:gd name="connsiteX182" fmla="*/ 2835198 w 3475660"/>
              <a:gd name="connsiteY182" fmla="*/ 124071 h 612701"/>
              <a:gd name="connsiteX183" fmla="*/ 2783251 w 3475660"/>
              <a:gd name="connsiteY183" fmla="*/ 106288 h 612701"/>
              <a:gd name="connsiteX184" fmla="*/ 2778957 w 3475660"/>
              <a:gd name="connsiteY184" fmla="*/ 22157 h 612701"/>
              <a:gd name="connsiteX185" fmla="*/ 2783251 w 3475660"/>
              <a:gd name="connsiteY185" fmla="*/ 17893 h 612701"/>
              <a:gd name="connsiteX186" fmla="*/ 2835198 w 3475660"/>
              <a:gd name="connsiteY186" fmla="*/ 84 h 612701"/>
              <a:gd name="connsiteX187" fmla="*/ 1519003 w 3475660"/>
              <a:gd name="connsiteY187" fmla="*/ 84 h 612701"/>
              <a:gd name="connsiteX188" fmla="*/ 1570924 w 3475660"/>
              <a:gd name="connsiteY188" fmla="*/ 16969 h 612701"/>
              <a:gd name="connsiteX189" fmla="*/ 1590709 w 3475660"/>
              <a:gd name="connsiteY189" fmla="*/ 60229 h 612701"/>
              <a:gd name="connsiteX190" fmla="*/ 1570924 w 3475660"/>
              <a:gd name="connsiteY190" fmla="*/ 105964 h 612701"/>
              <a:gd name="connsiteX191" fmla="*/ 1519003 w 3475660"/>
              <a:gd name="connsiteY191" fmla="*/ 124072 h 612701"/>
              <a:gd name="connsiteX192" fmla="*/ 1467069 w 3475660"/>
              <a:gd name="connsiteY192" fmla="*/ 106288 h 612701"/>
              <a:gd name="connsiteX193" fmla="*/ 1462738 w 3475660"/>
              <a:gd name="connsiteY193" fmla="*/ 22193 h 612701"/>
              <a:gd name="connsiteX194" fmla="*/ 1467069 w 3475660"/>
              <a:gd name="connsiteY194" fmla="*/ 17893 h 612701"/>
              <a:gd name="connsiteX195" fmla="*/ 1519003 w 3475660"/>
              <a:gd name="connsiteY195" fmla="*/ 84 h 61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3475660" h="612701">
                <a:moveTo>
                  <a:pt x="3115860" y="357959"/>
                </a:moveTo>
                <a:cubicBezTo>
                  <a:pt x="3081648" y="357959"/>
                  <a:pt x="3064542" y="369207"/>
                  <a:pt x="3064542" y="391703"/>
                </a:cubicBezTo>
                <a:cubicBezTo>
                  <a:pt x="3064231" y="401292"/>
                  <a:pt x="3068607" y="410438"/>
                  <a:pt x="3076290" y="416256"/>
                </a:cubicBezTo>
                <a:cubicBezTo>
                  <a:pt x="3085640" y="422867"/>
                  <a:pt x="3096979" y="426118"/>
                  <a:pt x="3108439" y="425473"/>
                </a:cubicBezTo>
                <a:cubicBezTo>
                  <a:pt x="3121096" y="425737"/>
                  <a:pt x="3133554" y="422325"/>
                  <a:pt x="3144285" y="415656"/>
                </a:cubicBezTo>
                <a:cubicBezTo>
                  <a:pt x="3154808" y="408847"/>
                  <a:pt x="3162664" y="398666"/>
                  <a:pt x="3166548" y="386807"/>
                </a:cubicBezTo>
                <a:lnTo>
                  <a:pt x="3166548" y="357959"/>
                </a:lnTo>
                <a:close/>
                <a:moveTo>
                  <a:pt x="1024432" y="357958"/>
                </a:moveTo>
                <a:cubicBezTo>
                  <a:pt x="990220" y="357958"/>
                  <a:pt x="973118" y="369206"/>
                  <a:pt x="973127" y="391702"/>
                </a:cubicBezTo>
                <a:cubicBezTo>
                  <a:pt x="972811" y="401289"/>
                  <a:pt x="977183" y="410436"/>
                  <a:pt x="984862" y="416256"/>
                </a:cubicBezTo>
                <a:cubicBezTo>
                  <a:pt x="994212" y="422864"/>
                  <a:pt x="1005550" y="426114"/>
                  <a:pt x="1017010" y="425472"/>
                </a:cubicBezTo>
                <a:cubicBezTo>
                  <a:pt x="1029670" y="425734"/>
                  <a:pt x="1042133" y="422322"/>
                  <a:pt x="1052870" y="415655"/>
                </a:cubicBezTo>
                <a:lnTo>
                  <a:pt x="1052870" y="415655"/>
                </a:lnTo>
                <a:cubicBezTo>
                  <a:pt x="1063385" y="408839"/>
                  <a:pt x="1071240" y="398661"/>
                  <a:pt x="1075133" y="386806"/>
                </a:cubicBezTo>
                <a:lnTo>
                  <a:pt x="1075133" y="357958"/>
                </a:lnTo>
                <a:close/>
                <a:moveTo>
                  <a:pt x="189955" y="248088"/>
                </a:moveTo>
                <a:cubicBezTo>
                  <a:pt x="171795" y="247901"/>
                  <a:pt x="153564" y="254593"/>
                  <a:pt x="139565" y="268208"/>
                </a:cubicBezTo>
                <a:cubicBezTo>
                  <a:pt x="139215" y="268548"/>
                  <a:pt x="138868" y="268892"/>
                  <a:pt x="138526" y="269239"/>
                </a:cubicBezTo>
                <a:cubicBezTo>
                  <a:pt x="124631" y="285317"/>
                  <a:pt x="117541" y="306110"/>
                  <a:pt x="118741" y="327262"/>
                </a:cubicBezTo>
                <a:cubicBezTo>
                  <a:pt x="117537" y="348407"/>
                  <a:pt x="124628" y="369193"/>
                  <a:pt x="138526" y="385258"/>
                </a:cubicBezTo>
                <a:cubicBezTo>
                  <a:pt x="165903" y="413058"/>
                  <a:pt x="210794" y="413557"/>
                  <a:pt x="238792" y="386374"/>
                </a:cubicBezTo>
                <a:cubicBezTo>
                  <a:pt x="239170" y="386006"/>
                  <a:pt x="239544" y="385634"/>
                  <a:pt x="239915" y="385258"/>
                </a:cubicBezTo>
                <a:cubicBezTo>
                  <a:pt x="253807" y="369190"/>
                  <a:pt x="260898" y="348406"/>
                  <a:pt x="259700" y="327262"/>
                </a:cubicBezTo>
                <a:cubicBezTo>
                  <a:pt x="260893" y="306110"/>
                  <a:pt x="253803" y="285320"/>
                  <a:pt x="239915" y="269239"/>
                </a:cubicBezTo>
                <a:cubicBezTo>
                  <a:pt x="226203" y="255340"/>
                  <a:pt x="208114" y="248274"/>
                  <a:pt x="189955" y="248088"/>
                </a:cubicBezTo>
                <a:close/>
                <a:moveTo>
                  <a:pt x="2160117" y="248083"/>
                </a:moveTo>
                <a:cubicBezTo>
                  <a:pt x="2141777" y="248078"/>
                  <a:pt x="2123434" y="255019"/>
                  <a:pt x="2109437" y="268909"/>
                </a:cubicBezTo>
                <a:cubicBezTo>
                  <a:pt x="2109427" y="268919"/>
                  <a:pt x="2109416" y="268929"/>
                  <a:pt x="2109406" y="268939"/>
                </a:cubicBezTo>
                <a:cubicBezTo>
                  <a:pt x="2095470" y="284866"/>
                  <a:pt x="2088365" y="305575"/>
                  <a:pt x="2089608" y="326637"/>
                </a:cubicBezTo>
                <a:cubicBezTo>
                  <a:pt x="2088334" y="347983"/>
                  <a:pt x="2095429" y="368990"/>
                  <a:pt x="2109406" y="385258"/>
                </a:cubicBezTo>
                <a:cubicBezTo>
                  <a:pt x="2136776" y="413054"/>
                  <a:pt x="2181657" y="413558"/>
                  <a:pt x="2209651" y="386383"/>
                </a:cubicBezTo>
                <a:cubicBezTo>
                  <a:pt x="2210033" y="386012"/>
                  <a:pt x="2210410" y="385637"/>
                  <a:pt x="2210783" y="385258"/>
                </a:cubicBezTo>
                <a:cubicBezTo>
                  <a:pt x="2224750" y="368984"/>
                  <a:pt x="2231843" y="347981"/>
                  <a:pt x="2230581" y="326637"/>
                </a:cubicBezTo>
                <a:cubicBezTo>
                  <a:pt x="2231813" y="305577"/>
                  <a:pt x="2224709" y="284872"/>
                  <a:pt x="2210783" y="268939"/>
                </a:cubicBezTo>
                <a:cubicBezTo>
                  <a:pt x="2196795" y="255041"/>
                  <a:pt x="2178457" y="248089"/>
                  <a:pt x="2160117" y="248083"/>
                </a:cubicBezTo>
                <a:close/>
                <a:moveTo>
                  <a:pt x="2776459" y="160913"/>
                </a:moveTo>
                <a:lnTo>
                  <a:pt x="2893911" y="160913"/>
                </a:lnTo>
                <a:lnTo>
                  <a:pt x="2893911" y="493610"/>
                </a:lnTo>
                <a:lnTo>
                  <a:pt x="2776459" y="493610"/>
                </a:lnTo>
                <a:close/>
                <a:moveTo>
                  <a:pt x="449487" y="160913"/>
                </a:moveTo>
                <a:lnTo>
                  <a:pt x="566950" y="160913"/>
                </a:lnTo>
                <a:lnTo>
                  <a:pt x="566950" y="327861"/>
                </a:lnTo>
                <a:cubicBezTo>
                  <a:pt x="565336" y="347149"/>
                  <a:pt x="570346" y="366411"/>
                  <a:pt x="581163" y="382511"/>
                </a:cubicBezTo>
                <a:cubicBezTo>
                  <a:pt x="591507" y="394357"/>
                  <a:pt x="606837" y="400715"/>
                  <a:pt x="622594" y="399696"/>
                </a:cubicBezTo>
                <a:cubicBezTo>
                  <a:pt x="639871" y="400235"/>
                  <a:pt x="656504" y="393158"/>
                  <a:pt x="668025" y="380364"/>
                </a:cubicBezTo>
                <a:cubicBezTo>
                  <a:pt x="681077" y="363459"/>
                  <a:pt x="687356" y="342350"/>
                  <a:pt x="685647" y="321117"/>
                </a:cubicBezTo>
                <a:lnTo>
                  <a:pt x="685647" y="160913"/>
                </a:lnTo>
                <a:lnTo>
                  <a:pt x="803111" y="160913"/>
                </a:lnTo>
                <a:lnTo>
                  <a:pt x="803111" y="493610"/>
                </a:lnTo>
                <a:lnTo>
                  <a:pt x="691207" y="493610"/>
                </a:lnTo>
                <a:lnTo>
                  <a:pt x="691207" y="458018"/>
                </a:lnTo>
                <a:cubicBezTo>
                  <a:pt x="678911" y="471470"/>
                  <a:pt x="663688" y="481960"/>
                  <a:pt x="646694" y="488690"/>
                </a:cubicBezTo>
                <a:cubicBezTo>
                  <a:pt x="629214" y="495688"/>
                  <a:pt x="610526" y="499234"/>
                  <a:pt x="591679" y="499130"/>
                </a:cubicBezTo>
                <a:cubicBezTo>
                  <a:pt x="553374" y="501014"/>
                  <a:pt x="515961" y="487261"/>
                  <a:pt x="488126" y="461065"/>
                </a:cubicBezTo>
                <a:cubicBezTo>
                  <a:pt x="460196" y="429780"/>
                  <a:pt x="446252" y="388577"/>
                  <a:pt x="449487" y="346894"/>
                </a:cubicBezTo>
                <a:close/>
                <a:moveTo>
                  <a:pt x="1460265" y="160913"/>
                </a:moveTo>
                <a:lnTo>
                  <a:pt x="1577729" y="160913"/>
                </a:lnTo>
                <a:lnTo>
                  <a:pt x="1577729" y="493610"/>
                </a:lnTo>
                <a:lnTo>
                  <a:pt x="1460265" y="493610"/>
                </a:lnTo>
                <a:close/>
                <a:moveTo>
                  <a:pt x="1797198" y="155395"/>
                </a:moveTo>
                <a:cubicBezTo>
                  <a:pt x="1821496" y="155389"/>
                  <a:pt x="1845731" y="157858"/>
                  <a:pt x="1869521" y="162763"/>
                </a:cubicBezTo>
                <a:cubicBezTo>
                  <a:pt x="1890469" y="166623"/>
                  <a:pt x="1910696" y="173657"/>
                  <a:pt x="1929492" y="183619"/>
                </a:cubicBezTo>
                <a:lnTo>
                  <a:pt x="1894249" y="262797"/>
                </a:lnTo>
                <a:cubicBezTo>
                  <a:pt x="1864778" y="246484"/>
                  <a:pt x="1831556" y="238024"/>
                  <a:pt x="1797815" y="238243"/>
                </a:cubicBezTo>
                <a:cubicBezTo>
                  <a:pt x="1783904" y="237430"/>
                  <a:pt x="1769982" y="239629"/>
                  <a:pt x="1757012" y="244689"/>
                </a:cubicBezTo>
                <a:cubicBezTo>
                  <a:pt x="1749661" y="247218"/>
                  <a:pt x="1744544" y="253866"/>
                  <a:pt x="1744019" y="261573"/>
                </a:cubicBezTo>
                <a:cubicBezTo>
                  <a:pt x="1744019" y="269366"/>
                  <a:pt x="1748761" y="274794"/>
                  <a:pt x="1758244" y="277859"/>
                </a:cubicBezTo>
                <a:cubicBezTo>
                  <a:pt x="1773652" y="282165"/>
                  <a:pt x="1789358" y="285337"/>
                  <a:pt x="1805235" y="287350"/>
                </a:cubicBezTo>
                <a:cubicBezTo>
                  <a:pt x="1828401" y="290522"/>
                  <a:pt x="1851324" y="295245"/>
                  <a:pt x="1873848" y="301487"/>
                </a:cubicBezTo>
                <a:cubicBezTo>
                  <a:pt x="1891970" y="306800"/>
                  <a:pt x="1908313" y="316870"/>
                  <a:pt x="1921153" y="330635"/>
                </a:cubicBezTo>
                <a:cubicBezTo>
                  <a:pt x="1935368" y="347030"/>
                  <a:pt x="1942576" y="368288"/>
                  <a:pt x="1941240" y="389881"/>
                </a:cubicBezTo>
                <a:cubicBezTo>
                  <a:pt x="1941423" y="410210"/>
                  <a:pt x="1934666" y="430001"/>
                  <a:pt x="1922071" y="446030"/>
                </a:cubicBezTo>
                <a:cubicBezTo>
                  <a:pt x="1907271" y="464035"/>
                  <a:pt x="1887671" y="477545"/>
                  <a:pt x="1865509" y="485019"/>
                </a:cubicBezTo>
                <a:cubicBezTo>
                  <a:pt x="1836627" y="495076"/>
                  <a:pt x="1806149" y="499858"/>
                  <a:pt x="1775552" y="499131"/>
                </a:cubicBezTo>
                <a:cubicBezTo>
                  <a:pt x="1747662" y="499147"/>
                  <a:pt x="1719865" y="495953"/>
                  <a:pt x="1692716" y="489614"/>
                </a:cubicBezTo>
                <a:lnTo>
                  <a:pt x="1692716" y="489614"/>
                </a:lnTo>
                <a:cubicBezTo>
                  <a:pt x="1669667" y="484889"/>
                  <a:pt x="1647537" y="476497"/>
                  <a:pt x="1627185" y="464762"/>
                </a:cubicBezTo>
                <a:lnTo>
                  <a:pt x="1662416" y="384960"/>
                </a:lnTo>
                <a:cubicBezTo>
                  <a:pt x="1679332" y="395069"/>
                  <a:pt x="1697670" y="402621"/>
                  <a:pt x="1716827" y="407365"/>
                </a:cubicBezTo>
                <a:cubicBezTo>
                  <a:pt x="1737190" y="412803"/>
                  <a:pt x="1758178" y="415590"/>
                  <a:pt x="1779264" y="415657"/>
                </a:cubicBezTo>
                <a:cubicBezTo>
                  <a:pt x="1793026" y="416506"/>
                  <a:pt x="1806815" y="414516"/>
                  <a:pt x="1819765" y="409813"/>
                </a:cubicBezTo>
                <a:cubicBezTo>
                  <a:pt x="1826906" y="407208"/>
                  <a:pt x="1831695" y="400506"/>
                  <a:pt x="1831814" y="392953"/>
                </a:cubicBezTo>
                <a:cubicBezTo>
                  <a:pt x="1831814" y="385585"/>
                  <a:pt x="1826971" y="380365"/>
                  <a:pt x="1817286" y="377292"/>
                </a:cubicBezTo>
                <a:cubicBezTo>
                  <a:pt x="1802190" y="373134"/>
                  <a:pt x="1786789" y="370153"/>
                  <a:pt x="1771226" y="368375"/>
                </a:cubicBezTo>
                <a:cubicBezTo>
                  <a:pt x="1748154" y="365842"/>
                  <a:pt x="1725315" y="361533"/>
                  <a:pt x="1702915" y="355487"/>
                </a:cubicBezTo>
                <a:cubicBezTo>
                  <a:pt x="1684321" y="350279"/>
                  <a:pt x="1667529" y="340091"/>
                  <a:pt x="1654377" y="326039"/>
                </a:cubicBezTo>
                <a:cubicBezTo>
                  <a:pt x="1639943" y="309387"/>
                  <a:pt x="1632623" y="287799"/>
                  <a:pt x="1633976" y="265869"/>
                </a:cubicBezTo>
                <a:cubicBezTo>
                  <a:pt x="1633729" y="245339"/>
                  <a:pt x="1640485" y="225330"/>
                  <a:pt x="1653145" y="209096"/>
                </a:cubicBezTo>
                <a:cubicBezTo>
                  <a:pt x="1667812" y="191154"/>
                  <a:pt x="1687167" y="177562"/>
                  <a:pt x="1709091" y="169807"/>
                </a:cubicBezTo>
                <a:cubicBezTo>
                  <a:pt x="1737292" y="159568"/>
                  <a:pt x="1767179" y="154678"/>
                  <a:pt x="1797198" y="155395"/>
                </a:cubicBezTo>
                <a:close/>
                <a:moveTo>
                  <a:pt x="164498" y="155394"/>
                </a:moveTo>
                <a:cubicBezTo>
                  <a:pt x="201687" y="152594"/>
                  <a:pt x="238124" y="166838"/>
                  <a:pt x="263410" y="194059"/>
                </a:cubicBezTo>
                <a:lnTo>
                  <a:pt x="263410" y="160913"/>
                </a:lnTo>
                <a:lnTo>
                  <a:pt x="375302" y="160913"/>
                </a:lnTo>
                <a:lnTo>
                  <a:pt x="375302" y="612701"/>
                </a:lnTo>
                <a:lnTo>
                  <a:pt x="257838" y="612701"/>
                </a:lnTo>
                <a:lnTo>
                  <a:pt x="257838" y="464137"/>
                </a:lnTo>
                <a:cubicBezTo>
                  <a:pt x="233057" y="488303"/>
                  <a:pt x="199181" y="501003"/>
                  <a:pt x="164498" y="499129"/>
                </a:cubicBezTo>
                <a:cubicBezTo>
                  <a:pt x="135382" y="499494"/>
                  <a:pt x="106690" y="492186"/>
                  <a:pt x="81347" y="477949"/>
                </a:cubicBezTo>
                <a:cubicBezTo>
                  <a:pt x="56321" y="463761"/>
                  <a:pt x="35768" y="442935"/>
                  <a:pt x="21992" y="417803"/>
                </a:cubicBezTo>
                <a:cubicBezTo>
                  <a:pt x="6907" y="390017"/>
                  <a:pt x="-655" y="358820"/>
                  <a:pt x="45" y="327262"/>
                </a:cubicBezTo>
                <a:cubicBezTo>
                  <a:pt x="-652" y="295704"/>
                  <a:pt x="6910" y="264507"/>
                  <a:pt x="21992" y="236720"/>
                </a:cubicBezTo>
                <a:cubicBezTo>
                  <a:pt x="35782" y="211592"/>
                  <a:pt x="56330" y="190761"/>
                  <a:pt x="81347" y="176550"/>
                </a:cubicBezTo>
                <a:cubicBezTo>
                  <a:pt x="106696" y="162332"/>
                  <a:pt x="135386" y="155033"/>
                  <a:pt x="164498" y="155394"/>
                </a:cubicBezTo>
                <a:close/>
                <a:moveTo>
                  <a:pt x="3112765" y="155393"/>
                </a:moveTo>
                <a:cubicBezTo>
                  <a:pt x="3158420" y="152260"/>
                  <a:pt x="3203670" y="165669"/>
                  <a:pt x="3240129" y="193134"/>
                </a:cubicBezTo>
                <a:cubicBezTo>
                  <a:pt x="3271416" y="223271"/>
                  <a:pt x="3287507" y="265712"/>
                  <a:pt x="3284000" y="308853"/>
                </a:cubicBezTo>
                <a:lnTo>
                  <a:pt x="3284000" y="493610"/>
                </a:lnTo>
                <a:lnTo>
                  <a:pt x="3174598" y="493610"/>
                </a:lnTo>
                <a:lnTo>
                  <a:pt x="3174598" y="450649"/>
                </a:lnTo>
                <a:cubicBezTo>
                  <a:pt x="3157693" y="482970"/>
                  <a:pt x="3124714" y="499130"/>
                  <a:pt x="3075661" y="499130"/>
                </a:cubicBezTo>
                <a:cubicBezTo>
                  <a:pt x="3052471" y="499701"/>
                  <a:pt x="3029448" y="495092"/>
                  <a:pt x="3008294" y="485642"/>
                </a:cubicBezTo>
                <a:cubicBezTo>
                  <a:pt x="2990719" y="477836"/>
                  <a:pt x="2975796" y="465145"/>
                  <a:pt x="2965327" y="449100"/>
                </a:cubicBezTo>
                <a:cubicBezTo>
                  <a:pt x="2955511" y="433355"/>
                  <a:pt x="2950464" y="415138"/>
                  <a:pt x="2950787" y="396623"/>
                </a:cubicBezTo>
                <a:cubicBezTo>
                  <a:pt x="2949551" y="367595"/>
                  <a:pt x="2963300" y="339942"/>
                  <a:pt x="2987262" y="323265"/>
                </a:cubicBezTo>
                <a:cubicBezTo>
                  <a:pt x="3021226" y="303415"/>
                  <a:pt x="3060478" y="294319"/>
                  <a:pt x="3099783" y="297189"/>
                </a:cubicBezTo>
                <a:lnTo>
                  <a:pt x="3166547" y="297189"/>
                </a:lnTo>
                <a:cubicBezTo>
                  <a:pt x="3164484" y="261995"/>
                  <a:pt x="3140788" y="244395"/>
                  <a:pt x="3095457" y="244387"/>
                </a:cubicBezTo>
                <a:cubicBezTo>
                  <a:pt x="3078876" y="244473"/>
                  <a:pt x="3062404" y="247058"/>
                  <a:pt x="3046605" y="252055"/>
                </a:cubicBezTo>
                <a:cubicBezTo>
                  <a:pt x="3031415" y="256525"/>
                  <a:pt x="3017171" y="263703"/>
                  <a:pt x="3004570" y="273236"/>
                </a:cubicBezTo>
                <a:lnTo>
                  <a:pt x="2965000" y="194058"/>
                </a:lnTo>
                <a:cubicBezTo>
                  <a:pt x="2985782" y="180821"/>
                  <a:pt x="3008670" y="171169"/>
                  <a:pt x="3032694" y="165509"/>
                </a:cubicBezTo>
                <a:cubicBezTo>
                  <a:pt x="3058852" y="158820"/>
                  <a:pt x="3085753" y="155421"/>
                  <a:pt x="3112765" y="155393"/>
                </a:cubicBezTo>
                <a:close/>
                <a:moveTo>
                  <a:pt x="2574912" y="155393"/>
                </a:moveTo>
                <a:cubicBezTo>
                  <a:pt x="2609285" y="154497"/>
                  <a:pt x="2643259" y="162870"/>
                  <a:pt x="2673221" y="179621"/>
                </a:cubicBezTo>
                <a:cubicBezTo>
                  <a:pt x="2699905" y="194762"/>
                  <a:pt x="2720610" y="218465"/>
                  <a:pt x="2731934" y="246835"/>
                </a:cubicBezTo>
                <a:lnTo>
                  <a:pt x="2641072" y="292893"/>
                </a:lnTo>
                <a:cubicBezTo>
                  <a:pt x="2630078" y="265845"/>
                  <a:pt x="2603660" y="248120"/>
                  <a:pt x="2574283" y="248082"/>
                </a:cubicBezTo>
                <a:cubicBezTo>
                  <a:pt x="2554708" y="247499"/>
                  <a:pt x="2535777" y="255060"/>
                  <a:pt x="2522060" y="268938"/>
                </a:cubicBezTo>
                <a:cubicBezTo>
                  <a:pt x="2507580" y="284598"/>
                  <a:pt x="2500103" y="305412"/>
                  <a:pt x="2501332" y="326636"/>
                </a:cubicBezTo>
                <a:cubicBezTo>
                  <a:pt x="2500070" y="348142"/>
                  <a:pt x="2507535" y="369254"/>
                  <a:pt x="2522060" y="385257"/>
                </a:cubicBezTo>
                <a:cubicBezTo>
                  <a:pt x="2535679" y="399316"/>
                  <a:pt x="2554646" y="407009"/>
                  <a:pt x="2574283" y="406438"/>
                </a:cubicBezTo>
                <a:cubicBezTo>
                  <a:pt x="2603659" y="406401"/>
                  <a:pt x="2630077" y="388677"/>
                  <a:pt x="2641072" y="361629"/>
                </a:cubicBezTo>
                <a:lnTo>
                  <a:pt x="2731934" y="407662"/>
                </a:lnTo>
                <a:cubicBezTo>
                  <a:pt x="2720625" y="436041"/>
                  <a:pt x="2699916" y="459747"/>
                  <a:pt x="2673221" y="474876"/>
                </a:cubicBezTo>
                <a:cubicBezTo>
                  <a:pt x="2643266" y="491646"/>
                  <a:pt x="2609289" y="500028"/>
                  <a:pt x="2574913" y="499129"/>
                </a:cubicBezTo>
                <a:cubicBezTo>
                  <a:pt x="2540434" y="499721"/>
                  <a:pt x="2506311" y="492143"/>
                  <a:pt x="2475371" y="477025"/>
                </a:cubicBezTo>
                <a:lnTo>
                  <a:pt x="2475371" y="477025"/>
                </a:lnTo>
                <a:cubicBezTo>
                  <a:pt x="2391978" y="436588"/>
                  <a:pt x="2357389" y="336683"/>
                  <a:pt x="2398115" y="253881"/>
                </a:cubicBezTo>
                <a:cubicBezTo>
                  <a:pt x="2414543" y="220481"/>
                  <a:pt x="2441733" y="193484"/>
                  <a:pt x="2475371" y="177173"/>
                </a:cubicBezTo>
                <a:cubicBezTo>
                  <a:pt x="2506374" y="162266"/>
                  <a:pt x="2540471" y="154805"/>
                  <a:pt x="2574912" y="155393"/>
                </a:cubicBezTo>
                <a:close/>
                <a:moveTo>
                  <a:pt x="2160246" y="155393"/>
                </a:moveTo>
                <a:cubicBezTo>
                  <a:pt x="2193577" y="155393"/>
                  <a:pt x="2226909" y="162653"/>
                  <a:pt x="2257774" y="177173"/>
                </a:cubicBezTo>
                <a:cubicBezTo>
                  <a:pt x="2285547" y="190734"/>
                  <a:pt x="2308905" y="211797"/>
                  <a:pt x="2325166" y="237943"/>
                </a:cubicBezTo>
                <a:cubicBezTo>
                  <a:pt x="2374590" y="316971"/>
                  <a:pt x="2350135" y="420818"/>
                  <a:pt x="2270543" y="469892"/>
                </a:cubicBezTo>
                <a:cubicBezTo>
                  <a:pt x="2266392" y="472451"/>
                  <a:pt x="2262132" y="474831"/>
                  <a:pt x="2257774" y="477025"/>
                </a:cubicBezTo>
                <a:cubicBezTo>
                  <a:pt x="2196258" y="506499"/>
                  <a:pt x="2124560" y="506499"/>
                  <a:pt x="2063044" y="477025"/>
                </a:cubicBezTo>
                <a:lnTo>
                  <a:pt x="2063044" y="477025"/>
                </a:lnTo>
                <a:cubicBezTo>
                  <a:pt x="2005623" y="448810"/>
                  <a:pt x="1969746" y="390239"/>
                  <a:pt x="1970924" y="326637"/>
                </a:cubicBezTo>
                <a:cubicBezTo>
                  <a:pt x="1969939" y="263410"/>
                  <a:pt x="2005655" y="205254"/>
                  <a:pt x="2062717" y="177173"/>
                </a:cubicBezTo>
                <a:cubicBezTo>
                  <a:pt x="2093582" y="162653"/>
                  <a:pt x="2126914" y="155393"/>
                  <a:pt x="2160246" y="155393"/>
                </a:cubicBezTo>
                <a:close/>
                <a:moveTo>
                  <a:pt x="1021335" y="155392"/>
                </a:moveTo>
                <a:cubicBezTo>
                  <a:pt x="1066991" y="152257"/>
                  <a:pt x="1112243" y="165666"/>
                  <a:pt x="1148701" y="193133"/>
                </a:cubicBezTo>
                <a:cubicBezTo>
                  <a:pt x="1179992" y="223268"/>
                  <a:pt x="1196087" y="265709"/>
                  <a:pt x="1192584" y="308853"/>
                </a:cubicBezTo>
                <a:lnTo>
                  <a:pt x="1192584" y="493609"/>
                </a:lnTo>
                <a:lnTo>
                  <a:pt x="1083170" y="493609"/>
                </a:lnTo>
                <a:lnTo>
                  <a:pt x="1083170" y="450648"/>
                </a:lnTo>
                <a:cubicBezTo>
                  <a:pt x="1066265" y="482968"/>
                  <a:pt x="1033291" y="499128"/>
                  <a:pt x="984245" y="499128"/>
                </a:cubicBezTo>
                <a:cubicBezTo>
                  <a:pt x="961052" y="499698"/>
                  <a:pt x="938025" y="495089"/>
                  <a:pt x="916866" y="485641"/>
                </a:cubicBezTo>
                <a:cubicBezTo>
                  <a:pt x="899293" y="477831"/>
                  <a:pt x="884371" y="465140"/>
                  <a:pt x="873899" y="449099"/>
                </a:cubicBezTo>
                <a:cubicBezTo>
                  <a:pt x="864093" y="433350"/>
                  <a:pt x="859050" y="415135"/>
                  <a:pt x="859371" y="396622"/>
                </a:cubicBezTo>
                <a:cubicBezTo>
                  <a:pt x="858135" y="367593"/>
                  <a:pt x="871885" y="339941"/>
                  <a:pt x="895846" y="323264"/>
                </a:cubicBezTo>
                <a:cubicBezTo>
                  <a:pt x="929805" y="303412"/>
                  <a:pt x="969054" y="294315"/>
                  <a:pt x="1008355" y="297187"/>
                </a:cubicBezTo>
                <a:lnTo>
                  <a:pt x="1075131" y="297187"/>
                </a:lnTo>
                <a:cubicBezTo>
                  <a:pt x="1073055" y="261994"/>
                  <a:pt x="1049354" y="244393"/>
                  <a:pt x="1004028" y="244385"/>
                </a:cubicBezTo>
                <a:cubicBezTo>
                  <a:pt x="987451" y="244471"/>
                  <a:pt x="970983" y="247057"/>
                  <a:pt x="955188" y="252054"/>
                </a:cubicBezTo>
                <a:cubicBezTo>
                  <a:pt x="939997" y="256519"/>
                  <a:pt x="925752" y="263696"/>
                  <a:pt x="913154" y="273234"/>
                </a:cubicBezTo>
                <a:lnTo>
                  <a:pt x="873584" y="194057"/>
                </a:lnTo>
                <a:cubicBezTo>
                  <a:pt x="894364" y="180816"/>
                  <a:pt x="917252" y="171163"/>
                  <a:pt x="941277" y="165508"/>
                </a:cubicBezTo>
                <a:cubicBezTo>
                  <a:pt x="967431" y="158818"/>
                  <a:pt x="994328" y="155420"/>
                  <a:pt x="1021335" y="155392"/>
                </a:cubicBezTo>
                <a:close/>
                <a:moveTo>
                  <a:pt x="3358183" y="38150"/>
                </a:moveTo>
                <a:lnTo>
                  <a:pt x="3475660" y="38150"/>
                </a:lnTo>
                <a:lnTo>
                  <a:pt x="3475660" y="493610"/>
                </a:lnTo>
                <a:lnTo>
                  <a:pt x="3358183" y="493610"/>
                </a:lnTo>
                <a:close/>
                <a:moveTo>
                  <a:pt x="1266767" y="38150"/>
                </a:moveTo>
                <a:lnTo>
                  <a:pt x="1384231" y="38150"/>
                </a:lnTo>
                <a:lnTo>
                  <a:pt x="1384231" y="493610"/>
                </a:lnTo>
                <a:lnTo>
                  <a:pt x="1266767" y="493610"/>
                </a:lnTo>
                <a:close/>
                <a:moveTo>
                  <a:pt x="2835198" y="84"/>
                </a:moveTo>
                <a:cubicBezTo>
                  <a:pt x="2854003" y="-789"/>
                  <a:pt x="2872477" y="5219"/>
                  <a:pt x="2887119" y="16969"/>
                </a:cubicBezTo>
                <a:cubicBezTo>
                  <a:pt x="2900026" y="27628"/>
                  <a:pt x="2907310" y="43566"/>
                  <a:pt x="2906891" y="60230"/>
                </a:cubicBezTo>
                <a:cubicBezTo>
                  <a:pt x="2907345" y="77610"/>
                  <a:pt x="2900121" y="94318"/>
                  <a:pt x="2887119" y="105963"/>
                </a:cubicBezTo>
                <a:cubicBezTo>
                  <a:pt x="2872823" y="118442"/>
                  <a:pt x="2854212" y="124933"/>
                  <a:pt x="2835198" y="124071"/>
                </a:cubicBezTo>
                <a:cubicBezTo>
                  <a:pt x="2816231" y="124943"/>
                  <a:pt x="2797647" y="118580"/>
                  <a:pt x="2783251" y="106288"/>
                </a:cubicBezTo>
                <a:cubicBezTo>
                  <a:pt x="2758667" y="84233"/>
                  <a:pt x="2756745" y="46566"/>
                  <a:pt x="2778957" y="22157"/>
                </a:cubicBezTo>
                <a:cubicBezTo>
                  <a:pt x="2780315" y="20664"/>
                  <a:pt x="2781748" y="19241"/>
                  <a:pt x="2783251" y="17893"/>
                </a:cubicBezTo>
                <a:cubicBezTo>
                  <a:pt x="2797643" y="5592"/>
                  <a:pt x="2816228" y="-779"/>
                  <a:pt x="2835198" y="84"/>
                </a:cubicBezTo>
                <a:close/>
                <a:moveTo>
                  <a:pt x="1519003" y="84"/>
                </a:moveTo>
                <a:cubicBezTo>
                  <a:pt x="1537809" y="-794"/>
                  <a:pt x="1556285" y="5215"/>
                  <a:pt x="1570924" y="16969"/>
                </a:cubicBezTo>
                <a:cubicBezTo>
                  <a:pt x="1583839" y="27623"/>
                  <a:pt x="1591129" y="43563"/>
                  <a:pt x="1590709" y="60229"/>
                </a:cubicBezTo>
                <a:cubicBezTo>
                  <a:pt x="1591165" y="77613"/>
                  <a:pt x="1583936" y="94324"/>
                  <a:pt x="1570924" y="105964"/>
                </a:cubicBezTo>
                <a:cubicBezTo>
                  <a:pt x="1556631" y="118446"/>
                  <a:pt x="1538018" y="124938"/>
                  <a:pt x="1519003" y="124072"/>
                </a:cubicBezTo>
                <a:cubicBezTo>
                  <a:pt x="1500040" y="124943"/>
                  <a:pt x="1481460" y="118580"/>
                  <a:pt x="1467069" y="106288"/>
                </a:cubicBezTo>
                <a:cubicBezTo>
                  <a:pt x="1442485" y="84253"/>
                  <a:pt x="1440546" y="46603"/>
                  <a:pt x="1462738" y="22193"/>
                </a:cubicBezTo>
                <a:cubicBezTo>
                  <a:pt x="1464107" y="20688"/>
                  <a:pt x="1465553" y="19252"/>
                  <a:pt x="1467069" y="17893"/>
                </a:cubicBezTo>
                <a:cubicBezTo>
                  <a:pt x="1481457" y="5592"/>
                  <a:pt x="1500037" y="-779"/>
                  <a:pt x="1519003" y="84"/>
                </a:cubicBezTo>
                <a:close/>
              </a:path>
            </a:pathLst>
          </a:custGeom>
          <a:solidFill>
            <a:schemeClr val="tx1"/>
          </a:solidFill>
          <a:ln w="118527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40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6544B48-D926-B64A-9485-338B4B15B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CA7FDA4F-06D5-4605-9337-827279556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6424847"/>
            <a:ext cx="403225" cy="365125"/>
          </a:xfrm>
        </p:spPr>
        <p:txBody>
          <a:bodyPr/>
          <a:lstStyle/>
          <a:p>
            <a:fld id="{69EC288C-231A-410C-862F-6ABBF6280EC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35360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4F53B01-7058-4C9A-8349-51BD9F59E174}"/>
              </a:ext>
            </a:extLst>
          </p:cNvPr>
          <p:cNvSpPr/>
          <p:nvPr userDrawn="1"/>
        </p:nvSpPr>
        <p:spPr>
          <a:xfrm rot="16200000">
            <a:off x="-3227010" y="3227012"/>
            <a:ext cx="6858003" cy="40397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64BE8DF-CC93-496D-A525-2BD29F275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357" y="197225"/>
            <a:ext cx="10464444" cy="46166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569E25A-ACF3-4EB1-93EB-235DBA915D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9357" y="606938"/>
            <a:ext cx="10464444" cy="36933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E956E32-97FA-4C56-A410-0719AC27F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6424847"/>
            <a:ext cx="403225" cy="365125"/>
          </a:xfrm>
        </p:spPr>
        <p:txBody>
          <a:bodyPr/>
          <a:lstStyle/>
          <a:p>
            <a:fld id="{69EC288C-231A-410C-862F-6ABBF6280EC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613E2C-5479-446E-8188-294CA615F771}"/>
              </a:ext>
            </a:extLst>
          </p:cNvPr>
          <p:cNvSpPr/>
          <p:nvPr userDrawn="1"/>
        </p:nvSpPr>
        <p:spPr>
          <a:xfrm>
            <a:off x="403225" y="6369789"/>
            <a:ext cx="11383963" cy="4882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04EBD1-AE05-4739-A986-0497BB427BA3}"/>
              </a:ext>
            </a:extLst>
          </p:cNvPr>
          <p:cNvSpPr/>
          <p:nvPr userDrawn="1"/>
        </p:nvSpPr>
        <p:spPr>
          <a:xfrm>
            <a:off x="11788029" y="6369789"/>
            <a:ext cx="403972" cy="4882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4" name="Graphique 19">
            <a:extLst>
              <a:ext uri="{FF2B5EF4-FFF2-40B4-BE49-F238E27FC236}">
                <a16:creationId xmlns:a16="http://schemas.microsoft.com/office/drawing/2014/main" id="{EE178F48-A3BB-4A47-9331-A2827E4CFFC3}"/>
              </a:ext>
            </a:extLst>
          </p:cNvPr>
          <p:cNvSpPr/>
          <p:nvPr userDrawn="1"/>
        </p:nvSpPr>
        <p:spPr>
          <a:xfrm rot="16200000">
            <a:off x="11905623" y="6561853"/>
            <a:ext cx="168784" cy="104083"/>
          </a:xfrm>
          <a:custGeom>
            <a:avLst/>
            <a:gdLst>
              <a:gd name="connsiteX0" fmla="*/ 149093 w 168784"/>
              <a:gd name="connsiteY0" fmla="*/ 0 h 104083"/>
              <a:gd name="connsiteX1" fmla="*/ 84392 w 168784"/>
              <a:gd name="connsiteY1" fmla="*/ 64701 h 104083"/>
              <a:gd name="connsiteX2" fmla="*/ 19691 w 168784"/>
              <a:gd name="connsiteY2" fmla="*/ 0 h 104083"/>
              <a:gd name="connsiteX3" fmla="*/ 0 w 168784"/>
              <a:gd name="connsiteY3" fmla="*/ 19691 h 104083"/>
              <a:gd name="connsiteX4" fmla="*/ 84392 w 168784"/>
              <a:gd name="connsiteY4" fmla="*/ 104083 h 104083"/>
              <a:gd name="connsiteX5" fmla="*/ 168784 w 168784"/>
              <a:gd name="connsiteY5" fmla="*/ 19691 h 10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784" h="104083">
                <a:moveTo>
                  <a:pt x="149093" y="0"/>
                </a:moveTo>
                <a:lnTo>
                  <a:pt x="84392" y="64701"/>
                </a:lnTo>
                <a:lnTo>
                  <a:pt x="19691" y="0"/>
                </a:lnTo>
                <a:lnTo>
                  <a:pt x="0" y="19691"/>
                </a:lnTo>
                <a:lnTo>
                  <a:pt x="84392" y="104083"/>
                </a:lnTo>
                <a:lnTo>
                  <a:pt x="168784" y="19691"/>
                </a:lnTo>
                <a:close/>
              </a:path>
            </a:pathLst>
          </a:custGeom>
          <a:solidFill>
            <a:schemeClr val="bg1"/>
          </a:solidFill>
          <a:ln w="529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400"/>
          </a:p>
        </p:txBody>
      </p:sp>
      <p:sp>
        <p:nvSpPr>
          <p:cNvPr id="15" name="Forme libre 35">
            <a:extLst>
              <a:ext uri="{FF2B5EF4-FFF2-40B4-BE49-F238E27FC236}">
                <a16:creationId xmlns:a16="http://schemas.microsoft.com/office/drawing/2014/main" id="{687C2D4E-BFA6-41F7-98A6-67E1A69A69CD}"/>
              </a:ext>
            </a:extLst>
          </p:cNvPr>
          <p:cNvSpPr>
            <a:spLocks noChangeAspect="1"/>
          </p:cNvSpPr>
          <p:nvPr userDrawn="1"/>
        </p:nvSpPr>
        <p:spPr>
          <a:xfrm>
            <a:off x="10647162" y="6516532"/>
            <a:ext cx="1031033" cy="181755"/>
          </a:xfrm>
          <a:custGeom>
            <a:avLst/>
            <a:gdLst>
              <a:gd name="connsiteX0" fmla="*/ 3115860 w 3475660"/>
              <a:gd name="connsiteY0" fmla="*/ 357959 h 612701"/>
              <a:gd name="connsiteX1" fmla="*/ 3064542 w 3475660"/>
              <a:gd name="connsiteY1" fmla="*/ 391703 h 612701"/>
              <a:gd name="connsiteX2" fmla="*/ 3076290 w 3475660"/>
              <a:gd name="connsiteY2" fmla="*/ 416256 h 612701"/>
              <a:gd name="connsiteX3" fmla="*/ 3108439 w 3475660"/>
              <a:gd name="connsiteY3" fmla="*/ 425473 h 612701"/>
              <a:gd name="connsiteX4" fmla="*/ 3144285 w 3475660"/>
              <a:gd name="connsiteY4" fmla="*/ 415656 h 612701"/>
              <a:gd name="connsiteX5" fmla="*/ 3166548 w 3475660"/>
              <a:gd name="connsiteY5" fmla="*/ 386807 h 612701"/>
              <a:gd name="connsiteX6" fmla="*/ 3166548 w 3475660"/>
              <a:gd name="connsiteY6" fmla="*/ 357959 h 612701"/>
              <a:gd name="connsiteX7" fmla="*/ 1024432 w 3475660"/>
              <a:gd name="connsiteY7" fmla="*/ 357958 h 612701"/>
              <a:gd name="connsiteX8" fmla="*/ 973127 w 3475660"/>
              <a:gd name="connsiteY8" fmla="*/ 391702 h 612701"/>
              <a:gd name="connsiteX9" fmla="*/ 984862 w 3475660"/>
              <a:gd name="connsiteY9" fmla="*/ 416256 h 612701"/>
              <a:gd name="connsiteX10" fmla="*/ 1017010 w 3475660"/>
              <a:gd name="connsiteY10" fmla="*/ 425472 h 612701"/>
              <a:gd name="connsiteX11" fmla="*/ 1052870 w 3475660"/>
              <a:gd name="connsiteY11" fmla="*/ 415655 h 612701"/>
              <a:gd name="connsiteX12" fmla="*/ 1052870 w 3475660"/>
              <a:gd name="connsiteY12" fmla="*/ 415655 h 612701"/>
              <a:gd name="connsiteX13" fmla="*/ 1075133 w 3475660"/>
              <a:gd name="connsiteY13" fmla="*/ 386806 h 612701"/>
              <a:gd name="connsiteX14" fmla="*/ 1075133 w 3475660"/>
              <a:gd name="connsiteY14" fmla="*/ 357958 h 612701"/>
              <a:gd name="connsiteX15" fmla="*/ 189955 w 3475660"/>
              <a:gd name="connsiteY15" fmla="*/ 248088 h 612701"/>
              <a:gd name="connsiteX16" fmla="*/ 139565 w 3475660"/>
              <a:gd name="connsiteY16" fmla="*/ 268208 h 612701"/>
              <a:gd name="connsiteX17" fmla="*/ 138526 w 3475660"/>
              <a:gd name="connsiteY17" fmla="*/ 269239 h 612701"/>
              <a:gd name="connsiteX18" fmla="*/ 118741 w 3475660"/>
              <a:gd name="connsiteY18" fmla="*/ 327262 h 612701"/>
              <a:gd name="connsiteX19" fmla="*/ 138526 w 3475660"/>
              <a:gd name="connsiteY19" fmla="*/ 385258 h 612701"/>
              <a:gd name="connsiteX20" fmla="*/ 238792 w 3475660"/>
              <a:gd name="connsiteY20" fmla="*/ 386374 h 612701"/>
              <a:gd name="connsiteX21" fmla="*/ 239915 w 3475660"/>
              <a:gd name="connsiteY21" fmla="*/ 385258 h 612701"/>
              <a:gd name="connsiteX22" fmla="*/ 259700 w 3475660"/>
              <a:gd name="connsiteY22" fmla="*/ 327262 h 612701"/>
              <a:gd name="connsiteX23" fmla="*/ 239915 w 3475660"/>
              <a:gd name="connsiteY23" fmla="*/ 269239 h 612701"/>
              <a:gd name="connsiteX24" fmla="*/ 189955 w 3475660"/>
              <a:gd name="connsiteY24" fmla="*/ 248088 h 612701"/>
              <a:gd name="connsiteX25" fmla="*/ 2160117 w 3475660"/>
              <a:gd name="connsiteY25" fmla="*/ 248083 h 612701"/>
              <a:gd name="connsiteX26" fmla="*/ 2109437 w 3475660"/>
              <a:gd name="connsiteY26" fmla="*/ 268909 h 612701"/>
              <a:gd name="connsiteX27" fmla="*/ 2109406 w 3475660"/>
              <a:gd name="connsiteY27" fmla="*/ 268939 h 612701"/>
              <a:gd name="connsiteX28" fmla="*/ 2089608 w 3475660"/>
              <a:gd name="connsiteY28" fmla="*/ 326637 h 612701"/>
              <a:gd name="connsiteX29" fmla="*/ 2109406 w 3475660"/>
              <a:gd name="connsiteY29" fmla="*/ 385258 h 612701"/>
              <a:gd name="connsiteX30" fmla="*/ 2209651 w 3475660"/>
              <a:gd name="connsiteY30" fmla="*/ 386383 h 612701"/>
              <a:gd name="connsiteX31" fmla="*/ 2210783 w 3475660"/>
              <a:gd name="connsiteY31" fmla="*/ 385258 h 612701"/>
              <a:gd name="connsiteX32" fmla="*/ 2230581 w 3475660"/>
              <a:gd name="connsiteY32" fmla="*/ 326637 h 612701"/>
              <a:gd name="connsiteX33" fmla="*/ 2210783 w 3475660"/>
              <a:gd name="connsiteY33" fmla="*/ 268939 h 612701"/>
              <a:gd name="connsiteX34" fmla="*/ 2160117 w 3475660"/>
              <a:gd name="connsiteY34" fmla="*/ 248083 h 612701"/>
              <a:gd name="connsiteX35" fmla="*/ 2776459 w 3475660"/>
              <a:gd name="connsiteY35" fmla="*/ 160913 h 612701"/>
              <a:gd name="connsiteX36" fmla="*/ 2893911 w 3475660"/>
              <a:gd name="connsiteY36" fmla="*/ 160913 h 612701"/>
              <a:gd name="connsiteX37" fmla="*/ 2893911 w 3475660"/>
              <a:gd name="connsiteY37" fmla="*/ 493610 h 612701"/>
              <a:gd name="connsiteX38" fmla="*/ 2776459 w 3475660"/>
              <a:gd name="connsiteY38" fmla="*/ 493610 h 612701"/>
              <a:gd name="connsiteX39" fmla="*/ 449487 w 3475660"/>
              <a:gd name="connsiteY39" fmla="*/ 160913 h 612701"/>
              <a:gd name="connsiteX40" fmla="*/ 566950 w 3475660"/>
              <a:gd name="connsiteY40" fmla="*/ 160913 h 612701"/>
              <a:gd name="connsiteX41" fmla="*/ 566950 w 3475660"/>
              <a:gd name="connsiteY41" fmla="*/ 327861 h 612701"/>
              <a:gd name="connsiteX42" fmla="*/ 581163 w 3475660"/>
              <a:gd name="connsiteY42" fmla="*/ 382511 h 612701"/>
              <a:gd name="connsiteX43" fmla="*/ 622594 w 3475660"/>
              <a:gd name="connsiteY43" fmla="*/ 399696 h 612701"/>
              <a:gd name="connsiteX44" fmla="*/ 668025 w 3475660"/>
              <a:gd name="connsiteY44" fmla="*/ 380364 h 612701"/>
              <a:gd name="connsiteX45" fmla="*/ 685647 w 3475660"/>
              <a:gd name="connsiteY45" fmla="*/ 321117 h 612701"/>
              <a:gd name="connsiteX46" fmla="*/ 685647 w 3475660"/>
              <a:gd name="connsiteY46" fmla="*/ 160913 h 612701"/>
              <a:gd name="connsiteX47" fmla="*/ 803111 w 3475660"/>
              <a:gd name="connsiteY47" fmla="*/ 160913 h 612701"/>
              <a:gd name="connsiteX48" fmla="*/ 803111 w 3475660"/>
              <a:gd name="connsiteY48" fmla="*/ 493610 h 612701"/>
              <a:gd name="connsiteX49" fmla="*/ 691207 w 3475660"/>
              <a:gd name="connsiteY49" fmla="*/ 493610 h 612701"/>
              <a:gd name="connsiteX50" fmla="*/ 691207 w 3475660"/>
              <a:gd name="connsiteY50" fmla="*/ 458018 h 612701"/>
              <a:gd name="connsiteX51" fmla="*/ 646694 w 3475660"/>
              <a:gd name="connsiteY51" fmla="*/ 488690 h 612701"/>
              <a:gd name="connsiteX52" fmla="*/ 591679 w 3475660"/>
              <a:gd name="connsiteY52" fmla="*/ 499130 h 612701"/>
              <a:gd name="connsiteX53" fmla="*/ 488126 w 3475660"/>
              <a:gd name="connsiteY53" fmla="*/ 461065 h 612701"/>
              <a:gd name="connsiteX54" fmla="*/ 449487 w 3475660"/>
              <a:gd name="connsiteY54" fmla="*/ 346894 h 612701"/>
              <a:gd name="connsiteX55" fmla="*/ 1460265 w 3475660"/>
              <a:gd name="connsiteY55" fmla="*/ 160913 h 612701"/>
              <a:gd name="connsiteX56" fmla="*/ 1577729 w 3475660"/>
              <a:gd name="connsiteY56" fmla="*/ 160913 h 612701"/>
              <a:gd name="connsiteX57" fmla="*/ 1577729 w 3475660"/>
              <a:gd name="connsiteY57" fmla="*/ 493610 h 612701"/>
              <a:gd name="connsiteX58" fmla="*/ 1460265 w 3475660"/>
              <a:gd name="connsiteY58" fmla="*/ 493610 h 612701"/>
              <a:gd name="connsiteX59" fmla="*/ 1797198 w 3475660"/>
              <a:gd name="connsiteY59" fmla="*/ 155395 h 612701"/>
              <a:gd name="connsiteX60" fmla="*/ 1869521 w 3475660"/>
              <a:gd name="connsiteY60" fmla="*/ 162763 h 612701"/>
              <a:gd name="connsiteX61" fmla="*/ 1929492 w 3475660"/>
              <a:gd name="connsiteY61" fmla="*/ 183619 h 612701"/>
              <a:gd name="connsiteX62" fmla="*/ 1894249 w 3475660"/>
              <a:gd name="connsiteY62" fmla="*/ 262797 h 612701"/>
              <a:gd name="connsiteX63" fmla="*/ 1797815 w 3475660"/>
              <a:gd name="connsiteY63" fmla="*/ 238243 h 612701"/>
              <a:gd name="connsiteX64" fmla="*/ 1757012 w 3475660"/>
              <a:gd name="connsiteY64" fmla="*/ 244689 h 612701"/>
              <a:gd name="connsiteX65" fmla="*/ 1744019 w 3475660"/>
              <a:gd name="connsiteY65" fmla="*/ 261573 h 612701"/>
              <a:gd name="connsiteX66" fmla="*/ 1758244 w 3475660"/>
              <a:gd name="connsiteY66" fmla="*/ 277859 h 612701"/>
              <a:gd name="connsiteX67" fmla="*/ 1805235 w 3475660"/>
              <a:gd name="connsiteY67" fmla="*/ 287350 h 612701"/>
              <a:gd name="connsiteX68" fmla="*/ 1873848 w 3475660"/>
              <a:gd name="connsiteY68" fmla="*/ 301487 h 612701"/>
              <a:gd name="connsiteX69" fmla="*/ 1921153 w 3475660"/>
              <a:gd name="connsiteY69" fmla="*/ 330635 h 612701"/>
              <a:gd name="connsiteX70" fmla="*/ 1941240 w 3475660"/>
              <a:gd name="connsiteY70" fmla="*/ 389881 h 612701"/>
              <a:gd name="connsiteX71" fmla="*/ 1922071 w 3475660"/>
              <a:gd name="connsiteY71" fmla="*/ 446030 h 612701"/>
              <a:gd name="connsiteX72" fmla="*/ 1865509 w 3475660"/>
              <a:gd name="connsiteY72" fmla="*/ 485019 h 612701"/>
              <a:gd name="connsiteX73" fmla="*/ 1775552 w 3475660"/>
              <a:gd name="connsiteY73" fmla="*/ 499131 h 612701"/>
              <a:gd name="connsiteX74" fmla="*/ 1692716 w 3475660"/>
              <a:gd name="connsiteY74" fmla="*/ 489614 h 612701"/>
              <a:gd name="connsiteX75" fmla="*/ 1692716 w 3475660"/>
              <a:gd name="connsiteY75" fmla="*/ 489614 h 612701"/>
              <a:gd name="connsiteX76" fmla="*/ 1627185 w 3475660"/>
              <a:gd name="connsiteY76" fmla="*/ 464762 h 612701"/>
              <a:gd name="connsiteX77" fmla="*/ 1662416 w 3475660"/>
              <a:gd name="connsiteY77" fmla="*/ 384960 h 612701"/>
              <a:gd name="connsiteX78" fmla="*/ 1716827 w 3475660"/>
              <a:gd name="connsiteY78" fmla="*/ 407365 h 612701"/>
              <a:gd name="connsiteX79" fmla="*/ 1779264 w 3475660"/>
              <a:gd name="connsiteY79" fmla="*/ 415657 h 612701"/>
              <a:gd name="connsiteX80" fmla="*/ 1819765 w 3475660"/>
              <a:gd name="connsiteY80" fmla="*/ 409813 h 612701"/>
              <a:gd name="connsiteX81" fmla="*/ 1831814 w 3475660"/>
              <a:gd name="connsiteY81" fmla="*/ 392953 h 612701"/>
              <a:gd name="connsiteX82" fmla="*/ 1817286 w 3475660"/>
              <a:gd name="connsiteY82" fmla="*/ 377292 h 612701"/>
              <a:gd name="connsiteX83" fmla="*/ 1771226 w 3475660"/>
              <a:gd name="connsiteY83" fmla="*/ 368375 h 612701"/>
              <a:gd name="connsiteX84" fmla="*/ 1702915 w 3475660"/>
              <a:gd name="connsiteY84" fmla="*/ 355487 h 612701"/>
              <a:gd name="connsiteX85" fmla="*/ 1654377 w 3475660"/>
              <a:gd name="connsiteY85" fmla="*/ 326039 h 612701"/>
              <a:gd name="connsiteX86" fmla="*/ 1633976 w 3475660"/>
              <a:gd name="connsiteY86" fmla="*/ 265869 h 612701"/>
              <a:gd name="connsiteX87" fmla="*/ 1653145 w 3475660"/>
              <a:gd name="connsiteY87" fmla="*/ 209096 h 612701"/>
              <a:gd name="connsiteX88" fmla="*/ 1709091 w 3475660"/>
              <a:gd name="connsiteY88" fmla="*/ 169807 h 612701"/>
              <a:gd name="connsiteX89" fmla="*/ 1797198 w 3475660"/>
              <a:gd name="connsiteY89" fmla="*/ 155395 h 612701"/>
              <a:gd name="connsiteX90" fmla="*/ 164498 w 3475660"/>
              <a:gd name="connsiteY90" fmla="*/ 155394 h 612701"/>
              <a:gd name="connsiteX91" fmla="*/ 263410 w 3475660"/>
              <a:gd name="connsiteY91" fmla="*/ 194059 h 612701"/>
              <a:gd name="connsiteX92" fmla="*/ 263410 w 3475660"/>
              <a:gd name="connsiteY92" fmla="*/ 160913 h 612701"/>
              <a:gd name="connsiteX93" fmla="*/ 375302 w 3475660"/>
              <a:gd name="connsiteY93" fmla="*/ 160913 h 612701"/>
              <a:gd name="connsiteX94" fmla="*/ 375302 w 3475660"/>
              <a:gd name="connsiteY94" fmla="*/ 612701 h 612701"/>
              <a:gd name="connsiteX95" fmla="*/ 257838 w 3475660"/>
              <a:gd name="connsiteY95" fmla="*/ 612701 h 612701"/>
              <a:gd name="connsiteX96" fmla="*/ 257838 w 3475660"/>
              <a:gd name="connsiteY96" fmla="*/ 464137 h 612701"/>
              <a:gd name="connsiteX97" fmla="*/ 164498 w 3475660"/>
              <a:gd name="connsiteY97" fmla="*/ 499129 h 612701"/>
              <a:gd name="connsiteX98" fmla="*/ 81347 w 3475660"/>
              <a:gd name="connsiteY98" fmla="*/ 477949 h 612701"/>
              <a:gd name="connsiteX99" fmla="*/ 21992 w 3475660"/>
              <a:gd name="connsiteY99" fmla="*/ 417803 h 612701"/>
              <a:gd name="connsiteX100" fmla="*/ 45 w 3475660"/>
              <a:gd name="connsiteY100" fmla="*/ 327262 h 612701"/>
              <a:gd name="connsiteX101" fmla="*/ 21992 w 3475660"/>
              <a:gd name="connsiteY101" fmla="*/ 236720 h 612701"/>
              <a:gd name="connsiteX102" fmla="*/ 81347 w 3475660"/>
              <a:gd name="connsiteY102" fmla="*/ 176550 h 612701"/>
              <a:gd name="connsiteX103" fmla="*/ 164498 w 3475660"/>
              <a:gd name="connsiteY103" fmla="*/ 155394 h 612701"/>
              <a:gd name="connsiteX104" fmla="*/ 3112765 w 3475660"/>
              <a:gd name="connsiteY104" fmla="*/ 155393 h 612701"/>
              <a:gd name="connsiteX105" fmla="*/ 3240129 w 3475660"/>
              <a:gd name="connsiteY105" fmla="*/ 193134 h 612701"/>
              <a:gd name="connsiteX106" fmla="*/ 3284000 w 3475660"/>
              <a:gd name="connsiteY106" fmla="*/ 308853 h 612701"/>
              <a:gd name="connsiteX107" fmla="*/ 3284000 w 3475660"/>
              <a:gd name="connsiteY107" fmla="*/ 493610 h 612701"/>
              <a:gd name="connsiteX108" fmla="*/ 3174598 w 3475660"/>
              <a:gd name="connsiteY108" fmla="*/ 493610 h 612701"/>
              <a:gd name="connsiteX109" fmla="*/ 3174598 w 3475660"/>
              <a:gd name="connsiteY109" fmla="*/ 450649 h 612701"/>
              <a:gd name="connsiteX110" fmla="*/ 3075661 w 3475660"/>
              <a:gd name="connsiteY110" fmla="*/ 499130 h 612701"/>
              <a:gd name="connsiteX111" fmla="*/ 3008294 w 3475660"/>
              <a:gd name="connsiteY111" fmla="*/ 485642 h 612701"/>
              <a:gd name="connsiteX112" fmla="*/ 2965327 w 3475660"/>
              <a:gd name="connsiteY112" fmla="*/ 449100 h 612701"/>
              <a:gd name="connsiteX113" fmla="*/ 2950787 w 3475660"/>
              <a:gd name="connsiteY113" fmla="*/ 396623 h 612701"/>
              <a:gd name="connsiteX114" fmla="*/ 2987262 w 3475660"/>
              <a:gd name="connsiteY114" fmla="*/ 323265 h 612701"/>
              <a:gd name="connsiteX115" fmla="*/ 3099783 w 3475660"/>
              <a:gd name="connsiteY115" fmla="*/ 297189 h 612701"/>
              <a:gd name="connsiteX116" fmla="*/ 3166547 w 3475660"/>
              <a:gd name="connsiteY116" fmla="*/ 297189 h 612701"/>
              <a:gd name="connsiteX117" fmla="*/ 3095457 w 3475660"/>
              <a:gd name="connsiteY117" fmla="*/ 244387 h 612701"/>
              <a:gd name="connsiteX118" fmla="*/ 3046605 w 3475660"/>
              <a:gd name="connsiteY118" fmla="*/ 252055 h 612701"/>
              <a:gd name="connsiteX119" fmla="*/ 3004570 w 3475660"/>
              <a:gd name="connsiteY119" fmla="*/ 273236 h 612701"/>
              <a:gd name="connsiteX120" fmla="*/ 2965000 w 3475660"/>
              <a:gd name="connsiteY120" fmla="*/ 194058 h 612701"/>
              <a:gd name="connsiteX121" fmla="*/ 3032694 w 3475660"/>
              <a:gd name="connsiteY121" fmla="*/ 165509 h 612701"/>
              <a:gd name="connsiteX122" fmla="*/ 3112765 w 3475660"/>
              <a:gd name="connsiteY122" fmla="*/ 155393 h 612701"/>
              <a:gd name="connsiteX123" fmla="*/ 2574912 w 3475660"/>
              <a:gd name="connsiteY123" fmla="*/ 155393 h 612701"/>
              <a:gd name="connsiteX124" fmla="*/ 2673221 w 3475660"/>
              <a:gd name="connsiteY124" fmla="*/ 179621 h 612701"/>
              <a:gd name="connsiteX125" fmla="*/ 2731934 w 3475660"/>
              <a:gd name="connsiteY125" fmla="*/ 246835 h 612701"/>
              <a:gd name="connsiteX126" fmla="*/ 2641072 w 3475660"/>
              <a:gd name="connsiteY126" fmla="*/ 292893 h 612701"/>
              <a:gd name="connsiteX127" fmla="*/ 2574283 w 3475660"/>
              <a:gd name="connsiteY127" fmla="*/ 248082 h 612701"/>
              <a:gd name="connsiteX128" fmla="*/ 2522060 w 3475660"/>
              <a:gd name="connsiteY128" fmla="*/ 268938 h 612701"/>
              <a:gd name="connsiteX129" fmla="*/ 2501332 w 3475660"/>
              <a:gd name="connsiteY129" fmla="*/ 326636 h 612701"/>
              <a:gd name="connsiteX130" fmla="*/ 2522060 w 3475660"/>
              <a:gd name="connsiteY130" fmla="*/ 385257 h 612701"/>
              <a:gd name="connsiteX131" fmla="*/ 2574283 w 3475660"/>
              <a:gd name="connsiteY131" fmla="*/ 406438 h 612701"/>
              <a:gd name="connsiteX132" fmla="*/ 2641072 w 3475660"/>
              <a:gd name="connsiteY132" fmla="*/ 361629 h 612701"/>
              <a:gd name="connsiteX133" fmla="*/ 2731934 w 3475660"/>
              <a:gd name="connsiteY133" fmla="*/ 407662 h 612701"/>
              <a:gd name="connsiteX134" fmla="*/ 2673221 w 3475660"/>
              <a:gd name="connsiteY134" fmla="*/ 474876 h 612701"/>
              <a:gd name="connsiteX135" fmla="*/ 2574913 w 3475660"/>
              <a:gd name="connsiteY135" fmla="*/ 499129 h 612701"/>
              <a:gd name="connsiteX136" fmla="*/ 2475371 w 3475660"/>
              <a:gd name="connsiteY136" fmla="*/ 477025 h 612701"/>
              <a:gd name="connsiteX137" fmla="*/ 2475371 w 3475660"/>
              <a:gd name="connsiteY137" fmla="*/ 477025 h 612701"/>
              <a:gd name="connsiteX138" fmla="*/ 2398115 w 3475660"/>
              <a:gd name="connsiteY138" fmla="*/ 253881 h 612701"/>
              <a:gd name="connsiteX139" fmla="*/ 2475371 w 3475660"/>
              <a:gd name="connsiteY139" fmla="*/ 177173 h 612701"/>
              <a:gd name="connsiteX140" fmla="*/ 2574912 w 3475660"/>
              <a:gd name="connsiteY140" fmla="*/ 155393 h 612701"/>
              <a:gd name="connsiteX141" fmla="*/ 2160246 w 3475660"/>
              <a:gd name="connsiteY141" fmla="*/ 155393 h 612701"/>
              <a:gd name="connsiteX142" fmla="*/ 2257774 w 3475660"/>
              <a:gd name="connsiteY142" fmla="*/ 177173 h 612701"/>
              <a:gd name="connsiteX143" fmla="*/ 2325166 w 3475660"/>
              <a:gd name="connsiteY143" fmla="*/ 237943 h 612701"/>
              <a:gd name="connsiteX144" fmla="*/ 2270543 w 3475660"/>
              <a:gd name="connsiteY144" fmla="*/ 469892 h 612701"/>
              <a:gd name="connsiteX145" fmla="*/ 2257774 w 3475660"/>
              <a:gd name="connsiteY145" fmla="*/ 477025 h 612701"/>
              <a:gd name="connsiteX146" fmla="*/ 2063044 w 3475660"/>
              <a:gd name="connsiteY146" fmla="*/ 477025 h 612701"/>
              <a:gd name="connsiteX147" fmla="*/ 2063044 w 3475660"/>
              <a:gd name="connsiteY147" fmla="*/ 477025 h 612701"/>
              <a:gd name="connsiteX148" fmla="*/ 1970924 w 3475660"/>
              <a:gd name="connsiteY148" fmla="*/ 326637 h 612701"/>
              <a:gd name="connsiteX149" fmla="*/ 2062717 w 3475660"/>
              <a:gd name="connsiteY149" fmla="*/ 177173 h 612701"/>
              <a:gd name="connsiteX150" fmla="*/ 2160246 w 3475660"/>
              <a:gd name="connsiteY150" fmla="*/ 155393 h 612701"/>
              <a:gd name="connsiteX151" fmla="*/ 1021335 w 3475660"/>
              <a:gd name="connsiteY151" fmla="*/ 155392 h 612701"/>
              <a:gd name="connsiteX152" fmla="*/ 1148701 w 3475660"/>
              <a:gd name="connsiteY152" fmla="*/ 193133 h 612701"/>
              <a:gd name="connsiteX153" fmla="*/ 1192584 w 3475660"/>
              <a:gd name="connsiteY153" fmla="*/ 308853 h 612701"/>
              <a:gd name="connsiteX154" fmla="*/ 1192584 w 3475660"/>
              <a:gd name="connsiteY154" fmla="*/ 493609 h 612701"/>
              <a:gd name="connsiteX155" fmla="*/ 1083170 w 3475660"/>
              <a:gd name="connsiteY155" fmla="*/ 493609 h 612701"/>
              <a:gd name="connsiteX156" fmla="*/ 1083170 w 3475660"/>
              <a:gd name="connsiteY156" fmla="*/ 450648 h 612701"/>
              <a:gd name="connsiteX157" fmla="*/ 984245 w 3475660"/>
              <a:gd name="connsiteY157" fmla="*/ 499128 h 612701"/>
              <a:gd name="connsiteX158" fmla="*/ 916866 w 3475660"/>
              <a:gd name="connsiteY158" fmla="*/ 485641 h 612701"/>
              <a:gd name="connsiteX159" fmla="*/ 873899 w 3475660"/>
              <a:gd name="connsiteY159" fmla="*/ 449099 h 612701"/>
              <a:gd name="connsiteX160" fmla="*/ 859371 w 3475660"/>
              <a:gd name="connsiteY160" fmla="*/ 396622 h 612701"/>
              <a:gd name="connsiteX161" fmla="*/ 895846 w 3475660"/>
              <a:gd name="connsiteY161" fmla="*/ 323264 h 612701"/>
              <a:gd name="connsiteX162" fmla="*/ 1008355 w 3475660"/>
              <a:gd name="connsiteY162" fmla="*/ 297187 h 612701"/>
              <a:gd name="connsiteX163" fmla="*/ 1075131 w 3475660"/>
              <a:gd name="connsiteY163" fmla="*/ 297187 h 612701"/>
              <a:gd name="connsiteX164" fmla="*/ 1004028 w 3475660"/>
              <a:gd name="connsiteY164" fmla="*/ 244385 h 612701"/>
              <a:gd name="connsiteX165" fmla="*/ 955188 w 3475660"/>
              <a:gd name="connsiteY165" fmla="*/ 252054 h 612701"/>
              <a:gd name="connsiteX166" fmla="*/ 913154 w 3475660"/>
              <a:gd name="connsiteY166" fmla="*/ 273234 h 612701"/>
              <a:gd name="connsiteX167" fmla="*/ 873584 w 3475660"/>
              <a:gd name="connsiteY167" fmla="*/ 194057 h 612701"/>
              <a:gd name="connsiteX168" fmla="*/ 941277 w 3475660"/>
              <a:gd name="connsiteY168" fmla="*/ 165508 h 612701"/>
              <a:gd name="connsiteX169" fmla="*/ 1021335 w 3475660"/>
              <a:gd name="connsiteY169" fmla="*/ 155392 h 612701"/>
              <a:gd name="connsiteX170" fmla="*/ 3358183 w 3475660"/>
              <a:gd name="connsiteY170" fmla="*/ 38150 h 612701"/>
              <a:gd name="connsiteX171" fmla="*/ 3475660 w 3475660"/>
              <a:gd name="connsiteY171" fmla="*/ 38150 h 612701"/>
              <a:gd name="connsiteX172" fmla="*/ 3475660 w 3475660"/>
              <a:gd name="connsiteY172" fmla="*/ 493610 h 612701"/>
              <a:gd name="connsiteX173" fmla="*/ 3358183 w 3475660"/>
              <a:gd name="connsiteY173" fmla="*/ 493610 h 612701"/>
              <a:gd name="connsiteX174" fmla="*/ 1266767 w 3475660"/>
              <a:gd name="connsiteY174" fmla="*/ 38150 h 612701"/>
              <a:gd name="connsiteX175" fmla="*/ 1384231 w 3475660"/>
              <a:gd name="connsiteY175" fmla="*/ 38150 h 612701"/>
              <a:gd name="connsiteX176" fmla="*/ 1384231 w 3475660"/>
              <a:gd name="connsiteY176" fmla="*/ 493610 h 612701"/>
              <a:gd name="connsiteX177" fmla="*/ 1266767 w 3475660"/>
              <a:gd name="connsiteY177" fmla="*/ 493610 h 612701"/>
              <a:gd name="connsiteX178" fmla="*/ 2835198 w 3475660"/>
              <a:gd name="connsiteY178" fmla="*/ 84 h 612701"/>
              <a:gd name="connsiteX179" fmla="*/ 2887119 w 3475660"/>
              <a:gd name="connsiteY179" fmla="*/ 16969 h 612701"/>
              <a:gd name="connsiteX180" fmla="*/ 2906891 w 3475660"/>
              <a:gd name="connsiteY180" fmla="*/ 60230 h 612701"/>
              <a:gd name="connsiteX181" fmla="*/ 2887119 w 3475660"/>
              <a:gd name="connsiteY181" fmla="*/ 105963 h 612701"/>
              <a:gd name="connsiteX182" fmla="*/ 2835198 w 3475660"/>
              <a:gd name="connsiteY182" fmla="*/ 124071 h 612701"/>
              <a:gd name="connsiteX183" fmla="*/ 2783251 w 3475660"/>
              <a:gd name="connsiteY183" fmla="*/ 106288 h 612701"/>
              <a:gd name="connsiteX184" fmla="*/ 2778957 w 3475660"/>
              <a:gd name="connsiteY184" fmla="*/ 22157 h 612701"/>
              <a:gd name="connsiteX185" fmla="*/ 2783251 w 3475660"/>
              <a:gd name="connsiteY185" fmla="*/ 17893 h 612701"/>
              <a:gd name="connsiteX186" fmla="*/ 2835198 w 3475660"/>
              <a:gd name="connsiteY186" fmla="*/ 84 h 612701"/>
              <a:gd name="connsiteX187" fmla="*/ 1519003 w 3475660"/>
              <a:gd name="connsiteY187" fmla="*/ 84 h 612701"/>
              <a:gd name="connsiteX188" fmla="*/ 1570924 w 3475660"/>
              <a:gd name="connsiteY188" fmla="*/ 16969 h 612701"/>
              <a:gd name="connsiteX189" fmla="*/ 1590709 w 3475660"/>
              <a:gd name="connsiteY189" fmla="*/ 60229 h 612701"/>
              <a:gd name="connsiteX190" fmla="*/ 1570924 w 3475660"/>
              <a:gd name="connsiteY190" fmla="*/ 105964 h 612701"/>
              <a:gd name="connsiteX191" fmla="*/ 1519003 w 3475660"/>
              <a:gd name="connsiteY191" fmla="*/ 124072 h 612701"/>
              <a:gd name="connsiteX192" fmla="*/ 1467069 w 3475660"/>
              <a:gd name="connsiteY192" fmla="*/ 106288 h 612701"/>
              <a:gd name="connsiteX193" fmla="*/ 1462738 w 3475660"/>
              <a:gd name="connsiteY193" fmla="*/ 22193 h 612701"/>
              <a:gd name="connsiteX194" fmla="*/ 1467069 w 3475660"/>
              <a:gd name="connsiteY194" fmla="*/ 17893 h 612701"/>
              <a:gd name="connsiteX195" fmla="*/ 1519003 w 3475660"/>
              <a:gd name="connsiteY195" fmla="*/ 84 h 61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3475660" h="612701">
                <a:moveTo>
                  <a:pt x="3115860" y="357959"/>
                </a:moveTo>
                <a:cubicBezTo>
                  <a:pt x="3081648" y="357959"/>
                  <a:pt x="3064542" y="369207"/>
                  <a:pt x="3064542" y="391703"/>
                </a:cubicBezTo>
                <a:cubicBezTo>
                  <a:pt x="3064231" y="401292"/>
                  <a:pt x="3068607" y="410438"/>
                  <a:pt x="3076290" y="416256"/>
                </a:cubicBezTo>
                <a:cubicBezTo>
                  <a:pt x="3085640" y="422867"/>
                  <a:pt x="3096979" y="426118"/>
                  <a:pt x="3108439" y="425473"/>
                </a:cubicBezTo>
                <a:cubicBezTo>
                  <a:pt x="3121096" y="425737"/>
                  <a:pt x="3133554" y="422325"/>
                  <a:pt x="3144285" y="415656"/>
                </a:cubicBezTo>
                <a:cubicBezTo>
                  <a:pt x="3154808" y="408847"/>
                  <a:pt x="3162664" y="398666"/>
                  <a:pt x="3166548" y="386807"/>
                </a:cubicBezTo>
                <a:lnTo>
                  <a:pt x="3166548" y="357959"/>
                </a:lnTo>
                <a:close/>
                <a:moveTo>
                  <a:pt x="1024432" y="357958"/>
                </a:moveTo>
                <a:cubicBezTo>
                  <a:pt x="990220" y="357958"/>
                  <a:pt x="973118" y="369206"/>
                  <a:pt x="973127" y="391702"/>
                </a:cubicBezTo>
                <a:cubicBezTo>
                  <a:pt x="972811" y="401289"/>
                  <a:pt x="977183" y="410436"/>
                  <a:pt x="984862" y="416256"/>
                </a:cubicBezTo>
                <a:cubicBezTo>
                  <a:pt x="994212" y="422864"/>
                  <a:pt x="1005550" y="426114"/>
                  <a:pt x="1017010" y="425472"/>
                </a:cubicBezTo>
                <a:cubicBezTo>
                  <a:pt x="1029670" y="425734"/>
                  <a:pt x="1042133" y="422322"/>
                  <a:pt x="1052870" y="415655"/>
                </a:cubicBezTo>
                <a:lnTo>
                  <a:pt x="1052870" y="415655"/>
                </a:lnTo>
                <a:cubicBezTo>
                  <a:pt x="1063385" y="408839"/>
                  <a:pt x="1071240" y="398661"/>
                  <a:pt x="1075133" y="386806"/>
                </a:cubicBezTo>
                <a:lnTo>
                  <a:pt x="1075133" y="357958"/>
                </a:lnTo>
                <a:close/>
                <a:moveTo>
                  <a:pt x="189955" y="248088"/>
                </a:moveTo>
                <a:cubicBezTo>
                  <a:pt x="171795" y="247901"/>
                  <a:pt x="153564" y="254593"/>
                  <a:pt x="139565" y="268208"/>
                </a:cubicBezTo>
                <a:cubicBezTo>
                  <a:pt x="139215" y="268548"/>
                  <a:pt x="138868" y="268892"/>
                  <a:pt x="138526" y="269239"/>
                </a:cubicBezTo>
                <a:cubicBezTo>
                  <a:pt x="124631" y="285317"/>
                  <a:pt x="117541" y="306110"/>
                  <a:pt x="118741" y="327262"/>
                </a:cubicBezTo>
                <a:cubicBezTo>
                  <a:pt x="117537" y="348407"/>
                  <a:pt x="124628" y="369193"/>
                  <a:pt x="138526" y="385258"/>
                </a:cubicBezTo>
                <a:cubicBezTo>
                  <a:pt x="165903" y="413058"/>
                  <a:pt x="210794" y="413557"/>
                  <a:pt x="238792" y="386374"/>
                </a:cubicBezTo>
                <a:cubicBezTo>
                  <a:pt x="239170" y="386006"/>
                  <a:pt x="239544" y="385634"/>
                  <a:pt x="239915" y="385258"/>
                </a:cubicBezTo>
                <a:cubicBezTo>
                  <a:pt x="253807" y="369190"/>
                  <a:pt x="260898" y="348406"/>
                  <a:pt x="259700" y="327262"/>
                </a:cubicBezTo>
                <a:cubicBezTo>
                  <a:pt x="260893" y="306110"/>
                  <a:pt x="253803" y="285320"/>
                  <a:pt x="239915" y="269239"/>
                </a:cubicBezTo>
                <a:cubicBezTo>
                  <a:pt x="226203" y="255340"/>
                  <a:pt x="208114" y="248274"/>
                  <a:pt x="189955" y="248088"/>
                </a:cubicBezTo>
                <a:close/>
                <a:moveTo>
                  <a:pt x="2160117" y="248083"/>
                </a:moveTo>
                <a:cubicBezTo>
                  <a:pt x="2141777" y="248078"/>
                  <a:pt x="2123434" y="255019"/>
                  <a:pt x="2109437" y="268909"/>
                </a:cubicBezTo>
                <a:cubicBezTo>
                  <a:pt x="2109427" y="268919"/>
                  <a:pt x="2109416" y="268929"/>
                  <a:pt x="2109406" y="268939"/>
                </a:cubicBezTo>
                <a:cubicBezTo>
                  <a:pt x="2095470" y="284866"/>
                  <a:pt x="2088365" y="305575"/>
                  <a:pt x="2089608" y="326637"/>
                </a:cubicBezTo>
                <a:cubicBezTo>
                  <a:pt x="2088334" y="347983"/>
                  <a:pt x="2095429" y="368990"/>
                  <a:pt x="2109406" y="385258"/>
                </a:cubicBezTo>
                <a:cubicBezTo>
                  <a:pt x="2136776" y="413054"/>
                  <a:pt x="2181657" y="413558"/>
                  <a:pt x="2209651" y="386383"/>
                </a:cubicBezTo>
                <a:cubicBezTo>
                  <a:pt x="2210033" y="386012"/>
                  <a:pt x="2210410" y="385637"/>
                  <a:pt x="2210783" y="385258"/>
                </a:cubicBezTo>
                <a:cubicBezTo>
                  <a:pt x="2224750" y="368984"/>
                  <a:pt x="2231843" y="347981"/>
                  <a:pt x="2230581" y="326637"/>
                </a:cubicBezTo>
                <a:cubicBezTo>
                  <a:pt x="2231813" y="305577"/>
                  <a:pt x="2224709" y="284872"/>
                  <a:pt x="2210783" y="268939"/>
                </a:cubicBezTo>
                <a:cubicBezTo>
                  <a:pt x="2196795" y="255041"/>
                  <a:pt x="2178457" y="248089"/>
                  <a:pt x="2160117" y="248083"/>
                </a:cubicBezTo>
                <a:close/>
                <a:moveTo>
                  <a:pt x="2776459" y="160913"/>
                </a:moveTo>
                <a:lnTo>
                  <a:pt x="2893911" y="160913"/>
                </a:lnTo>
                <a:lnTo>
                  <a:pt x="2893911" y="493610"/>
                </a:lnTo>
                <a:lnTo>
                  <a:pt x="2776459" y="493610"/>
                </a:lnTo>
                <a:close/>
                <a:moveTo>
                  <a:pt x="449487" y="160913"/>
                </a:moveTo>
                <a:lnTo>
                  <a:pt x="566950" y="160913"/>
                </a:lnTo>
                <a:lnTo>
                  <a:pt x="566950" y="327861"/>
                </a:lnTo>
                <a:cubicBezTo>
                  <a:pt x="565336" y="347149"/>
                  <a:pt x="570346" y="366411"/>
                  <a:pt x="581163" y="382511"/>
                </a:cubicBezTo>
                <a:cubicBezTo>
                  <a:pt x="591507" y="394357"/>
                  <a:pt x="606837" y="400715"/>
                  <a:pt x="622594" y="399696"/>
                </a:cubicBezTo>
                <a:cubicBezTo>
                  <a:pt x="639871" y="400235"/>
                  <a:pt x="656504" y="393158"/>
                  <a:pt x="668025" y="380364"/>
                </a:cubicBezTo>
                <a:cubicBezTo>
                  <a:pt x="681077" y="363459"/>
                  <a:pt x="687356" y="342350"/>
                  <a:pt x="685647" y="321117"/>
                </a:cubicBezTo>
                <a:lnTo>
                  <a:pt x="685647" y="160913"/>
                </a:lnTo>
                <a:lnTo>
                  <a:pt x="803111" y="160913"/>
                </a:lnTo>
                <a:lnTo>
                  <a:pt x="803111" y="493610"/>
                </a:lnTo>
                <a:lnTo>
                  <a:pt x="691207" y="493610"/>
                </a:lnTo>
                <a:lnTo>
                  <a:pt x="691207" y="458018"/>
                </a:lnTo>
                <a:cubicBezTo>
                  <a:pt x="678911" y="471470"/>
                  <a:pt x="663688" y="481960"/>
                  <a:pt x="646694" y="488690"/>
                </a:cubicBezTo>
                <a:cubicBezTo>
                  <a:pt x="629214" y="495688"/>
                  <a:pt x="610526" y="499234"/>
                  <a:pt x="591679" y="499130"/>
                </a:cubicBezTo>
                <a:cubicBezTo>
                  <a:pt x="553374" y="501014"/>
                  <a:pt x="515961" y="487261"/>
                  <a:pt x="488126" y="461065"/>
                </a:cubicBezTo>
                <a:cubicBezTo>
                  <a:pt x="460196" y="429780"/>
                  <a:pt x="446252" y="388577"/>
                  <a:pt x="449487" y="346894"/>
                </a:cubicBezTo>
                <a:close/>
                <a:moveTo>
                  <a:pt x="1460265" y="160913"/>
                </a:moveTo>
                <a:lnTo>
                  <a:pt x="1577729" y="160913"/>
                </a:lnTo>
                <a:lnTo>
                  <a:pt x="1577729" y="493610"/>
                </a:lnTo>
                <a:lnTo>
                  <a:pt x="1460265" y="493610"/>
                </a:lnTo>
                <a:close/>
                <a:moveTo>
                  <a:pt x="1797198" y="155395"/>
                </a:moveTo>
                <a:cubicBezTo>
                  <a:pt x="1821496" y="155389"/>
                  <a:pt x="1845731" y="157858"/>
                  <a:pt x="1869521" y="162763"/>
                </a:cubicBezTo>
                <a:cubicBezTo>
                  <a:pt x="1890469" y="166623"/>
                  <a:pt x="1910696" y="173657"/>
                  <a:pt x="1929492" y="183619"/>
                </a:cubicBezTo>
                <a:lnTo>
                  <a:pt x="1894249" y="262797"/>
                </a:lnTo>
                <a:cubicBezTo>
                  <a:pt x="1864778" y="246484"/>
                  <a:pt x="1831556" y="238024"/>
                  <a:pt x="1797815" y="238243"/>
                </a:cubicBezTo>
                <a:cubicBezTo>
                  <a:pt x="1783904" y="237430"/>
                  <a:pt x="1769982" y="239629"/>
                  <a:pt x="1757012" y="244689"/>
                </a:cubicBezTo>
                <a:cubicBezTo>
                  <a:pt x="1749661" y="247218"/>
                  <a:pt x="1744544" y="253866"/>
                  <a:pt x="1744019" y="261573"/>
                </a:cubicBezTo>
                <a:cubicBezTo>
                  <a:pt x="1744019" y="269366"/>
                  <a:pt x="1748761" y="274794"/>
                  <a:pt x="1758244" y="277859"/>
                </a:cubicBezTo>
                <a:cubicBezTo>
                  <a:pt x="1773652" y="282165"/>
                  <a:pt x="1789358" y="285337"/>
                  <a:pt x="1805235" y="287350"/>
                </a:cubicBezTo>
                <a:cubicBezTo>
                  <a:pt x="1828401" y="290522"/>
                  <a:pt x="1851324" y="295245"/>
                  <a:pt x="1873848" y="301487"/>
                </a:cubicBezTo>
                <a:cubicBezTo>
                  <a:pt x="1891970" y="306800"/>
                  <a:pt x="1908313" y="316870"/>
                  <a:pt x="1921153" y="330635"/>
                </a:cubicBezTo>
                <a:cubicBezTo>
                  <a:pt x="1935368" y="347030"/>
                  <a:pt x="1942576" y="368288"/>
                  <a:pt x="1941240" y="389881"/>
                </a:cubicBezTo>
                <a:cubicBezTo>
                  <a:pt x="1941423" y="410210"/>
                  <a:pt x="1934666" y="430001"/>
                  <a:pt x="1922071" y="446030"/>
                </a:cubicBezTo>
                <a:cubicBezTo>
                  <a:pt x="1907271" y="464035"/>
                  <a:pt x="1887671" y="477545"/>
                  <a:pt x="1865509" y="485019"/>
                </a:cubicBezTo>
                <a:cubicBezTo>
                  <a:pt x="1836627" y="495076"/>
                  <a:pt x="1806149" y="499858"/>
                  <a:pt x="1775552" y="499131"/>
                </a:cubicBezTo>
                <a:cubicBezTo>
                  <a:pt x="1747662" y="499147"/>
                  <a:pt x="1719865" y="495953"/>
                  <a:pt x="1692716" y="489614"/>
                </a:cubicBezTo>
                <a:lnTo>
                  <a:pt x="1692716" y="489614"/>
                </a:lnTo>
                <a:cubicBezTo>
                  <a:pt x="1669667" y="484889"/>
                  <a:pt x="1647537" y="476497"/>
                  <a:pt x="1627185" y="464762"/>
                </a:cubicBezTo>
                <a:lnTo>
                  <a:pt x="1662416" y="384960"/>
                </a:lnTo>
                <a:cubicBezTo>
                  <a:pt x="1679332" y="395069"/>
                  <a:pt x="1697670" y="402621"/>
                  <a:pt x="1716827" y="407365"/>
                </a:cubicBezTo>
                <a:cubicBezTo>
                  <a:pt x="1737190" y="412803"/>
                  <a:pt x="1758178" y="415590"/>
                  <a:pt x="1779264" y="415657"/>
                </a:cubicBezTo>
                <a:cubicBezTo>
                  <a:pt x="1793026" y="416506"/>
                  <a:pt x="1806815" y="414516"/>
                  <a:pt x="1819765" y="409813"/>
                </a:cubicBezTo>
                <a:cubicBezTo>
                  <a:pt x="1826906" y="407208"/>
                  <a:pt x="1831695" y="400506"/>
                  <a:pt x="1831814" y="392953"/>
                </a:cubicBezTo>
                <a:cubicBezTo>
                  <a:pt x="1831814" y="385585"/>
                  <a:pt x="1826971" y="380365"/>
                  <a:pt x="1817286" y="377292"/>
                </a:cubicBezTo>
                <a:cubicBezTo>
                  <a:pt x="1802190" y="373134"/>
                  <a:pt x="1786789" y="370153"/>
                  <a:pt x="1771226" y="368375"/>
                </a:cubicBezTo>
                <a:cubicBezTo>
                  <a:pt x="1748154" y="365842"/>
                  <a:pt x="1725315" y="361533"/>
                  <a:pt x="1702915" y="355487"/>
                </a:cubicBezTo>
                <a:cubicBezTo>
                  <a:pt x="1684321" y="350279"/>
                  <a:pt x="1667529" y="340091"/>
                  <a:pt x="1654377" y="326039"/>
                </a:cubicBezTo>
                <a:cubicBezTo>
                  <a:pt x="1639943" y="309387"/>
                  <a:pt x="1632623" y="287799"/>
                  <a:pt x="1633976" y="265869"/>
                </a:cubicBezTo>
                <a:cubicBezTo>
                  <a:pt x="1633729" y="245339"/>
                  <a:pt x="1640485" y="225330"/>
                  <a:pt x="1653145" y="209096"/>
                </a:cubicBezTo>
                <a:cubicBezTo>
                  <a:pt x="1667812" y="191154"/>
                  <a:pt x="1687167" y="177562"/>
                  <a:pt x="1709091" y="169807"/>
                </a:cubicBezTo>
                <a:cubicBezTo>
                  <a:pt x="1737292" y="159568"/>
                  <a:pt x="1767179" y="154678"/>
                  <a:pt x="1797198" y="155395"/>
                </a:cubicBezTo>
                <a:close/>
                <a:moveTo>
                  <a:pt x="164498" y="155394"/>
                </a:moveTo>
                <a:cubicBezTo>
                  <a:pt x="201687" y="152594"/>
                  <a:pt x="238124" y="166838"/>
                  <a:pt x="263410" y="194059"/>
                </a:cubicBezTo>
                <a:lnTo>
                  <a:pt x="263410" y="160913"/>
                </a:lnTo>
                <a:lnTo>
                  <a:pt x="375302" y="160913"/>
                </a:lnTo>
                <a:lnTo>
                  <a:pt x="375302" y="612701"/>
                </a:lnTo>
                <a:lnTo>
                  <a:pt x="257838" y="612701"/>
                </a:lnTo>
                <a:lnTo>
                  <a:pt x="257838" y="464137"/>
                </a:lnTo>
                <a:cubicBezTo>
                  <a:pt x="233057" y="488303"/>
                  <a:pt x="199181" y="501003"/>
                  <a:pt x="164498" y="499129"/>
                </a:cubicBezTo>
                <a:cubicBezTo>
                  <a:pt x="135382" y="499494"/>
                  <a:pt x="106690" y="492186"/>
                  <a:pt x="81347" y="477949"/>
                </a:cubicBezTo>
                <a:cubicBezTo>
                  <a:pt x="56321" y="463761"/>
                  <a:pt x="35768" y="442935"/>
                  <a:pt x="21992" y="417803"/>
                </a:cubicBezTo>
                <a:cubicBezTo>
                  <a:pt x="6907" y="390017"/>
                  <a:pt x="-655" y="358820"/>
                  <a:pt x="45" y="327262"/>
                </a:cubicBezTo>
                <a:cubicBezTo>
                  <a:pt x="-652" y="295704"/>
                  <a:pt x="6910" y="264507"/>
                  <a:pt x="21992" y="236720"/>
                </a:cubicBezTo>
                <a:cubicBezTo>
                  <a:pt x="35782" y="211592"/>
                  <a:pt x="56330" y="190761"/>
                  <a:pt x="81347" y="176550"/>
                </a:cubicBezTo>
                <a:cubicBezTo>
                  <a:pt x="106696" y="162332"/>
                  <a:pt x="135386" y="155033"/>
                  <a:pt x="164498" y="155394"/>
                </a:cubicBezTo>
                <a:close/>
                <a:moveTo>
                  <a:pt x="3112765" y="155393"/>
                </a:moveTo>
                <a:cubicBezTo>
                  <a:pt x="3158420" y="152260"/>
                  <a:pt x="3203670" y="165669"/>
                  <a:pt x="3240129" y="193134"/>
                </a:cubicBezTo>
                <a:cubicBezTo>
                  <a:pt x="3271416" y="223271"/>
                  <a:pt x="3287507" y="265712"/>
                  <a:pt x="3284000" y="308853"/>
                </a:cubicBezTo>
                <a:lnTo>
                  <a:pt x="3284000" y="493610"/>
                </a:lnTo>
                <a:lnTo>
                  <a:pt x="3174598" y="493610"/>
                </a:lnTo>
                <a:lnTo>
                  <a:pt x="3174598" y="450649"/>
                </a:lnTo>
                <a:cubicBezTo>
                  <a:pt x="3157693" y="482970"/>
                  <a:pt x="3124714" y="499130"/>
                  <a:pt x="3075661" y="499130"/>
                </a:cubicBezTo>
                <a:cubicBezTo>
                  <a:pt x="3052471" y="499701"/>
                  <a:pt x="3029448" y="495092"/>
                  <a:pt x="3008294" y="485642"/>
                </a:cubicBezTo>
                <a:cubicBezTo>
                  <a:pt x="2990719" y="477836"/>
                  <a:pt x="2975796" y="465145"/>
                  <a:pt x="2965327" y="449100"/>
                </a:cubicBezTo>
                <a:cubicBezTo>
                  <a:pt x="2955511" y="433355"/>
                  <a:pt x="2950464" y="415138"/>
                  <a:pt x="2950787" y="396623"/>
                </a:cubicBezTo>
                <a:cubicBezTo>
                  <a:pt x="2949551" y="367595"/>
                  <a:pt x="2963300" y="339942"/>
                  <a:pt x="2987262" y="323265"/>
                </a:cubicBezTo>
                <a:cubicBezTo>
                  <a:pt x="3021226" y="303415"/>
                  <a:pt x="3060478" y="294319"/>
                  <a:pt x="3099783" y="297189"/>
                </a:cubicBezTo>
                <a:lnTo>
                  <a:pt x="3166547" y="297189"/>
                </a:lnTo>
                <a:cubicBezTo>
                  <a:pt x="3164484" y="261995"/>
                  <a:pt x="3140788" y="244395"/>
                  <a:pt x="3095457" y="244387"/>
                </a:cubicBezTo>
                <a:cubicBezTo>
                  <a:pt x="3078876" y="244473"/>
                  <a:pt x="3062404" y="247058"/>
                  <a:pt x="3046605" y="252055"/>
                </a:cubicBezTo>
                <a:cubicBezTo>
                  <a:pt x="3031415" y="256525"/>
                  <a:pt x="3017171" y="263703"/>
                  <a:pt x="3004570" y="273236"/>
                </a:cubicBezTo>
                <a:lnTo>
                  <a:pt x="2965000" y="194058"/>
                </a:lnTo>
                <a:cubicBezTo>
                  <a:pt x="2985782" y="180821"/>
                  <a:pt x="3008670" y="171169"/>
                  <a:pt x="3032694" y="165509"/>
                </a:cubicBezTo>
                <a:cubicBezTo>
                  <a:pt x="3058852" y="158820"/>
                  <a:pt x="3085753" y="155421"/>
                  <a:pt x="3112765" y="155393"/>
                </a:cubicBezTo>
                <a:close/>
                <a:moveTo>
                  <a:pt x="2574912" y="155393"/>
                </a:moveTo>
                <a:cubicBezTo>
                  <a:pt x="2609285" y="154497"/>
                  <a:pt x="2643259" y="162870"/>
                  <a:pt x="2673221" y="179621"/>
                </a:cubicBezTo>
                <a:cubicBezTo>
                  <a:pt x="2699905" y="194762"/>
                  <a:pt x="2720610" y="218465"/>
                  <a:pt x="2731934" y="246835"/>
                </a:cubicBezTo>
                <a:lnTo>
                  <a:pt x="2641072" y="292893"/>
                </a:lnTo>
                <a:cubicBezTo>
                  <a:pt x="2630078" y="265845"/>
                  <a:pt x="2603660" y="248120"/>
                  <a:pt x="2574283" y="248082"/>
                </a:cubicBezTo>
                <a:cubicBezTo>
                  <a:pt x="2554708" y="247499"/>
                  <a:pt x="2535777" y="255060"/>
                  <a:pt x="2522060" y="268938"/>
                </a:cubicBezTo>
                <a:cubicBezTo>
                  <a:pt x="2507580" y="284598"/>
                  <a:pt x="2500103" y="305412"/>
                  <a:pt x="2501332" y="326636"/>
                </a:cubicBezTo>
                <a:cubicBezTo>
                  <a:pt x="2500070" y="348142"/>
                  <a:pt x="2507535" y="369254"/>
                  <a:pt x="2522060" y="385257"/>
                </a:cubicBezTo>
                <a:cubicBezTo>
                  <a:pt x="2535679" y="399316"/>
                  <a:pt x="2554646" y="407009"/>
                  <a:pt x="2574283" y="406438"/>
                </a:cubicBezTo>
                <a:cubicBezTo>
                  <a:pt x="2603659" y="406401"/>
                  <a:pt x="2630077" y="388677"/>
                  <a:pt x="2641072" y="361629"/>
                </a:cubicBezTo>
                <a:lnTo>
                  <a:pt x="2731934" y="407662"/>
                </a:lnTo>
                <a:cubicBezTo>
                  <a:pt x="2720625" y="436041"/>
                  <a:pt x="2699916" y="459747"/>
                  <a:pt x="2673221" y="474876"/>
                </a:cubicBezTo>
                <a:cubicBezTo>
                  <a:pt x="2643266" y="491646"/>
                  <a:pt x="2609289" y="500028"/>
                  <a:pt x="2574913" y="499129"/>
                </a:cubicBezTo>
                <a:cubicBezTo>
                  <a:pt x="2540434" y="499721"/>
                  <a:pt x="2506311" y="492143"/>
                  <a:pt x="2475371" y="477025"/>
                </a:cubicBezTo>
                <a:lnTo>
                  <a:pt x="2475371" y="477025"/>
                </a:lnTo>
                <a:cubicBezTo>
                  <a:pt x="2391978" y="436588"/>
                  <a:pt x="2357389" y="336683"/>
                  <a:pt x="2398115" y="253881"/>
                </a:cubicBezTo>
                <a:cubicBezTo>
                  <a:pt x="2414543" y="220481"/>
                  <a:pt x="2441733" y="193484"/>
                  <a:pt x="2475371" y="177173"/>
                </a:cubicBezTo>
                <a:cubicBezTo>
                  <a:pt x="2506374" y="162266"/>
                  <a:pt x="2540471" y="154805"/>
                  <a:pt x="2574912" y="155393"/>
                </a:cubicBezTo>
                <a:close/>
                <a:moveTo>
                  <a:pt x="2160246" y="155393"/>
                </a:moveTo>
                <a:cubicBezTo>
                  <a:pt x="2193577" y="155393"/>
                  <a:pt x="2226909" y="162653"/>
                  <a:pt x="2257774" y="177173"/>
                </a:cubicBezTo>
                <a:cubicBezTo>
                  <a:pt x="2285547" y="190734"/>
                  <a:pt x="2308905" y="211797"/>
                  <a:pt x="2325166" y="237943"/>
                </a:cubicBezTo>
                <a:cubicBezTo>
                  <a:pt x="2374590" y="316971"/>
                  <a:pt x="2350135" y="420818"/>
                  <a:pt x="2270543" y="469892"/>
                </a:cubicBezTo>
                <a:cubicBezTo>
                  <a:pt x="2266392" y="472451"/>
                  <a:pt x="2262132" y="474831"/>
                  <a:pt x="2257774" y="477025"/>
                </a:cubicBezTo>
                <a:cubicBezTo>
                  <a:pt x="2196258" y="506499"/>
                  <a:pt x="2124560" y="506499"/>
                  <a:pt x="2063044" y="477025"/>
                </a:cubicBezTo>
                <a:lnTo>
                  <a:pt x="2063044" y="477025"/>
                </a:lnTo>
                <a:cubicBezTo>
                  <a:pt x="2005623" y="448810"/>
                  <a:pt x="1969746" y="390239"/>
                  <a:pt x="1970924" y="326637"/>
                </a:cubicBezTo>
                <a:cubicBezTo>
                  <a:pt x="1969939" y="263410"/>
                  <a:pt x="2005655" y="205254"/>
                  <a:pt x="2062717" y="177173"/>
                </a:cubicBezTo>
                <a:cubicBezTo>
                  <a:pt x="2093582" y="162653"/>
                  <a:pt x="2126914" y="155393"/>
                  <a:pt x="2160246" y="155393"/>
                </a:cubicBezTo>
                <a:close/>
                <a:moveTo>
                  <a:pt x="1021335" y="155392"/>
                </a:moveTo>
                <a:cubicBezTo>
                  <a:pt x="1066991" y="152257"/>
                  <a:pt x="1112243" y="165666"/>
                  <a:pt x="1148701" y="193133"/>
                </a:cubicBezTo>
                <a:cubicBezTo>
                  <a:pt x="1179992" y="223268"/>
                  <a:pt x="1196087" y="265709"/>
                  <a:pt x="1192584" y="308853"/>
                </a:cubicBezTo>
                <a:lnTo>
                  <a:pt x="1192584" y="493609"/>
                </a:lnTo>
                <a:lnTo>
                  <a:pt x="1083170" y="493609"/>
                </a:lnTo>
                <a:lnTo>
                  <a:pt x="1083170" y="450648"/>
                </a:lnTo>
                <a:cubicBezTo>
                  <a:pt x="1066265" y="482968"/>
                  <a:pt x="1033291" y="499128"/>
                  <a:pt x="984245" y="499128"/>
                </a:cubicBezTo>
                <a:cubicBezTo>
                  <a:pt x="961052" y="499698"/>
                  <a:pt x="938025" y="495089"/>
                  <a:pt x="916866" y="485641"/>
                </a:cubicBezTo>
                <a:cubicBezTo>
                  <a:pt x="899293" y="477831"/>
                  <a:pt x="884371" y="465140"/>
                  <a:pt x="873899" y="449099"/>
                </a:cubicBezTo>
                <a:cubicBezTo>
                  <a:pt x="864093" y="433350"/>
                  <a:pt x="859050" y="415135"/>
                  <a:pt x="859371" y="396622"/>
                </a:cubicBezTo>
                <a:cubicBezTo>
                  <a:pt x="858135" y="367593"/>
                  <a:pt x="871885" y="339941"/>
                  <a:pt x="895846" y="323264"/>
                </a:cubicBezTo>
                <a:cubicBezTo>
                  <a:pt x="929805" y="303412"/>
                  <a:pt x="969054" y="294315"/>
                  <a:pt x="1008355" y="297187"/>
                </a:cubicBezTo>
                <a:lnTo>
                  <a:pt x="1075131" y="297187"/>
                </a:lnTo>
                <a:cubicBezTo>
                  <a:pt x="1073055" y="261994"/>
                  <a:pt x="1049354" y="244393"/>
                  <a:pt x="1004028" y="244385"/>
                </a:cubicBezTo>
                <a:cubicBezTo>
                  <a:pt x="987451" y="244471"/>
                  <a:pt x="970983" y="247057"/>
                  <a:pt x="955188" y="252054"/>
                </a:cubicBezTo>
                <a:cubicBezTo>
                  <a:pt x="939997" y="256519"/>
                  <a:pt x="925752" y="263696"/>
                  <a:pt x="913154" y="273234"/>
                </a:cubicBezTo>
                <a:lnTo>
                  <a:pt x="873584" y="194057"/>
                </a:lnTo>
                <a:cubicBezTo>
                  <a:pt x="894364" y="180816"/>
                  <a:pt x="917252" y="171163"/>
                  <a:pt x="941277" y="165508"/>
                </a:cubicBezTo>
                <a:cubicBezTo>
                  <a:pt x="967431" y="158818"/>
                  <a:pt x="994328" y="155420"/>
                  <a:pt x="1021335" y="155392"/>
                </a:cubicBezTo>
                <a:close/>
                <a:moveTo>
                  <a:pt x="3358183" y="38150"/>
                </a:moveTo>
                <a:lnTo>
                  <a:pt x="3475660" y="38150"/>
                </a:lnTo>
                <a:lnTo>
                  <a:pt x="3475660" y="493610"/>
                </a:lnTo>
                <a:lnTo>
                  <a:pt x="3358183" y="493610"/>
                </a:lnTo>
                <a:close/>
                <a:moveTo>
                  <a:pt x="1266767" y="38150"/>
                </a:moveTo>
                <a:lnTo>
                  <a:pt x="1384231" y="38150"/>
                </a:lnTo>
                <a:lnTo>
                  <a:pt x="1384231" y="493610"/>
                </a:lnTo>
                <a:lnTo>
                  <a:pt x="1266767" y="493610"/>
                </a:lnTo>
                <a:close/>
                <a:moveTo>
                  <a:pt x="2835198" y="84"/>
                </a:moveTo>
                <a:cubicBezTo>
                  <a:pt x="2854003" y="-789"/>
                  <a:pt x="2872477" y="5219"/>
                  <a:pt x="2887119" y="16969"/>
                </a:cubicBezTo>
                <a:cubicBezTo>
                  <a:pt x="2900026" y="27628"/>
                  <a:pt x="2907310" y="43566"/>
                  <a:pt x="2906891" y="60230"/>
                </a:cubicBezTo>
                <a:cubicBezTo>
                  <a:pt x="2907345" y="77610"/>
                  <a:pt x="2900121" y="94318"/>
                  <a:pt x="2887119" y="105963"/>
                </a:cubicBezTo>
                <a:cubicBezTo>
                  <a:pt x="2872823" y="118442"/>
                  <a:pt x="2854212" y="124933"/>
                  <a:pt x="2835198" y="124071"/>
                </a:cubicBezTo>
                <a:cubicBezTo>
                  <a:pt x="2816231" y="124943"/>
                  <a:pt x="2797647" y="118580"/>
                  <a:pt x="2783251" y="106288"/>
                </a:cubicBezTo>
                <a:cubicBezTo>
                  <a:pt x="2758667" y="84233"/>
                  <a:pt x="2756745" y="46566"/>
                  <a:pt x="2778957" y="22157"/>
                </a:cubicBezTo>
                <a:cubicBezTo>
                  <a:pt x="2780315" y="20664"/>
                  <a:pt x="2781748" y="19241"/>
                  <a:pt x="2783251" y="17893"/>
                </a:cubicBezTo>
                <a:cubicBezTo>
                  <a:pt x="2797643" y="5592"/>
                  <a:pt x="2816228" y="-779"/>
                  <a:pt x="2835198" y="84"/>
                </a:cubicBezTo>
                <a:close/>
                <a:moveTo>
                  <a:pt x="1519003" y="84"/>
                </a:moveTo>
                <a:cubicBezTo>
                  <a:pt x="1537809" y="-794"/>
                  <a:pt x="1556285" y="5215"/>
                  <a:pt x="1570924" y="16969"/>
                </a:cubicBezTo>
                <a:cubicBezTo>
                  <a:pt x="1583839" y="27623"/>
                  <a:pt x="1591129" y="43563"/>
                  <a:pt x="1590709" y="60229"/>
                </a:cubicBezTo>
                <a:cubicBezTo>
                  <a:pt x="1591165" y="77613"/>
                  <a:pt x="1583936" y="94324"/>
                  <a:pt x="1570924" y="105964"/>
                </a:cubicBezTo>
                <a:cubicBezTo>
                  <a:pt x="1556631" y="118446"/>
                  <a:pt x="1538018" y="124938"/>
                  <a:pt x="1519003" y="124072"/>
                </a:cubicBezTo>
                <a:cubicBezTo>
                  <a:pt x="1500040" y="124943"/>
                  <a:pt x="1481460" y="118580"/>
                  <a:pt x="1467069" y="106288"/>
                </a:cubicBezTo>
                <a:cubicBezTo>
                  <a:pt x="1442485" y="84253"/>
                  <a:pt x="1440546" y="46603"/>
                  <a:pt x="1462738" y="22193"/>
                </a:cubicBezTo>
                <a:cubicBezTo>
                  <a:pt x="1464107" y="20688"/>
                  <a:pt x="1465553" y="19252"/>
                  <a:pt x="1467069" y="17893"/>
                </a:cubicBezTo>
                <a:cubicBezTo>
                  <a:pt x="1481457" y="5592"/>
                  <a:pt x="1500037" y="-779"/>
                  <a:pt x="1519003" y="84"/>
                </a:cubicBezTo>
                <a:close/>
              </a:path>
            </a:pathLst>
          </a:custGeom>
          <a:solidFill>
            <a:schemeClr val="tx1"/>
          </a:solidFill>
          <a:ln w="118527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400"/>
          </a:p>
        </p:txBody>
      </p:sp>
    </p:spTree>
    <p:extLst>
      <p:ext uri="{BB962C8B-B14F-4D97-AF65-F5344CB8AC3E}">
        <p14:creationId xmlns:p14="http://schemas.microsoft.com/office/powerpoint/2010/main" val="15704602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_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F37D27-6FDD-C84B-B1BB-5DCB9CF87F9E}"/>
              </a:ext>
            </a:extLst>
          </p:cNvPr>
          <p:cNvSpPr/>
          <p:nvPr userDrawn="1"/>
        </p:nvSpPr>
        <p:spPr>
          <a:xfrm rot="16200000">
            <a:off x="-3227010" y="3227012"/>
            <a:ext cx="6858003" cy="40397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523E6F-3D00-4A90-9CD5-86911086E2B1}"/>
              </a:ext>
            </a:extLst>
          </p:cNvPr>
          <p:cNvSpPr/>
          <p:nvPr userDrawn="1"/>
        </p:nvSpPr>
        <p:spPr>
          <a:xfrm>
            <a:off x="11788029" y="6369789"/>
            <a:ext cx="403972" cy="4882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0" name="Graphique 19">
            <a:extLst>
              <a:ext uri="{FF2B5EF4-FFF2-40B4-BE49-F238E27FC236}">
                <a16:creationId xmlns:a16="http://schemas.microsoft.com/office/drawing/2014/main" id="{14E2D706-84C1-6049-90DF-B8073E9B662C}"/>
              </a:ext>
            </a:extLst>
          </p:cNvPr>
          <p:cNvSpPr/>
          <p:nvPr userDrawn="1"/>
        </p:nvSpPr>
        <p:spPr>
          <a:xfrm rot="16200000">
            <a:off x="11905623" y="6561853"/>
            <a:ext cx="168784" cy="104083"/>
          </a:xfrm>
          <a:custGeom>
            <a:avLst/>
            <a:gdLst>
              <a:gd name="connsiteX0" fmla="*/ 149093 w 168784"/>
              <a:gd name="connsiteY0" fmla="*/ 0 h 104083"/>
              <a:gd name="connsiteX1" fmla="*/ 84392 w 168784"/>
              <a:gd name="connsiteY1" fmla="*/ 64701 h 104083"/>
              <a:gd name="connsiteX2" fmla="*/ 19691 w 168784"/>
              <a:gd name="connsiteY2" fmla="*/ 0 h 104083"/>
              <a:gd name="connsiteX3" fmla="*/ 0 w 168784"/>
              <a:gd name="connsiteY3" fmla="*/ 19691 h 104083"/>
              <a:gd name="connsiteX4" fmla="*/ 84392 w 168784"/>
              <a:gd name="connsiteY4" fmla="*/ 104083 h 104083"/>
              <a:gd name="connsiteX5" fmla="*/ 168784 w 168784"/>
              <a:gd name="connsiteY5" fmla="*/ 19691 h 10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784" h="104083">
                <a:moveTo>
                  <a:pt x="149093" y="0"/>
                </a:moveTo>
                <a:lnTo>
                  <a:pt x="84392" y="64701"/>
                </a:lnTo>
                <a:lnTo>
                  <a:pt x="19691" y="0"/>
                </a:lnTo>
                <a:lnTo>
                  <a:pt x="0" y="19691"/>
                </a:lnTo>
                <a:lnTo>
                  <a:pt x="84392" y="104083"/>
                </a:lnTo>
                <a:lnTo>
                  <a:pt x="168784" y="19691"/>
                </a:lnTo>
                <a:close/>
              </a:path>
            </a:pathLst>
          </a:custGeom>
          <a:solidFill>
            <a:schemeClr val="bg1"/>
          </a:solidFill>
          <a:ln w="529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400"/>
          </a:p>
        </p:txBody>
      </p:sp>
      <p:sp>
        <p:nvSpPr>
          <p:cNvPr id="11" name="Forme libre 35">
            <a:extLst>
              <a:ext uri="{FF2B5EF4-FFF2-40B4-BE49-F238E27FC236}">
                <a16:creationId xmlns:a16="http://schemas.microsoft.com/office/drawing/2014/main" id="{63FE34AF-6E57-9D4D-9910-67D2AC24C5BE}"/>
              </a:ext>
            </a:extLst>
          </p:cNvPr>
          <p:cNvSpPr>
            <a:spLocks noChangeAspect="1"/>
          </p:cNvSpPr>
          <p:nvPr userDrawn="1"/>
        </p:nvSpPr>
        <p:spPr>
          <a:xfrm>
            <a:off x="10647162" y="6516532"/>
            <a:ext cx="1031033" cy="181755"/>
          </a:xfrm>
          <a:custGeom>
            <a:avLst/>
            <a:gdLst>
              <a:gd name="connsiteX0" fmla="*/ 3115860 w 3475660"/>
              <a:gd name="connsiteY0" fmla="*/ 357959 h 612701"/>
              <a:gd name="connsiteX1" fmla="*/ 3064542 w 3475660"/>
              <a:gd name="connsiteY1" fmla="*/ 391703 h 612701"/>
              <a:gd name="connsiteX2" fmla="*/ 3076290 w 3475660"/>
              <a:gd name="connsiteY2" fmla="*/ 416256 h 612701"/>
              <a:gd name="connsiteX3" fmla="*/ 3108439 w 3475660"/>
              <a:gd name="connsiteY3" fmla="*/ 425473 h 612701"/>
              <a:gd name="connsiteX4" fmla="*/ 3144285 w 3475660"/>
              <a:gd name="connsiteY4" fmla="*/ 415656 h 612701"/>
              <a:gd name="connsiteX5" fmla="*/ 3166548 w 3475660"/>
              <a:gd name="connsiteY5" fmla="*/ 386807 h 612701"/>
              <a:gd name="connsiteX6" fmla="*/ 3166548 w 3475660"/>
              <a:gd name="connsiteY6" fmla="*/ 357959 h 612701"/>
              <a:gd name="connsiteX7" fmla="*/ 1024432 w 3475660"/>
              <a:gd name="connsiteY7" fmla="*/ 357958 h 612701"/>
              <a:gd name="connsiteX8" fmla="*/ 973127 w 3475660"/>
              <a:gd name="connsiteY8" fmla="*/ 391702 h 612701"/>
              <a:gd name="connsiteX9" fmla="*/ 984862 w 3475660"/>
              <a:gd name="connsiteY9" fmla="*/ 416256 h 612701"/>
              <a:gd name="connsiteX10" fmla="*/ 1017010 w 3475660"/>
              <a:gd name="connsiteY10" fmla="*/ 425472 h 612701"/>
              <a:gd name="connsiteX11" fmla="*/ 1052870 w 3475660"/>
              <a:gd name="connsiteY11" fmla="*/ 415655 h 612701"/>
              <a:gd name="connsiteX12" fmla="*/ 1052870 w 3475660"/>
              <a:gd name="connsiteY12" fmla="*/ 415655 h 612701"/>
              <a:gd name="connsiteX13" fmla="*/ 1075133 w 3475660"/>
              <a:gd name="connsiteY13" fmla="*/ 386806 h 612701"/>
              <a:gd name="connsiteX14" fmla="*/ 1075133 w 3475660"/>
              <a:gd name="connsiteY14" fmla="*/ 357958 h 612701"/>
              <a:gd name="connsiteX15" fmla="*/ 189955 w 3475660"/>
              <a:gd name="connsiteY15" fmla="*/ 248088 h 612701"/>
              <a:gd name="connsiteX16" fmla="*/ 139565 w 3475660"/>
              <a:gd name="connsiteY16" fmla="*/ 268208 h 612701"/>
              <a:gd name="connsiteX17" fmla="*/ 138526 w 3475660"/>
              <a:gd name="connsiteY17" fmla="*/ 269239 h 612701"/>
              <a:gd name="connsiteX18" fmla="*/ 118741 w 3475660"/>
              <a:gd name="connsiteY18" fmla="*/ 327262 h 612701"/>
              <a:gd name="connsiteX19" fmla="*/ 138526 w 3475660"/>
              <a:gd name="connsiteY19" fmla="*/ 385258 h 612701"/>
              <a:gd name="connsiteX20" fmla="*/ 238792 w 3475660"/>
              <a:gd name="connsiteY20" fmla="*/ 386374 h 612701"/>
              <a:gd name="connsiteX21" fmla="*/ 239915 w 3475660"/>
              <a:gd name="connsiteY21" fmla="*/ 385258 h 612701"/>
              <a:gd name="connsiteX22" fmla="*/ 259700 w 3475660"/>
              <a:gd name="connsiteY22" fmla="*/ 327262 h 612701"/>
              <a:gd name="connsiteX23" fmla="*/ 239915 w 3475660"/>
              <a:gd name="connsiteY23" fmla="*/ 269239 h 612701"/>
              <a:gd name="connsiteX24" fmla="*/ 189955 w 3475660"/>
              <a:gd name="connsiteY24" fmla="*/ 248088 h 612701"/>
              <a:gd name="connsiteX25" fmla="*/ 2160117 w 3475660"/>
              <a:gd name="connsiteY25" fmla="*/ 248083 h 612701"/>
              <a:gd name="connsiteX26" fmla="*/ 2109437 w 3475660"/>
              <a:gd name="connsiteY26" fmla="*/ 268909 h 612701"/>
              <a:gd name="connsiteX27" fmla="*/ 2109406 w 3475660"/>
              <a:gd name="connsiteY27" fmla="*/ 268939 h 612701"/>
              <a:gd name="connsiteX28" fmla="*/ 2089608 w 3475660"/>
              <a:gd name="connsiteY28" fmla="*/ 326637 h 612701"/>
              <a:gd name="connsiteX29" fmla="*/ 2109406 w 3475660"/>
              <a:gd name="connsiteY29" fmla="*/ 385258 h 612701"/>
              <a:gd name="connsiteX30" fmla="*/ 2209651 w 3475660"/>
              <a:gd name="connsiteY30" fmla="*/ 386383 h 612701"/>
              <a:gd name="connsiteX31" fmla="*/ 2210783 w 3475660"/>
              <a:gd name="connsiteY31" fmla="*/ 385258 h 612701"/>
              <a:gd name="connsiteX32" fmla="*/ 2230581 w 3475660"/>
              <a:gd name="connsiteY32" fmla="*/ 326637 h 612701"/>
              <a:gd name="connsiteX33" fmla="*/ 2210783 w 3475660"/>
              <a:gd name="connsiteY33" fmla="*/ 268939 h 612701"/>
              <a:gd name="connsiteX34" fmla="*/ 2160117 w 3475660"/>
              <a:gd name="connsiteY34" fmla="*/ 248083 h 612701"/>
              <a:gd name="connsiteX35" fmla="*/ 2776459 w 3475660"/>
              <a:gd name="connsiteY35" fmla="*/ 160913 h 612701"/>
              <a:gd name="connsiteX36" fmla="*/ 2893911 w 3475660"/>
              <a:gd name="connsiteY36" fmla="*/ 160913 h 612701"/>
              <a:gd name="connsiteX37" fmla="*/ 2893911 w 3475660"/>
              <a:gd name="connsiteY37" fmla="*/ 493610 h 612701"/>
              <a:gd name="connsiteX38" fmla="*/ 2776459 w 3475660"/>
              <a:gd name="connsiteY38" fmla="*/ 493610 h 612701"/>
              <a:gd name="connsiteX39" fmla="*/ 449487 w 3475660"/>
              <a:gd name="connsiteY39" fmla="*/ 160913 h 612701"/>
              <a:gd name="connsiteX40" fmla="*/ 566950 w 3475660"/>
              <a:gd name="connsiteY40" fmla="*/ 160913 h 612701"/>
              <a:gd name="connsiteX41" fmla="*/ 566950 w 3475660"/>
              <a:gd name="connsiteY41" fmla="*/ 327861 h 612701"/>
              <a:gd name="connsiteX42" fmla="*/ 581163 w 3475660"/>
              <a:gd name="connsiteY42" fmla="*/ 382511 h 612701"/>
              <a:gd name="connsiteX43" fmla="*/ 622594 w 3475660"/>
              <a:gd name="connsiteY43" fmla="*/ 399696 h 612701"/>
              <a:gd name="connsiteX44" fmla="*/ 668025 w 3475660"/>
              <a:gd name="connsiteY44" fmla="*/ 380364 h 612701"/>
              <a:gd name="connsiteX45" fmla="*/ 685647 w 3475660"/>
              <a:gd name="connsiteY45" fmla="*/ 321117 h 612701"/>
              <a:gd name="connsiteX46" fmla="*/ 685647 w 3475660"/>
              <a:gd name="connsiteY46" fmla="*/ 160913 h 612701"/>
              <a:gd name="connsiteX47" fmla="*/ 803111 w 3475660"/>
              <a:gd name="connsiteY47" fmla="*/ 160913 h 612701"/>
              <a:gd name="connsiteX48" fmla="*/ 803111 w 3475660"/>
              <a:gd name="connsiteY48" fmla="*/ 493610 h 612701"/>
              <a:gd name="connsiteX49" fmla="*/ 691207 w 3475660"/>
              <a:gd name="connsiteY49" fmla="*/ 493610 h 612701"/>
              <a:gd name="connsiteX50" fmla="*/ 691207 w 3475660"/>
              <a:gd name="connsiteY50" fmla="*/ 458018 h 612701"/>
              <a:gd name="connsiteX51" fmla="*/ 646694 w 3475660"/>
              <a:gd name="connsiteY51" fmla="*/ 488690 h 612701"/>
              <a:gd name="connsiteX52" fmla="*/ 591679 w 3475660"/>
              <a:gd name="connsiteY52" fmla="*/ 499130 h 612701"/>
              <a:gd name="connsiteX53" fmla="*/ 488126 w 3475660"/>
              <a:gd name="connsiteY53" fmla="*/ 461065 h 612701"/>
              <a:gd name="connsiteX54" fmla="*/ 449487 w 3475660"/>
              <a:gd name="connsiteY54" fmla="*/ 346894 h 612701"/>
              <a:gd name="connsiteX55" fmla="*/ 1460265 w 3475660"/>
              <a:gd name="connsiteY55" fmla="*/ 160913 h 612701"/>
              <a:gd name="connsiteX56" fmla="*/ 1577729 w 3475660"/>
              <a:gd name="connsiteY56" fmla="*/ 160913 h 612701"/>
              <a:gd name="connsiteX57" fmla="*/ 1577729 w 3475660"/>
              <a:gd name="connsiteY57" fmla="*/ 493610 h 612701"/>
              <a:gd name="connsiteX58" fmla="*/ 1460265 w 3475660"/>
              <a:gd name="connsiteY58" fmla="*/ 493610 h 612701"/>
              <a:gd name="connsiteX59" fmla="*/ 1797198 w 3475660"/>
              <a:gd name="connsiteY59" fmla="*/ 155395 h 612701"/>
              <a:gd name="connsiteX60" fmla="*/ 1869521 w 3475660"/>
              <a:gd name="connsiteY60" fmla="*/ 162763 h 612701"/>
              <a:gd name="connsiteX61" fmla="*/ 1929492 w 3475660"/>
              <a:gd name="connsiteY61" fmla="*/ 183619 h 612701"/>
              <a:gd name="connsiteX62" fmla="*/ 1894249 w 3475660"/>
              <a:gd name="connsiteY62" fmla="*/ 262797 h 612701"/>
              <a:gd name="connsiteX63" fmla="*/ 1797815 w 3475660"/>
              <a:gd name="connsiteY63" fmla="*/ 238243 h 612701"/>
              <a:gd name="connsiteX64" fmla="*/ 1757012 w 3475660"/>
              <a:gd name="connsiteY64" fmla="*/ 244689 h 612701"/>
              <a:gd name="connsiteX65" fmla="*/ 1744019 w 3475660"/>
              <a:gd name="connsiteY65" fmla="*/ 261573 h 612701"/>
              <a:gd name="connsiteX66" fmla="*/ 1758244 w 3475660"/>
              <a:gd name="connsiteY66" fmla="*/ 277859 h 612701"/>
              <a:gd name="connsiteX67" fmla="*/ 1805235 w 3475660"/>
              <a:gd name="connsiteY67" fmla="*/ 287350 h 612701"/>
              <a:gd name="connsiteX68" fmla="*/ 1873848 w 3475660"/>
              <a:gd name="connsiteY68" fmla="*/ 301487 h 612701"/>
              <a:gd name="connsiteX69" fmla="*/ 1921153 w 3475660"/>
              <a:gd name="connsiteY69" fmla="*/ 330635 h 612701"/>
              <a:gd name="connsiteX70" fmla="*/ 1941240 w 3475660"/>
              <a:gd name="connsiteY70" fmla="*/ 389881 h 612701"/>
              <a:gd name="connsiteX71" fmla="*/ 1922071 w 3475660"/>
              <a:gd name="connsiteY71" fmla="*/ 446030 h 612701"/>
              <a:gd name="connsiteX72" fmla="*/ 1865509 w 3475660"/>
              <a:gd name="connsiteY72" fmla="*/ 485019 h 612701"/>
              <a:gd name="connsiteX73" fmla="*/ 1775552 w 3475660"/>
              <a:gd name="connsiteY73" fmla="*/ 499131 h 612701"/>
              <a:gd name="connsiteX74" fmla="*/ 1692716 w 3475660"/>
              <a:gd name="connsiteY74" fmla="*/ 489614 h 612701"/>
              <a:gd name="connsiteX75" fmla="*/ 1692716 w 3475660"/>
              <a:gd name="connsiteY75" fmla="*/ 489614 h 612701"/>
              <a:gd name="connsiteX76" fmla="*/ 1627185 w 3475660"/>
              <a:gd name="connsiteY76" fmla="*/ 464762 h 612701"/>
              <a:gd name="connsiteX77" fmla="*/ 1662416 w 3475660"/>
              <a:gd name="connsiteY77" fmla="*/ 384960 h 612701"/>
              <a:gd name="connsiteX78" fmla="*/ 1716827 w 3475660"/>
              <a:gd name="connsiteY78" fmla="*/ 407365 h 612701"/>
              <a:gd name="connsiteX79" fmla="*/ 1779264 w 3475660"/>
              <a:gd name="connsiteY79" fmla="*/ 415657 h 612701"/>
              <a:gd name="connsiteX80" fmla="*/ 1819765 w 3475660"/>
              <a:gd name="connsiteY80" fmla="*/ 409813 h 612701"/>
              <a:gd name="connsiteX81" fmla="*/ 1831814 w 3475660"/>
              <a:gd name="connsiteY81" fmla="*/ 392953 h 612701"/>
              <a:gd name="connsiteX82" fmla="*/ 1817286 w 3475660"/>
              <a:gd name="connsiteY82" fmla="*/ 377292 h 612701"/>
              <a:gd name="connsiteX83" fmla="*/ 1771226 w 3475660"/>
              <a:gd name="connsiteY83" fmla="*/ 368375 h 612701"/>
              <a:gd name="connsiteX84" fmla="*/ 1702915 w 3475660"/>
              <a:gd name="connsiteY84" fmla="*/ 355487 h 612701"/>
              <a:gd name="connsiteX85" fmla="*/ 1654377 w 3475660"/>
              <a:gd name="connsiteY85" fmla="*/ 326039 h 612701"/>
              <a:gd name="connsiteX86" fmla="*/ 1633976 w 3475660"/>
              <a:gd name="connsiteY86" fmla="*/ 265869 h 612701"/>
              <a:gd name="connsiteX87" fmla="*/ 1653145 w 3475660"/>
              <a:gd name="connsiteY87" fmla="*/ 209096 h 612701"/>
              <a:gd name="connsiteX88" fmla="*/ 1709091 w 3475660"/>
              <a:gd name="connsiteY88" fmla="*/ 169807 h 612701"/>
              <a:gd name="connsiteX89" fmla="*/ 1797198 w 3475660"/>
              <a:gd name="connsiteY89" fmla="*/ 155395 h 612701"/>
              <a:gd name="connsiteX90" fmla="*/ 164498 w 3475660"/>
              <a:gd name="connsiteY90" fmla="*/ 155394 h 612701"/>
              <a:gd name="connsiteX91" fmla="*/ 263410 w 3475660"/>
              <a:gd name="connsiteY91" fmla="*/ 194059 h 612701"/>
              <a:gd name="connsiteX92" fmla="*/ 263410 w 3475660"/>
              <a:gd name="connsiteY92" fmla="*/ 160913 h 612701"/>
              <a:gd name="connsiteX93" fmla="*/ 375302 w 3475660"/>
              <a:gd name="connsiteY93" fmla="*/ 160913 h 612701"/>
              <a:gd name="connsiteX94" fmla="*/ 375302 w 3475660"/>
              <a:gd name="connsiteY94" fmla="*/ 612701 h 612701"/>
              <a:gd name="connsiteX95" fmla="*/ 257838 w 3475660"/>
              <a:gd name="connsiteY95" fmla="*/ 612701 h 612701"/>
              <a:gd name="connsiteX96" fmla="*/ 257838 w 3475660"/>
              <a:gd name="connsiteY96" fmla="*/ 464137 h 612701"/>
              <a:gd name="connsiteX97" fmla="*/ 164498 w 3475660"/>
              <a:gd name="connsiteY97" fmla="*/ 499129 h 612701"/>
              <a:gd name="connsiteX98" fmla="*/ 81347 w 3475660"/>
              <a:gd name="connsiteY98" fmla="*/ 477949 h 612701"/>
              <a:gd name="connsiteX99" fmla="*/ 21992 w 3475660"/>
              <a:gd name="connsiteY99" fmla="*/ 417803 h 612701"/>
              <a:gd name="connsiteX100" fmla="*/ 45 w 3475660"/>
              <a:gd name="connsiteY100" fmla="*/ 327262 h 612701"/>
              <a:gd name="connsiteX101" fmla="*/ 21992 w 3475660"/>
              <a:gd name="connsiteY101" fmla="*/ 236720 h 612701"/>
              <a:gd name="connsiteX102" fmla="*/ 81347 w 3475660"/>
              <a:gd name="connsiteY102" fmla="*/ 176550 h 612701"/>
              <a:gd name="connsiteX103" fmla="*/ 164498 w 3475660"/>
              <a:gd name="connsiteY103" fmla="*/ 155394 h 612701"/>
              <a:gd name="connsiteX104" fmla="*/ 3112765 w 3475660"/>
              <a:gd name="connsiteY104" fmla="*/ 155393 h 612701"/>
              <a:gd name="connsiteX105" fmla="*/ 3240129 w 3475660"/>
              <a:gd name="connsiteY105" fmla="*/ 193134 h 612701"/>
              <a:gd name="connsiteX106" fmla="*/ 3284000 w 3475660"/>
              <a:gd name="connsiteY106" fmla="*/ 308853 h 612701"/>
              <a:gd name="connsiteX107" fmla="*/ 3284000 w 3475660"/>
              <a:gd name="connsiteY107" fmla="*/ 493610 h 612701"/>
              <a:gd name="connsiteX108" fmla="*/ 3174598 w 3475660"/>
              <a:gd name="connsiteY108" fmla="*/ 493610 h 612701"/>
              <a:gd name="connsiteX109" fmla="*/ 3174598 w 3475660"/>
              <a:gd name="connsiteY109" fmla="*/ 450649 h 612701"/>
              <a:gd name="connsiteX110" fmla="*/ 3075661 w 3475660"/>
              <a:gd name="connsiteY110" fmla="*/ 499130 h 612701"/>
              <a:gd name="connsiteX111" fmla="*/ 3008294 w 3475660"/>
              <a:gd name="connsiteY111" fmla="*/ 485642 h 612701"/>
              <a:gd name="connsiteX112" fmla="*/ 2965327 w 3475660"/>
              <a:gd name="connsiteY112" fmla="*/ 449100 h 612701"/>
              <a:gd name="connsiteX113" fmla="*/ 2950787 w 3475660"/>
              <a:gd name="connsiteY113" fmla="*/ 396623 h 612701"/>
              <a:gd name="connsiteX114" fmla="*/ 2987262 w 3475660"/>
              <a:gd name="connsiteY114" fmla="*/ 323265 h 612701"/>
              <a:gd name="connsiteX115" fmla="*/ 3099783 w 3475660"/>
              <a:gd name="connsiteY115" fmla="*/ 297189 h 612701"/>
              <a:gd name="connsiteX116" fmla="*/ 3166547 w 3475660"/>
              <a:gd name="connsiteY116" fmla="*/ 297189 h 612701"/>
              <a:gd name="connsiteX117" fmla="*/ 3095457 w 3475660"/>
              <a:gd name="connsiteY117" fmla="*/ 244387 h 612701"/>
              <a:gd name="connsiteX118" fmla="*/ 3046605 w 3475660"/>
              <a:gd name="connsiteY118" fmla="*/ 252055 h 612701"/>
              <a:gd name="connsiteX119" fmla="*/ 3004570 w 3475660"/>
              <a:gd name="connsiteY119" fmla="*/ 273236 h 612701"/>
              <a:gd name="connsiteX120" fmla="*/ 2965000 w 3475660"/>
              <a:gd name="connsiteY120" fmla="*/ 194058 h 612701"/>
              <a:gd name="connsiteX121" fmla="*/ 3032694 w 3475660"/>
              <a:gd name="connsiteY121" fmla="*/ 165509 h 612701"/>
              <a:gd name="connsiteX122" fmla="*/ 3112765 w 3475660"/>
              <a:gd name="connsiteY122" fmla="*/ 155393 h 612701"/>
              <a:gd name="connsiteX123" fmla="*/ 2574912 w 3475660"/>
              <a:gd name="connsiteY123" fmla="*/ 155393 h 612701"/>
              <a:gd name="connsiteX124" fmla="*/ 2673221 w 3475660"/>
              <a:gd name="connsiteY124" fmla="*/ 179621 h 612701"/>
              <a:gd name="connsiteX125" fmla="*/ 2731934 w 3475660"/>
              <a:gd name="connsiteY125" fmla="*/ 246835 h 612701"/>
              <a:gd name="connsiteX126" fmla="*/ 2641072 w 3475660"/>
              <a:gd name="connsiteY126" fmla="*/ 292893 h 612701"/>
              <a:gd name="connsiteX127" fmla="*/ 2574283 w 3475660"/>
              <a:gd name="connsiteY127" fmla="*/ 248082 h 612701"/>
              <a:gd name="connsiteX128" fmla="*/ 2522060 w 3475660"/>
              <a:gd name="connsiteY128" fmla="*/ 268938 h 612701"/>
              <a:gd name="connsiteX129" fmla="*/ 2501332 w 3475660"/>
              <a:gd name="connsiteY129" fmla="*/ 326636 h 612701"/>
              <a:gd name="connsiteX130" fmla="*/ 2522060 w 3475660"/>
              <a:gd name="connsiteY130" fmla="*/ 385257 h 612701"/>
              <a:gd name="connsiteX131" fmla="*/ 2574283 w 3475660"/>
              <a:gd name="connsiteY131" fmla="*/ 406438 h 612701"/>
              <a:gd name="connsiteX132" fmla="*/ 2641072 w 3475660"/>
              <a:gd name="connsiteY132" fmla="*/ 361629 h 612701"/>
              <a:gd name="connsiteX133" fmla="*/ 2731934 w 3475660"/>
              <a:gd name="connsiteY133" fmla="*/ 407662 h 612701"/>
              <a:gd name="connsiteX134" fmla="*/ 2673221 w 3475660"/>
              <a:gd name="connsiteY134" fmla="*/ 474876 h 612701"/>
              <a:gd name="connsiteX135" fmla="*/ 2574913 w 3475660"/>
              <a:gd name="connsiteY135" fmla="*/ 499129 h 612701"/>
              <a:gd name="connsiteX136" fmla="*/ 2475371 w 3475660"/>
              <a:gd name="connsiteY136" fmla="*/ 477025 h 612701"/>
              <a:gd name="connsiteX137" fmla="*/ 2475371 w 3475660"/>
              <a:gd name="connsiteY137" fmla="*/ 477025 h 612701"/>
              <a:gd name="connsiteX138" fmla="*/ 2398115 w 3475660"/>
              <a:gd name="connsiteY138" fmla="*/ 253881 h 612701"/>
              <a:gd name="connsiteX139" fmla="*/ 2475371 w 3475660"/>
              <a:gd name="connsiteY139" fmla="*/ 177173 h 612701"/>
              <a:gd name="connsiteX140" fmla="*/ 2574912 w 3475660"/>
              <a:gd name="connsiteY140" fmla="*/ 155393 h 612701"/>
              <a:gd name="connsiteX141" fmla="*/ 2160246 w 3475660"/>
              <a:gd name="connsiteY141" fmla="*/ 155393 h 612701"/>
              <a:gd name="connsiteX142" fmla="*/ 2257774 w 3475660"/>
              <a:gd name="connsiteY142" fmla="*/ 177173 h 612701"/>
              <a:gd name="connsiteX143" fmla="*/ 2325166 w 3475660"/>
              <a:gd name="connsiteY143" fmla="*/ 237943 h 612701"/>
              <a:gd name="connsiteX144" fmla="*/ 2270543 w 3475660"/>
              <a:gd name="connsiteY144" fmla="*/ 469892 h 612701"/>
              <a:gd name="connsiteX145" fmla="*/ 2257774 w 3475660"/>
              <a:gd name="connsiteY145" fmla="*/ 477025 h 612701"/>
              <a:gd name="connsiteX146" fmla="*/ 2063044 w 3475660"/>
              <a:gd name="connsiteY146" fmla="*/ 477025 h 612701"/>
              <a:gd name="connsiteX147" fmla="*/ 2063044 w 3475660"/>
              <a:gd name="connsiteY147" fmla="*/ 477025 h 612701"/>
              <a:gd name="connsiteX148" fmla="*/ 1970924 w 3475660"/>
              <a:gd name="connsiteY148" fmla="*/ 326637 h 612701"/>
              <a:gd name="connsiteX149" fmla="*/ 2062717 w 3475660"/>
              <a:gd name="connsiteY149" fmla="*/ 177173 h 612701"/>
              <a:gd name="connsiteX150" fmla="*/ 2160246 w 3475660"/>
              <a:gd name="connsiteY150" fmla="*/ 155393 h 612701"/>
              <a:gd name="connsiteX151" fmla="*/ 1021335 w 3475660"/>
              <a:gd name="connsiteY151" fmla="*/ 155392 h 612701"/>
              <a:gd name="connsiteX152" fmla="*/ 1148701 w 3475660"/>
              <a:gd name="connsiteY152" fmla="*/ 193133 h 612701"/>
              <a:gd name="connsiteX153" fmla="*/ 1192584 w 3475660"/>
              <a:gd name="connsiteY153" fmla="*/ 308853 h 612701"/>
              <a:gd name="connsiteX154" fmla="*/ 1192584 w 3475660"/>
              <a:gd name="connsiteY154" fmla="*/ 493609 h 612701"/>
              <a:gd name="connsiteX155" fmla="*/ 1083170 w 3475660"/>
              <a:gd name="connsiteY155" fmla="*/ 493609 h 612701"/>
              <a:gd name="connsiteX156" fmla="*/ 1083170 w 3475660"/>
              <a:gd name="connsiteY156" fmla="*/ 450648 h 612701"/>
              <a:gd name="connsiteX157" fmla="*/ 984245 w 3475660"/>
              <a:gd name="connsiteY157" fmla="*/ 499128 h 612701"/>
              <a:gd name="connsiteX158" fmla="*/ 916866 w 3475660"/>
              <a:gd name="connsiteY158" fmla="*/ 485641 h 612701"/>
              <a:gd name="connsiteX159" fmla="*/ 873899 w 3475660"/>
              <a:gd name="connsiteY159" fmla="*/ 449099 h 612701"/>
              <a:gd name="connsiteX160" fmla="*/ 859371 w 3475660"/>
              <a:gd name="connsiteY160" fmla="*/ 396622 h 612701"/>
              <a:gd name="connsiteX161" fmla="*/ 895846 w 3475660"/>
              <a:gd name="connsiteY161" fmla="*/ 323264 h 612701"/>
              <a:gd name="connsiteX162" fmla="*/ 1008355 w 3475660"/>
              <a:gd name="connsiteY162" fmla="*/ 297187 h 612701"/>
              <a:gd name="connsiteX163" fmla="*/ 1075131 w 3475660"/>
              <a:gd name="connsiteY163" fmla="*/ 297187 h 612701"/>
              <a:gd name="connsiteX164" fmla="*/ 1004028 w 3475660"/>
              <a:gd name="connsiteY164" fmla="*/ 244385 h 612701"/>
              <a:gd name="connsiteX165" fmla="*/ 955188 w 3475660"/>
              <a:gd name="connsiteY165" fmla="*/ 252054 h 612701"/>
              <a:gd name="connsiteX166" fmla="*/ 913154 w 3475660"/>
              <a:gd name="connsiteY166" fmla="*/ 273234 h 612701"/>
              <a:gd name="connsiteX167" fmla="*/ 873584 w 3475660"/>
              <a:gd name="connsiteY167" fmla="*/ 194057 h 612701"/>
              <a:gd name="connsiteX168" fmla="*/ 941277 w 3475660"/>
              <a:gd name="connsiteY168" fmla="*/ 165508 h 612701"/>
              <a:gd name="connsiteX169" fmla="*/ 1021335 w 3475660"/>
              <a:gd name="connsiteY169" fmla="*/ 155392 h 612701"/>
              <a:gd name="connsiteX170" fmla="*/ 3358183 w 3475660"/>
              <a:gd name="connsiteY170" fmla="*/ 38150 h 612701"/>
              <a:gd name="connsiteX171" fmla="*/ 3475660 w 3475660"/>
              <a:gd name="connsiteY171" fmla="*/ 38150 h 612701"/>
              <a:gd name="connsiteX172" fmla="*/ 3475660 w 3475660"/>
              <a:gd name="connsiteY172" fmla="*/ 493610 h 612701"/>
              <a:gd name="connsiteX173" fmla="*/ 3358183 w 3475660"/>
              <a:gd name="connsiteY173" fmla="*/ 493610 h 612701"/>
              <a:gd name="connsiteX174" fmla="*/ 1266767 w 3475660"/>
              <a:gd name="connsiteY174" fmla="*/ 38150 h 612701"/>
              <a:gd name="connsiteX175" fmla="*/ 1384231 w 3475660"/>
              <a:gd name="connsiteY175" fmla="*/ 38150 h 612701"/>
              <a:gd name="connsiteX176" fmla="*/ 1384231 w 3475660"/>
              <a:gd name="connsiteY176" fmla="*/ 493610 h 612701"/>
              <a:gd name="connsiteX177" fmla="*/ 1266767 w 3475660"/>
              <a:gd name="connsiteY177" fmla="*/ 493610 h 612701"/>
              <a:gd name="connsiteX178" fmla="*/ 2835198 w 3475660"/>
              <a:gd name="connsiteY178" fmla="*/ 84 h 612701"/>
              <a:gd name="connsiteX179" fmla="*/ 2887119 w 3475660"/>
              <a:gd name="connsiteY179" fmla="*/ 16969 h 612701"/>
              <a:gd name="connsiteX180" fmla="*/ 2906891 w 3475660"/>
              <a:gd name="connsiteY180" fmla="*/ 60230 h 612701"/>
              <a:gd name="connsiteX181" fmla="*/ 2887119 w 3475660"/>
              <a:gd name="connsiteY181" fmla="*/ 105963 h 612701"/>
              <a:gd name="connsiteX182" fmla="*/ 2835198 w 3475660"/>
              <a:gd name="connsiteY182" fmla="*/ 124071 h 612701"/>
              <a:gd name="connsiteX183" fmla="*/ 2783251 w 3475660"/>
              <a:gd name="connsiteY183" fmla="*/ 106288 h 612701"/>
              <a:gd name="connsiteX184" fmla="*/ 2778957 w 3475660"/>
              <a:gd name="connsiteY184" fmla="*/ 22157 h 612701"/>
              <a:gd name="connsiteX185" fmla="*/ 2783251 w 3475660"/>
              <a:gd name="connsiteY185" fmla="*/ 17893 h 612701"/>
              <a:gd name="connsiteX186" fmla="*/ 2835198 w 3475660"/>
              <a:gd name="connsiteY186" fmla="*/ 84 h 612701"/>
              <a:gd name="connsiteX187" fmla="*/ 1519003 w 3475660"/>
              <a:gd name="connsiteY187" fmla="*/ 84 h 612701"/>
              <a:gd name="connsiteX188" fmla="*/ 1570924 w 3475660"/>
              <a:gd name="connsiteY188" fmla="*/ 16969 h 612701"/>
              <a:gd name="connsiteX189" fmla="*/ 1590709 w 3475660"/>
              <a:gd name="connsiteY189" fmla="*/ 60229 h 612701"/>
              <a:gd name="connsiteX190" fmla="*/ 1570924 w 3475660"/>
              <a:gd name="connsiteY190" fmla="*/ 105964 h 612701"/>
              <a:gd name="connsiteX191" fmla="*/ 1519003 w 3475660"/>
              <a:gd name="connsiteY191" fmla="*/ 124072 h 612701"/>
              <a:gd name="connsiteX192" fmla="*/ 1467069 w 3475660"/>
              <a:gd name="connsiteY192" fmla="*/ 106288 h 612701"/>
              <a:gd name="connsiteX193" fmla="*/ 1462738 w 3475660"/>
              <a:gd name="connsiteY193" fmla="*/ 22193 h 612701"/>
              <a:gd name="connsiteX194" fmla="*/ 1467069 w 3475660"/>
              <a:gd name="connsiteY194" fmla="*/ 17893 h 612701"/>
              <a:gd name="connsiteX195" fmla="*/ 1519003 w 3475660"/>
              <a:gd name="connsiteY195" fmla="*/ 84 h 61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3475660" h="612701">
                <a:moveTo>
                  <a:pt x="3115860" y="357959"/>
                </a:moveTo>
                <a:cubicBezTo>
                  <a:pt x="3081648" y="357959"/>
                  <a:pt x="3064542" y="369207"/>
                  <a:pt x="3064542" y="391703"/>
                </a:cubicBezTo>
                <a:cubicBezTo>
                  <a:pt x="3064231" y="401292"/>
                  <a:pt x="3068607" y="410438"/>
                  <a:pt x="3076290" y="416256"/>
                </a:cubicBezTo>
                <a:cubicBezTo>
                  <a:pt x="3085640" y="422867"/>
                  <a:pt x="3096979" y="426118"/>
                  <a:pt x="3108439" y="425473"/>
                </a:cubicBezTo>
                <a:cubicBezTo>
                  <a:pt x="3121096" y="425737"/>
                  <a:pt x="3133554" y="422325"/>
                  <a:pt x="3144285" y="415656"/>
                </a:cubicBezTo>
                <a:cubicBezTo>
                  <a:pt x="3154808" y="408847"/>
                  <a:pt x="3162664" y="398666"/>
                  <a:pt x="3166548" y="386807"/>
                </a:cubicBezTo>
                <a:lnTo>
                  <a:pt x="3166548" y="357959"/>
                </a:lnTo>
                <a:close/>
                <a:moveTo>
                  <a:pt x="1024432" y="357958"/>
                </a:moveTo>
                <a:cubicBezTo>
                  <a:pt x="990220" y="357958"/>
                  <a:pt x="973118" y="369206"/>
                  <a:pt x="973127" y="391702"/>
                </a:cubicBezTo>
                <a:cubicBezTo>
                  <a:pt x="972811" y="401289"/>
                  <a:pt x="977183" y="410436"/>
                  <a:pt x="984862" y="416256"/>
                </a:cubicBezTo>
                <a:cubicBezTo>
                  <a:pt x="994212" y="422864"/>
                  <a:pt x="1005550" y="426114"/>
                  <a:pt x="1017010" y="425472"/>
                </a:cubicBezTo>
                <a:cubicBezTo>
                  <a:pt x="1029670" y="425734"/>
                  <a:pt x="1042133" y="422322"/>
                  <a:pt x="1052870" y="415655"/>
                </a:cubicBezTo>
                <a:lnTo>
                  <a:pt x="1052870" y="415655"/>
                </a:lnTo>
                <a:cubicBezTo>
                  <a:pt x="1063385" y="408839"/>
                  <a:pt x="1071240" y="398661"/>
                  <a:pt x="1075133" y="386806"/>
                </a:cubicBezTo>
                <a:lnTo>
                  <a:pt x="1075133" y="357958"/>
                </a:lnTo>
                <a:close/>
                <a:moveTo>
                  <a:pt x="189955" y="248088"/>
                </a:moveTo>
                <a:cubicBezTo>
                  <a:pt x="171795" y="247901"/>
                  <a:pt x="153564" y="254593"/>
                  <a:pt x="139565" y="268208"/>
                </a:cubicBezTo>
                <a:cubicBezTo>
                  <a:pt x="139215" y="268548"/>
                  <a:pt x="138868" y="268892"/>
                  <a:pt x="138526" y="269239"/>
                </a:cubicBezTo>
                <a:cubicBezTo>
                  <a:pt x="124631" y="285317"/>
                  <a:pt x="117541" y="306110"/>
                  <a:pt x="118741" y="327262"/>
                </a:cubicBezTo>
                <a:cubicBezTo>
                  <a:pt x="117537" y="348407"/>
                  <a:pt x="124628" y="369193"/>
                  <a:pt x="138526" y="385258"/>
                </a:cubicBezTo>
                <a:cubicBezTo>
                  <a:pt x="165903" y="413058"/>
                  <a:pt x="210794" y="413557"/>
                  <a:pt x="238792" y="386374"/>
                </a:cubicBezTo>
                <a:cubicBezTo>
                  <a:pt x="239170" y="386006"/>
                  <a:pt x="239544" y="385634"/>
                  <a:pt x="239915" y="385258"/>
                </a:cubicBezTo>
                <a:cubicBezTo>
                  <a:pt x="253807" y="369190"/>
                  <a:pt x="260898" y="348406"/>
                  <a:pt x="259700" y="327262"/>
                </a:cubicBezTo>
                <a:cubicBezTo>
                  <a:pt x="260893" y="306110"/>
                  <a:pt x="253803" y="285320"/>
                  <a:pt x="239915" y="269239"/>
                </a:cubicBezTo>
                <a:cubicBezTo>
                  <a:pt x="226203" y="255340"/>
                  <a:pt x="208114" y="248274"/>
                  <a:pt x="189955" y="248088"/>
                </a:cubicBezTo>
                <a:close/>
                <a:moveTo>
                  <a:pt x="2160117" y="248083"/>
                </a:moveTo>
                <a:cubicBezTo>
                  <a:pt x="2141777" y="248078"/>
                  <a:pt x="2123434" y="255019"/>
                  <a:pt x="2109437" y="268909"/>
                </a:cubicBezTo>
                <a:cubicBezTo>
                  <a:pt x="2109427" y="268919"/>
                  <a:pt x="2109416" y="268929"/>
                  <a:pt x="2109406" y="268939"/>
                </a:cubicBezTo>
                <a:cubicBezTo>
                  <a:pt x="2095470" y="284866"/>
                  <a:pt x="2088365" y="305575"/>
                  <a:pt x="2089608" y="326637"/>
                </a:cubicBezTo>
                <a:cubicBezTo>
                  <a:pt x="2088334" y="347983"/>
                  <a:pt x="2095429" y="368990"/>
                  <a:pt x="2109406" y="385258"/>
                </a:cubicBezTo>
                <a:cubicBezTo>
                  <a:pt x="2136776" y="413054"/>
                  <a:pt x="2181657" y="413558"/>
                  <a:pt x="2209651" y="386383"/>
                </a:cubicBezTo>
                <a:cubicBezTo>
                  <a:pt x="2210033" y="386012"/>
                  <a:pt x="2210410" y="385637"/>
                  <a:pt x="2210783" y="385258"/>
                </a:cubicBezTo>
                <a:cubicBezTo>
                  <a:pt x="2224750" y="368984"/>
                  <a:pt x="2231843" y="347981"/>
                  <a:pt x="2230581" y="326637"/>
                </a:cubicBezTo>
                <a:cubicBezTo>
                  <a:pt x="2231813" y="305577"/>
                  <a:pt x="2224709" y="284872"/>
                  <a:pt x="2210783" y="268939"/>
                </a:cubicBezTo>
                <a:cubicBezTo>
                  <a:pt x="2196795" y="255041"/>
                  <a:pt x="2178457" y="248089"/>
                  <a:pt x="2160117" y="248083"/>
                </a:cubicBezTo>
                <a:close/>
                <a:moveTo>
                  <a:pt x="2776459" y="160913"/>
                </a:moveTo>
                <a:lnTo>
                  <a:pt x="2893911" y="160913"/>
                </a:lnTo>
                <a:lnTo>
                  <a:pt x="2893911" y="493610"/>
                </a:lnTo>
                <a:lnTo>
                  <a:pt x="2776459" y="493610"/>
                </a:lnTo>
                <a:close/>
                <a:moveTo>
                  <a:pt x="449487" y="160913"/>
                </a:moveTo>
                <a:lnTo>
                  <a:pt x="566950" y="160913"/>
                </a:lnTo>
                <a:lnTo>
                  <a:pt x="566950" y="327861"/>
                </a:lnTo>
                <a:cubicBezTo>
                  <a:pt x="565336" y="347149"/>
                  <a:pt x="570346" y="366411"/>
                  <a:pt x="581163" y="382511"/>
                </a:cubicBezTo>
                <a:cubicBezTo>
                  <a:pt x="591507" y="394357"/>
                  <a:pt x="606837" y="400715"/>
                  <a:pt x="622594" y="399696"/>
                </a:cubicBezTo>
                <a:cubicBezTo>
                  <a:pt x="639871" y="400235"/>
                  <a:pt x="656504" y="393158"/>
                  <a:pt x="668025" y="380364"/>
                </a:cubicBezTo>
                <a:cubicBezTo>
                  <a:pt x="681077" y="363459"/>
                  <a:pt x="687356" y="342350"/>
                  <a:pt x="685647" y="321117"/>
                </a:cubicBezTo>
                <a:lnTo>
                  <a:pt x="685647" y="160913"/>
                </a:lnTo>
                <a:lnTo>
                  <a:pt x="803111" y="160913"/>
                </a:lnTo>
                <a:lnTo>
                  <a:pt x="803111" y="493610"/>
                </a:lnTo>
                <a:lnTo>
                  <a:pt x="691207" y="493610"/>
                </a:lnTo>
                <a:lnTo>
                  <a:pt x="691207" y="458018"/>
                </a:lnTo>
                <a:cubicBezTo>
                  <a:pt x="678911" y="471470"/>
                  <a:pt x="663688" y="481960"/>
                  <a:pt x="646694" y="488690"/>
                </a:cubicBezTo>
                <a:cubicBezTo>
                  <a:pt x="629214" y="495688"/>
                  <a:pt x="610526" y="499234"/>
                  <a:pt x="591679" y="499130"/>
                </a:cubicBezTo>
                <a:cubicBezTo>
                  <a:pt x="553374" y="501014"/>
                  <a:pt x="515961" y="487261"/>
                  <a:pt x="488126" y="461065"/>
                </a:cubicBezTo>
                <a:cubicBezTo>
                  <a:pt x="460196" y="429780"/>
                  <a:pt x="446252" y="388577"/>
                  <a:pt x="449487" y="346894"/>
                </a:cubicBezTo>
                <a:close/>
                <a:moveTo>
                  <a:pt x="1460265" y="160913"/>
                </a:moveTo>
                <a:lnTo>
                  <a:pt x="1577729" y="160913"/>
                </a:lnTo>
                <a:lnTo>
                  <a:pt x="1577729" y="493610"/>
                </a:lnTo>
                <a:lnTo>
                  <a:pt x="1460265" y="493610"/>
                </a:lnTo>
                <a:close/>
                <a:moveTo>
                  <a:pt x="1797198" y="155395"/>
                </a:moveTo>
                <a:cubicBezTo>
                  <a:pt x="1821496" y="155389"/>
                  <a:pt x="1845731" y="157858"/>
                  <a:pt x="1869521" y="162763"/>
                </a:cubicBezTo>
                <a:cubicBezTo>
                  <a:pt x="1890469" y="166623"/>
                  <a:pt x="1910696" y="173657"/>
                  <a:pt x="1929492" y="183619"/>
                </a:cubicBezTo>
                <a:lnTo>
                  <a:pt x="1894249" y="262797"/>
                </a:lnTo>
                <a:cubicBezTo>
                  <a:pt x="1864778" y="246484"/>
                  <a:pt x="1831556" y="238024"/>
                  <a:pt x="1797815" y="238243"/>
                </a:cubicBezTo>
                <a:cubicBezTo>
                  <a:pt x="1783904" y="237430"/>
                  <a:pt x="1769982" y="239629"/>
                  <a:pt x="1757012" y="244689"/>
                </a:cubicBezTo>
                <a:cubicBezTo>
                  <a:pt x="1749661" y="247218"/>
                  <a:pt x="1744544" y="253866"/>
                  <a:pt x="1744019" y="261573"/>
                </a:cubicBezTo>
                <a:cubicBezTo>
                  <a:pt x="1744019" y="269366"/>
                  <a:pt x="1748761" y="274794"/>
                  <a:pt x="1758244" y="277859"/>
                </a:cubicBezTo>
                <a:cubicBezTo>
                  <a:pt x="1773652" y="282165"/>
                  <a:pt x="1789358" y="285337"/>
                  <a:pt x="1805235" y="287350"/>
                </a:cubicBezTo>
                <a:cubicBezTo>
                  <a:pt x="1828401" y="290522"/>
                  <a:pt x="1851324" y="295245"/>
                  <a:pt x="1873848" y="301487"/>
                </a:cubicBezTo>
                <a:cubicBezTo>
                  <a:pt x="1891970" y="306800"/>
                  <a:pt x="1908313" y="316870"/>
                  <a:pt x="1921153" y="330635"/>
                </a:cubicBezTo>
                <a:cubicBezTo>
                  <a:pt x="1935368" y="347030"/>
                  <a:pt x="1942576" y="368288"/>
                  <a:pt x="1941240" y="389881"/>
                </a:cubicBezTo>
                <a:cubicBezTo>
                  <a:pt x="1941423" y="410210"/>
                  <a:pt x="1934666" y="430001"/>
                  <a:pt x="1922071" y="446030"/>
                </a:cubicBezTo>
                <a:cubicBezTo>
                  <a:pt x="1907271" y="464035"/>
                  <a:pt x="1887671" y="477545"/>
                  <a:pt x="1865509" y="485019"/>
                </a:cubicBezTo>
                <a:cubicBezTo>
                  <a:pt x="1836627" y="495076"/>
                  <a:pt x="1806149" y="499858"/>
                  <a:pt x="1775552" y="499131"/>
                </a:cubicBezTo>
                <a:cubicBezTo>
                  <a:pt x="1747662" y="499147"/>
                  <a:pt x="1719865" y="495953"/>
                  <a:pt x="1692716" y="489614"/>
                </a:cubicBezTo>
                <a:lnTo>
                  <a:pt x="1692716" y="489614"/>
                </a:lnTo>
                <a:cubicBezTo>
                  <a:pt x="1669667" y="484889"/>
                  <a:pt x="1647537" y="476497"/>
                  <a:pt x="1627185" y="464762"/>
                </a:cubicBezTo>
                <a:lnTo>
                  <a:pt x="1662416" y="384960"/>
                </a:lnTo>
                <a:cubicBezTo>
                  <a:pt x="1679332" y="395069"/>
                  <a:pt x="1697670" y="402621"/>
                  <a:pt x="1716827" y="407365"/>
                </a:cubicBezTo>
                <a:cubicBezTo>
                  <a:pt x="1737190" y="412803"/>
                  <a:pt x="1758178" y="415590"/>
                  <a:pt x="1779264" y="415657"/>
                </a:cubicBezTo>
                <a:cubicBezTo>
                  <a:pt x="1793026" y="416506"/>
                  <a:pt x="1806815" y="414516"/>
                  <a:pt x="1819765" y="409813"/>
                </a:cubicBezTo>
                <a:cubicBezTo>
                  <a:pt x="1826906" y="407208"/>
                  <a:pt x="1831695" y="400506"/>
                  <a:pt x="1831814" y="392953"/>
                </a:cubicBezTo>
                <a:cubicBezTo>
                  <a:pt x="1831814" y="385585"/>
                  <a:pt x="1826971" y="380365"/>
                  <a:pt x="1817286" y="377292"/>
                </a:cubicBezTo>
                <a:cubicBezTo>
                  <a:pt x="1802190" y="373134"/>
                  <a:pt x="1786789" y="370153"/>
                  <a:pt x="1771226" y="368375"/>
                </a:cubicBezTo>
                <a:cubicBezTo>
                  <a:pt x="1748154" y="365842"/>
                  <a:pt x="1725315" y="361533"/>
                  <a:pt x="1702915" y="355487"/>
                </a:cubicBezTo>
                <a:cubicBezTo>
                  <a:pt x="1684321" y="350279"/>
                  <a:pt x="1667529" y="340091"/>
                  <a:pt x="1654377" y="326039"/>
                </a:cubicBezTo>
                <a:cubicBezTo>
                  <a:pt x="1639943" y="309387"/>
                  <a:pt x="1632623" y="287799"/>
                  <a:pt x="1633976" y="265869"/>
                </a:cubicBezTo>
                <a:cubicBezTo>
                  <a:pt x="1633729" y="245339"/>
                  <a:pt x="1640485" y="225330"/>
                  <a:pt x="1653145" y="209096"/>
                </a:cubicBezTo>
                <a:cubicBezTo>
                  <a:pt x="1667812" y="191154"/>
                  <a:pt x="1687167" y="177562"/>
                  <a:pt x="1709091" y="169807"/>
                </a:cubicBezTo>
                <a:cubicBezTo>
                  <a:pt x="1737292" y="159568"/>
                  <a:pt x="1767179" y="154678"/>
                  <a:pt x="1797198" y="155395"/>
                </a:cubicBezTo>
                <a:close/>
                <a:moveTo>
                  <a:pt x="164498" y="155394"/>
                </a:moveTo>
                <a:cubicBezTo>
                  <a:pt x="201687" y="152594"/>
                  <a:pt x="238124" y="166838"/>
                  <a:pt x="263410" y="194059"/>
                </a:cubicBezTo>
                <a:lnTo>
                  <a:pt x="263410" y="160913"/>
                </a:lnTo>
                <a:lnTo>
                  <a:pt x="375302" y="160913"/>
                </a:lnTo>
                <a:lnTo>
                  <a:pt x="375302" y="612701"/>
                </a:lnTo>
                <a:lnTo>
                  <a:pt x="257838" y="612701"/>
                </a:lnTo>
                <a:lnTo>
                  <a:pt x="257838" y="464137"/>
                </a:lnTo>
                <a:cubicBezTo>
                  <a:pt x="233057" y="488303"/>
                  <a:pt x="199181" y="501003"/>
                  <a:pt x="164498" y="499129"/>
                </a:cubicBezTo>
                <a:cubicBezTo>
                  <a:pt x="135382" y="499494"/>
                  <a:pt x="106690" y="492186"/>
                  <a:pt x="81347" y="477949"/>
                </a:cubicBezTo>
                <a:cubicBezTo>
                  <a:pt x="56321" y="463761"/>
                  <a:pt x="35768" y="442935"/>
                  <a:pt x="21992" y="417803"/>
                </a:cubicBezTo>
                <a:cubicBezTo>
                  <a:pt x="6907" y="390017"/>
                  <a:pt x="-655" y="358820"/>
                  <a:pt x="45" y="327262"/>
                </a:cubicBezTo>
                <a:cubicBezTo>
                  <a:pt x="-652" y="295704"/>
                  <a:pt x="6910" y="264507"/>
                  <a:pt x="21992" y="236720"/>
                </a:cubicBezTo>
                <a:cubicBezTo>
                  <a:pt x="35782" y="211592"/>
                  <a:pt x="56330" y="190761"/>
                  <a:pt x="81347" y="176550"/>
                </a:cubicBezTo>
                <a:cubicBezTo>
                  <a:pt x="106696" y="162332"/>
                  <a:pt x="135386" y="155033"/>
                  <a:pt x="164498" y="155394"/>
                </a:cubicBezTo>
                <a:close/>
                <a:moveTo>
                  <a:pt x="3112765" y="155393"/>
                </a:moveTo>
                <a:cubicBezTo>
                  <a:pt x="3158420" y="152260"/>
                  <a:pt x="3203670" y="165669"/>
                  <a:pt x="3240129" y="193134"/>
                </a:cubicBezTo>
                <a:cubicBezTo>
                  <a:pt x="3271416" y="223271"/>
                  <a:pt x="3287507" y="265712"/>
                  <a:pt x="3284000" y="308853"/>
                </a:cubicBezTo>
                <a:lnTo>
                  <a:pt x="3284000" y="493610"/>
                </a:lnTo>
                <a:lnTo>
                  <a:pt x="3174598" y="493610"/>
                </a:lnTo>
                <a:lnTo>
                  <a:pt x="3174598" y="450649"/>
                </a:lnTo>
                <a:cubicBezTo>
                  <a:pt x="3157693" y="482970"/>
                  <a:pt x="3124714" y="499130"/>
                  <a:pt x="3075661" y="499130"/>
                </a:cubicBezTo>
                <a:cubicBezTo>
                  <a:pt x="3052471" y="499701"/>
                  <a:pt x="3029448" y="495092"/>
                  <a:pt x="3008294" y="485642"/>
                </a:cubicBezTo>
                <a:cubicBezTo>
                  <a:pt x="2990719" y="477836"/>
                  <a:pt x="2975796" y="465145"/>
                  <a:pt x="2965327" y="449100"/>
                </a:cubicBezTo>
                <a:cubicBezTo>
                  <a:pt x="2955511" y="433355"/>
                  <a:pt x="2950464" y="415138"/>
                  <a:pt x="2950787" y="396623"/>
                </a:cubicBezTo>
                <a:cubicBezTo>
                  <a:pt x="2949551" y="367595"/>
                  <a:pt x="2963300" y="339942"/>
                  <a:pt x="2987262" y="323265"/>
                </a:cubicBezTo>
                <a:cubicBezTo>
                  <a:pt x="3021226" y="303415"/>
                  <a:pt x="3060478" y="294319"/>
                  <a:pt x="3099783" y="297189"/>
                </a:cubicBezTo>
                <a:lnTo>
                  <a:pt x="3166547" y="297189"/>
                </a:lnTo>
                <a:cubicBezTo>
                  <a:pt x="3164484" y="261995"/>
                  <a:pt x="3140788" y="244395"/>
                  <a:pt x="3095457" y="244387"/>
                </a:cubicBezTo>
                <a:cubicBezTo>
                  <a:pt x="3078876" y="244473"/>
                  <a:pt x="3062404" y="247058"/>
                  <a:pt x="3046605" y="252055"/>
                </a:cubicBezTo>
                <a:cubicBezTo>
                  <a:pt x="3031415" y="256525"/>
                  <a:pt x="3017171" y="263703"/>
                  <a:pt x="3004570" y="273236"/>
                </a:cubicBezTo>
                <a:lnTo>
                  <a:pt x="2965000" y="194058"/>
                </a:lnTo>
                <a:cubicBezTo>
                  <a:pt x="2985782" y="180821"/>
                  <a:pt x="3008670" y="171169"/>
                  <a:pt x="3032694" y="165509"/>
                </a:cubicBezTo>
                <a:cubicBezTo>
                  <a:pt x="3058852" y="158820"/>
                  <a:pt x="3085753" y="155421"/>
                  <a:pt x="3112765" y="155393"/>
                </a:cubicBezTo>
                <a:close/>
                <a:moveTo>
                  <a:pt x="2574912" y="155393"/>
                </a:moveTo>
                <a:cubicBezTo>
                  <a:pt x="2609285" y="154497"/>
                  <a:pt x="2643259" y="162870"/>
                  <a:pt x="2673221" y="179621"/>
                </a:cubicBezTo>
                <a:cubicBezTo>
                  <a:pt x="2699905" y="194762"/>
                  <a:pt x="2720610" y="218465"/>
                  <a:pt x="2731934" y="246835"/>
                </a:cubicBezTo>
                <a:lnTo>
                  <a:pt x="2641072" y="292893"/>
                </a:lnTo>
                <a:cubicBezTo>
                  <a:pt x="2630078" y="265845"/>
                  <a:pt x="2603660" y="248120"/>
                  <a:pt x="2574283" y="248082"/>
                </a:cubicBezTo>
                <a:cubicBezTo>
                  <a:pt x="2554708" y="247499"/>
                  <a:pt x="2535777" y="255060"/>
                  <a:pt x="2522060" y="268938"/>
                </a:cubicBezTo>
                <a:cubicBezTo>
                  <a:pt x="2507580" y="284598"/>
                  <a:pt x="2500103" y="305412"/>
                  <a:pt x="2501332" y="326636"/>
                </a:cubicBezTo>
                <a:cubicBezTo>
                  <a:pt x="2500070" y="348142"/>
                  <a:pt x="2507535" y="369254"/>
                  <a:pt x="2522060" y="385257"/>
                </a:cubicBezTo>
                <a:cubicBezTo>
                  <a:pt x="2535679" y="399316"/>
                  <a:pt x="2554646" y="407009"/>
                  <a:pt x="2574283" y="406438"/>
                </a:cubicBezTo>
                <a:cubicBezTo>
                  <a:pt x="2603659" y="406401"/>
                  <a:pt x="2630077" y="388677"/>
                  <a:pt x="2641072" y="361629"/>
                </a:cubicBezTo>
                <a:lnTo>
                  <a:pt x="2731934" y="407662"/>
                </a:lnTo>
                <a:cubicBezTo>
                  <a:pt x="2720625" y="436041"/>
                  <a:pt x="2699916" y="459747"/>
                  <a:pt x="2673221" y="474876"/>
                </a:cubicBezTo>
                <a:cubicBezTo>
                  <a:pt x="2643266" y="491646"/>
                  <a:pt x="2609289" y="500028"/>
                  <a:pt x="2574913" y="499129"/>
                </a:cubicBezTo>
                <a:cubicBezTo>
                  <a:pt x="2540434" y="499721"/>
                  <a:pt x="2506311" y="492143"/>
                  <a:pt x="2475371" y="477025"/>
                </a:cubicBezTo>
                <a:lnTo>
                  <a:pt x="2475371" y="477025"/>
                </a:lnTo>
                <a:cubicBezTo>
                  <a:pt x="2391978" y="436588"/>
                  <a:pt x="2357389" y="336683"/>
                  <a:pt x="2398115" y="253881"/>
                </a:cubicBezTo>
                <a:cubicBezTo>
                  <a:pt x="2414543" y="220481"/>
                  <a:pt x="2441733" y="193484"/>
                  <a:pt x="2475371" y="177173"/>
                </a:cubicBezTo>
                <a:cubicBezTo>
                  <a:pt x="2506374" y="162266"/>
                  <a:pt x="2540471" y="154805"/>
                  <a:pt x="2574912" y="155393"/>
                </a:cubicBezTo>
                <a:close/>
                <a:moveTo>
                  <a:pt x="2160246" y="155393"/>
                </a:moveTo>
                <a:cubicBezTo>
                  <a:pt x="2193577" y="155393"/>
                  <a:pt x="2226909" y="162653"/>
                  <a:pt x="2257774" y="177173"/>
                </a:cubicBezTo>
                <a:cubicBezTo>
                  <a:pt x="2285547" y="190734"/>
                  <a:pt x="2308905" y="211797"/>
                  <a:pt x="2325166" y="237943"/>
                </a:cubicBezTo>
                <a:cubicBezTo>
                  <a:pt x="2374590" y="316971"/>
                  <a:pt x="2350135" y="420818"/>
                  <a:pt x="2270543" y="469892"/>
                </a:cubicBezTo>
                <a:cubicBezTo>
                  <a:pt x="2266392" y="472451"/>
                  <a:pt x="2262132" y="474831"/>
                  <a:pt x="2257774" y="477025"/>
                </a:cubicBezTo>
                <a:cubicBezTo>
                  <a:pt x="2196258" y="506499"/>
                  <a:pt x="2124560" y="506499"/>
                  <a:pt x="2063044" y="477025"/>
                </a:cubicBezTo>
                <a:lnTo>
                  <a:pt x="2063044" y="477025"/>
                </a:lnTo>
                <a:cubicBezTo>
                  <a:pt x="2005623" y="448810"/>
                  <a:pt x="1969746" y="390239"/>
                  <a:pt x="1970924" y="326637"/>
                </a:cubicBezTo>
                <a:cubicBezTo>
                  <a:pt x="1969939" y="263410"/>
                  <a:pt x="2005655" y="205254"/>
                  <a:pt x="2062717" y="177173"/>
                </a:cubicBezTo>
                <a:cubicBezTo>
                  <a:pt x="2093582" y="162653"/>
                  <a:pt x="2126914" y="155393"/>
                  <a:pt x="2160246" y="155393"/>
                </a:cubicBezTo>
                <a:close/>
                <a:moveTo>
                  <a:pt x="1021335" y="155392"/>
                </a:moveTo>
                <a:cubicBezTo>
                  <a:pt x="1066991" y="152257"/>
                  <a:pt x="1112243" y="165666"/>
                  <a:pt x="1148701" y="193133"/>
                </a:cubicBezTo>
                <a:cubicBezTo>
                  <a:pt x="1179992" y="223268"/>
                  <a:pt x="1196087" y="265709"/>
                  <a:pt x="1192584" y="308853"/>
                </a:cubicBezTo>
                <a:lnTo>
                  <a:pt x="1192584" y="493609"/>
                </a:lnTo>
                <a:lnTo>
                  <a:pt x="1083170" y="493609"/>
                </a:lnTo>
                <a:lnTo>
                  <a:pt x="1083170" y="450648"/>
                </a:lnTo>
                <a:cubicBezTo>
                  <a:pt x="1066265" y="482968"/>
                  <a:pt x="1033291" y="499128"/>
                  <a:pt x="984245" y="499128"/>
                </a:cubicBezTo>
                <a:cubicBezTo>
                  <a:pt x="961052" y="499698"/>
                  <a:pt x="938025" y="495089"/>
                  <a:pt x="916866" y="485641"/>
                </a:cubicBezTo>
                <a:cubicBezTo>
                  <a:pt x="899293" y="477831"/>
                  <a:pt x="884371" y="465140"/>
                  <a:pt x="873899" y="449099"/>
                </a:cubicBezTo>
                <a:cubicBezTo>
                  <a:pt x="864093" y="433350"/>
                  <a:pt x="859050" y="415135"/>
                  <a:pt x="859371" y="396622"/>
                </a:cubicBezTo>
                <a:cubicBezTo>
                  <a:pt x="858135" y="367593"/>
                  <a:pt x="871885" y="339941"/>
                  <a:pt x="895846" y="323264"/>
                </a:cubicBezTo>
                <a:cubicBezTo>
                  <a:pt x="929805" y="303412"/>
                  <a:pt x="969054" y="294315"/>
                  <a:pt x="1008355" y="297187"/>
                </a:cubicBezTo>
                <a:lnTo>
                  <a:pt x="1075131" y="297187"/>
                </a:lnTo>
                <a:cubicBezTo>
                  <a:pt x="1073055" y="261994"/>
                  <a:pt x="1049354" y="244393"/>
                  <a:pt x="1004028" y="244385"/>
                </a:cubicBezTo>
                <a:cubicBezTo>
                  <a:pt x="987451" y="244471"/>
                  <a:pt x="970983" y="247057"/>
                  <a:pt x="955188" y="252054"/>
                </a:cubicBezTo>
                <a:cubicBezTo>
                  <a:pt x="939997" y="256519"/>
                  <a:pt x="925752" y="263696"/>
                  <a:pt x="913154" y="273234"/>
                </a:cubicBezTo>
                <a:lnTo>
                  <a:pt x="873584" y="194057"/>
                </a:lnTo>
                <a:cubicBezTo>
                  <a:pt x="894364" y="180816"/>
                  <a:pt x="917252" y="171163"/>
                  <a:pt x="941277" y="165508"/>
                </a:cubicBezTo>
                <a:cubicBezTo>
                  <a:pt x="967431" y="158818"/>
                  <a:pt x="994328" y="155420"/>
                  <a:pt x="1021335" y="155392"/>
                </a:cubicBezTo>
                <a:close/>
                <a:moveTo>
                  <a:pt x="3358183" y="38150"/>
                </a:moveTo>
                <a:lnTo>
                  <a:pt x="3475660" y="38150"/>
                </a:lnTo>
                <a:lnTo>
                  <a:pt x="3475660" y="493610"/>
                </a:lnTo>
                <a:lnTo>
                  <a:pt x="3358183" y="493610"/>
                </a:lnTo>
                <a:close/>
                <a:moveTo>
                  <a:pt x="1266767" y="38150"/>
                </a:moveTo>
                <a:lnTo>
                  <a:pt x="1384231" y="38150"/>
                </a:lnTo>
                <a:lnTo>
                  <a:pt x="1384231" y="493610"/>
                </a:lnTo>
                <a:lnTo>
                  <a:pt x="1266767" y="493610"/>
                </a:lnTo>
                <a:close/>
                <a:moveTo>
                  <a:pt x="2835198" y="84"/>
                </a:moveTo>
                <a:cubicBezTo>
                  <a:pt x="2854003" y="-789"/>
                  <a:pt x="2872477" y="5219"/>
                  <a:pt x="2887119" y="16969"/>
                </a:cubicBezTo>
                <a:cubicBezTo>
                  <a:pt x="2900026" y="27628"/>
                  <a:pt x="2907310" y="43566"/>
                  <a:pt x="2906891" y="60230"/>
                </a:cubicBezTo>
                <a:cubicBezTo>
                  <a:pt x="2907345" y="77610"/>
                  <a:pt x="2900121" y="94318"/>
                  <a:pt x="2887119" y="105963"/>
                </a:cubicBezTo>
                <a:cubicBezTo>
                  <a:pt x="2872823" y="118442"/>
                  <a:pt x="2854212" y="124933"/>
                  <a:pt x="2835198" y="124071"/>
                </a:cubicBezTo>
                <a:cubicBezTo>
                  <a:pt x="2816231" y="124943"/>
                  <a:pt x="2797647" y="118580"/>
                  <a:pt x="2783251" y="106288"/>
                </a:cubicBezTo>
                <a:cubicBezTo>
                  <a:pt x="2758667" y="84233"/>
                  <a:pt x="2756745" y="46566"/>
                  <a:pt x="2778957" y="22157"/>
                </a:cubicBezTo>
                <a:cubicBezTo>
                  <a:pt x="2780315" y="20664"/>
                  <a:pt x="2781748" y="19241"/>
                  <a:pt x="2783251" y="17893"/>
                </a:cubicBezTo>
                <a:cubicBezTo>
                  <a:pt x="2797643" y="5592"/>
                  <a:pt x="2816228" y="-779"/>
                  <a:pt x="2835198" y="84"/>
                </a:cubicBezTo>
                <a:close/>
                <a:moveTo>
                  <a:pt x="1519003" y="84"/>
                </a:moveTo>
                <a:cubicBezTo>
                  <a:pt x="1537809" y="-794"/>
                  <a:pt x="1556285" y="5215"/>
                  <a:pt x="1570924" y="16969"/>
                </a:cubicBezTo>
                <a:cubicBezTo>
                  <a:pt x="1583839" y="27623"/>
                  <a:pt x="1591129" y="43563"/>
                  <a:pt x="1590709" y="60229"/>
                </a:cubicBezTo>
                <a:cubicBezTo>
                  <a:pt x="1591165" y="77613"/>
                  <a:pt x="1583936" y="94324"/>
                  <a:pt x="1570924" y="105964"/>
                </a:cubicBezTo>
                <a:cubicBezTo>
                  <a:pt x="1556631" y="118446"/>
                  <a:pt x="1538018" y="124938"/>
                  <a:pt x="1519003" y="124072"/>
                </a:cubicBezTo>
                <a:cubicBezTo>
                  <a:pt x="1500040" y="124943"/>
                  <a:pt x="1481460" y="118580"/>
                  <a:pt x="1467069" y="106288"/>
                </a:cubicBezTo>
                <a:cubicBezTo>
                  <a:pt x="1442485" y="84253"/>
                  <a:pt x="1440546" y="46603"/>
                  <a:pt x="1462738" y="22193"/>
                </a:cubicBezTo>
                <a:cubicBezTo>
                  <a:pt x="1464107" y="20688"/>
                  <a:pt x="1465553" y="19252"/>
                  <a:pt x="1467069" y="17893"/>
                </a:cubicBezTo>
                <a:cubicBezTo>
                  <a:pt x="1481457" y="5592"/>
                  <a:pt x="1500037" y="-779"/>
                  <a:pt x="1519003" y="84"/>
                </a:cubicBezTo>
                <a:close/>
              </a:path>
            </a:pathLst>
          </a:custGeom>
          <a:solidFill>
            <a:schemeClr val="tx1"/>
          </a:solidFill>
          <a:ln w="118527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4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3B6229-D19C-B24C-B97E-6C98BACE8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81DE679-399F-4820-9219-A40E51ADD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6424847"/>
            <a:ext cx="403225" cy="365125"/>
          </a:xfrm>
        </p:spPr>
        <p:txBody>
          <a:bodyPr/>
          <a:lstStyle/>
          <a:p>
            <a:fld id="{69EC288C-231A-410C-862F-6ABBF6280EC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86442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u_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6A3F41B-031D-A646-B2B2-298C6DD2BA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9357" y="606938"/>
            <a:ext cx="10464444" cy="369332"/>
          </a:xfrm>
        </p:spPr>
        <p:txBody>
          <a:bodyPr wrap="square">
            <a:sp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AB372502-C610-1C48-A4D1-29177B8B6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069CA5-26C5-6748-91E7-7A789EEC01BA}"/>
              </a:ext>
            </a:extLst>
          </p:cNvPr>
          <p:cNvSpPr/>
          <p:nvPr userDrawn="1"/>
        </p:nvSpPr>
        <p:spPr>
          <a:xfrm rot="16200000">
            <a:off x="-3227010" y="3227012"/>
            <a:ext cx="6858003" cy="40397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A32C5E3-EC48-0945-9EAF-9B272FCC09BA}"/>
              </a:ext>
            </a:extLst>
          </p:cNvPr>
          <p:cNvSpPr/>
          <p:nvPr userDrawn="1"/>
        </p:nvSpPr>
        <p:spPr>
          <a:xfrm>
            <a:off x="11788029" y="6369789"/>
            <a:ext cx="403972" cy="4882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Graphique 19">
            <a:extLst>
              <a:ext uri="{FF2B5EF4-FFF2-40B4-BE49-F238E27FC236}">
                <a16:creationId xmlns:a16="http://schemas.microsoft.com/office/drawing/2014/main" id="{ED8463B7-1687-A240-AA3C-811C85B3A1C6}"/>
              </a:ext>
            </a:extLst>
          </p:cNvPr>
          <p:cNvSpPr/>
          <p:nvPr userDrawn="1"/>
        </p:nvSpPr>
        <p:spPr>
          <a:xfrm rot="16200000">
            <a:off x="11905623" y="6561853"/>
            <a:ext cx="168784" cy="104083"/>
          </a:xfrm>
          <a:custGeom>
            <a:avLst/>
            <a:gdLst>
              <a:gd name="connsiteX0" fmla="*/ 149093 w 168784"/>
              <a:gd name="connsiteY0" fmla="*/ 0 h 104083"/>
              <a:gd name="connsiteX1" fmla="*/ 84392 w 168784"/>
              <a:gd name="connsiteY1" fmla="*/ 64701 h 104083"/>
              <a:gd name="connsiteX2" fmla="*/ 19691 w 168784"/>
              <a:gd name="connsiteY2" fmla="*/ 0 h 104083"/>
              <a:gd name="connsiteX3" fmla="*/ 0 w 168784"/>
              <a:gd name="connsiteY3" fmla="*/ 19691 h 104083"/>
              <a:gd name="connsiteX4" fmla="*/ 84392 w 168784"/>
              <a:gd name="connsiteY4" fmla="*/ 104083 h 104083"/>
              <a:gd name="connsiteX5" fmla="*/ 168784 w 168784"/>
              <a:gd name="connsiteY5" fmla="*/ 19691 h 10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784" h="104083">
                <a:moveTo>
                  <a:pt x="149093" y="0"/>
                </a:moveTo>
                <a:lnTo>
                  <a:pt x="84392" y="64701"/>
                </a:lnTo>
                <a:lnTo>
                  <a:pt x="19691" y="0"/>
                </a:lnTo>
                <a:lnTo>
                  <a:pt x="0" y="19691"/>
                </a:lnTo>
                <a:lnTo>
                  <a:pt x="84392" y="104083"/>
                </a:lnTo>
                <a:lnTo>
                  <a:pt x="168784" y="19691"/>
                </a:lnTo>
                <a:close/>
              </a:path>
            </a:pathLst>
          </a:custGeom>
          <a:solidFill>
            <a:schemeClr val="bg1"/>
          </a:solidFill>
          <a:ln w="529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400"/>
          </a:p>
        </p:txBody>
      </p:sp>
      <p:sp>
        <p:nvSpPr>
          <p:cNvPr id="22" name="Forme libre 35">
            <a:extLst>
              <a:ext uri="{FF2B5EF4-FFF2-40B4-BE49-F238E27FC236}">
                <a16:creationId xmlns:a16="http://schemas.microsoft.com/office/drawing/2014/main" id="{1DAC7574-727C-954C-96AB-638F71FCDA08}"/>
              </a:ext>
            </a:extLst>
          </p:cNvPr>
          <p:cNvSpPr>
            <a:spLocks noChangeAspect="1"/>
          </p:cNvSpPr>
          <p:nvPr userDrawn="1"/>
        </p:nvSpPr>
        <p:spPr>
          <a:xfrm>
            <a:off x="10647162" y="6516532"/>
            <a:ext cx="1031033" cy="181755"/>
          </a:xfrm>
          <a:custGeom>
            <a:avLst/>
            <a:gdLst>
              <a:gd name="connsiteX0" fmla="*/ 3115860 w 3475660"/>
              <a:gd name="connsiteY0" fmla="*/ 357959 h 612701"/>
              <a:gd name="connsiteX1" fmla="*/ 3064542 w 3475660"/>
              <a:gd name="connsiteY1" fmla="*/ 391703 h 612701"/>
              <a:gd name="connsiteX2" fmla="*/ 3076290 w 3475660"/>
              <a:gd name="connsiteY2" fmla="*/ 416256 h 612701"/>
              <a:gd name="connsiteX3" fmla="*/ 3108439 w 3475660"/>
              <a:gd name="connsiteY3" fmla="*/ 425473 h 612701"/>
              <a:gd name="connsiteX4" fmla="*/ 3144285 w 3475660"/>
              <a:gd name="connsiteY4" fmla="*/ 415656 h 612701"/>
              <a:gd name="connsiteX5" fmla="*/ 3166548 w 3475660"/>
              <a:gd name="connsiteY5" fmla="*/ 386807 h 612701"/>
              <a:gd name="connsiteX6" fmla="*/ 3166548 w 3475660"/>
              <a:gd name="connsiteY6" fmla="*/ 357959 h 612701"/>
              <a:gd name="connsiteX7" fmla="*/ 1024432 w 3475660"/>
              <a:gd name="connsiteY7" fmla="*/ 357958 h 612701"/>
              <a:gd name="connsiteX8" fmla="*/ 973127 w 3475660"/>
              <a:gd name="connsiteY8" fmla="*/ 391702 h 612701"/>
              <a:gd name="connsiteX9" fmla="*/ 984862 w 3475660"/>
              <a:gd name="connsiteY9" fmla="*/ 416256 h 612701"/>
              <a:gd name="connsiteX10" fmla="*/ 1017010 w 3475660"/>
              <a:gd name="connsiteY10" fmla="*/ 425472 h 612701"/>
              <a:gd name="connsiteX11" fmla="*/ 1052870 w 3475660"/>
              <a:gd name="connsiteY11" fmla="*/ 415655 h 612701"/>
              <a:gd name="connsiteX12" fmla="*/ 1052870 w 3475660"/>
              <a:gd name="connsiteY12" fmla="*/ 415655 h 612701"/>
              <a:gd name="connsiteX13" fmla="*/ 1075133 w 3475660"/>
              <a:gd name="connsiteY13" fmla="*/ 386806 h 612701"/>
              <a:gd name="connsiteX14" fmla="*/ 1075133 w 3475660"/>
              <a:gd name="connsiteY14" fmla="*/ 357958 h 612701"/>
              <a:gd name="connsiteX15" fmla="*/ 189955 w 3475660"/>
              <a:gd name="connsiteY15" fmla="*/ 248088 h 612701"/>
              <a:gd name="connsiteX16" fmla="*/ 139565 w 3475660"/>
              <a:gd name="connsiteY16" fmla="*/ 268208 h 612701"/>
              <a:gd name="connsiteX17" fmla="*/ 138526 w 3475660"/>
              <a:gd name="connsiteY17" fmla="*/ 269239 h 612701"/>
              <a:gd name="connsiteX18" fmla="*/ 118741 w 3475660"/>
              <a:gd name="connsiteY18" fmla="*/ 327262 h 612701"/>
              <a:gd name="connsiteX19" fmla="*/ 138526 w 3475660"/>
              <a:gd name="connsiteY19" fmla="*/ 385258 h 612701"/>
              <a:gd name="connsiteX20" fmla="*/ 238792 w 3475660"/>
              <a:gd name="connsiteY20" fmla="*/ 386374 h 612701"/>
              <a:gd name="connsiteX21" fmla="*/ 239915 w 3475660"/>
              <a:gd name="connsiteY21" fmla="*/ 385258 h 612701"/>
              <a:gd name="connsiteX22" fmla="*/ 259700 w 3475660"/>
              <a:gd name="connsiteY22" fmla="*/ 327262 h 612701"/>
              <a:gd name="connsiteX23" fmla="*/ 239915 w 3475660"/>
              <a:gd name="connsiteY23" fmla="*/ 269239 h 612701"/>
              <a:gd name="connsiteX24" fmla="*/ 189955 w 3475660"/>
              <a:gd name="connsiteY24" fmla="*/ 248088 h 612701"/>
              <a:gd name="connsiteX25" fmla="*/ 2160117 w 3475660"/>
              <a:gd name="connsiteY25" fmla="*/ 248083 h 612701"/>
              <a:gd name="connsiteX26" fmla="*/ 2109437 w 3475660"/>
              <a:gd name="connsiteY26" fmla="*/ 268909 h 612701"/>
              <a:gd name="connsiteX27" fmla="*/ 2109406 w 3475660"/>
              <a:gd name="connsiteY27" fmla="*/ 268939 h 612701"/>
              <a:gd name="connsiteX28" fmla="*/ 2089608 w 3475660"/>
              <a:gd name="connsiteY28" fmla="*/ 326637 h 612701"/>
              <a:gd name="connsiteX29" fmla="*/ 2109406 w 3475660"/>
              <a:gd name="connsiteY29" fmla="*/ 385258 h 612701"/>
              <a:gd name="connsiteX30" fmla="*/ 2209651 w 3475660"/>
              <a:gd name="connsiteY30" fmla="*/ 386383 h 612701"/>
              <a:gd name="connsiteX31" fmla="*/ 2210783 w 3475660"/>
              <a:gd name="connsiteY31" fmla="*/ 385258 h 612701"/>
              <a:gd name="connsiteX32" fmla="*/ 2230581 w 3475660"/>
              <a:gd name="connsiteY32" fmla="*/ 326637 h 612701"/>
              <a:gd name="connsiteX33" fmla="*/ 2210783 w 3475660"/>
              <a:gd name="connsiteY33" fmla="*/ 268939 h 612701"/>
              <a:gd name="connsiteX34" fmla="*/ 2160117 w 3475660"/>
              <a:gd name="connsiteY34" fmla="*/ 248083 h 612701"/>
              <a:gd name="connsiteX35" fmla="*/ 2776459 w 3475660"/>
              <a:gd name="connsiteY35" fmla="*/ 160913 h 612701"/>
              <a:gd name="connsiteX36" fmla="*/ 2893911 w 3475660"/>
              <a:gd name="connsiteY36" fmla="*/ 160913 h 612701"/>
              <a:gd name="connsiteX37" fmla="*/ 2893911 w 3475660"/>
              <a:gd name="connsiteY37" fmla="*/ 493610 h 612701"/>
              <a:gd name="connsiteX38" fmla="*/ 2776459 w 3475660"/>
              <a:gd name="connsiteY38" fmla="*/ 493610 h 612701"/>
              <a:gd name="connsiteX39" fmla="*/ 449487 w 3475660"/>
              <a:gd name="connsiteY39" fmla="*/ 160913 h 612701"/>
              <a:gd name="connsiteX40" fmla="*/ 566950 w 3475660"/>
              <a:gd name="connsiteY40" fmla="*/ 160913 h 612701"/>
              <a:gd name="connsiteX41" fmla="*/ 566950 w 3475660"/>
              <a:gd name="connsiteY41" fmla="*/ 327861 h 612701"/>
              <a:gd name="connsiteX42" fmla="*/ 581163 w 3475660"/>
              <a:gd name="connsiteY42" fmla="*/ 382511 h 612701"/>
              <a:gd name="connsiteX43" fmla="*/ 622594 w 3475660"/>
              <a:gd name="connsiteY43" fmla="*/ 399696 h 612701"/>
              <a:gd name="connsiteX44" fmla="*/ 668025 w 3475660"/>
              <a:gd name="connsiteY44" fmla="*/ 380364 h 612701"/>
              <a:gd name="connsiteX45" fmla="*/ 685647 w 3475660"/>
              <a:gd name="connsiteY45" fmla="*/ 321117 h 612701"/>
              <a:gd name="connsiteX46" fmla="*/ 685647 w 3475660"/>
              <a:gd name="connsiteY46" fmla="*/ 160913 h 612701"/>
              <a:gd name="connsiteX47" fmla="*/ 803111 w 3475660"/>
              <a:gd name="connsiteY47" fmla="*/ 160913 h 612701"/>
              <a:gd name="connsiteX48" fmla="*/ 803111 w 3475660"/>
              <a:gd name="connsiteY48" fmla="*/ 493610 h 612701"/>
              <a:gd name="connsiteX49" fmla="*/ 691207 w 3475660"/>
              <a:gd name="connsiteY49" fmla="*/ 493610 h 612701"/>
              <a:gd name="connsiteX50" fmla="*/ 691207 w 3475660"/>
              <a:gd name="connsiteY50" fmla="*/ 458018 h 612701"/>
              <a:gd name="connsiteX51" fmla="*/ 646694 w 3475660"/>
              <a:gd name="connsiteY51" fmla="*/ 488690 h 612701"/>
              <a:gd name="connsiteX52" fmla="*/ 591679 w 3475660"/>
              <a:gd name="connsiteY52" fmla="*/ 499130 h 612701"/>
              <a:gd name="connsiteX53" fmla="*/ 488126 w 3475660"/>
              <a:gd name="connsiteY53" fmla="*/ 461065 h 612701"/>
              <a:gd name="connsiteX54" fmla="*/ 449487 w 3475660"/>
              <a:gd name="connsiteY54" fmla="*/ 346894 h 612701"/>
              <a:gd name="connsiteX55" fmla="*/ 1460265 w 3475660"/>
              <a:gd name="connsiteY55" fmla="*/ 160913 h 612701"/>
              <a:gd name="connsiteX56" fmla="*/ 1577729 w 3475660"/>
              <a:gd name="connsiteY56" fmla="*/ 160913 h 612701"/>
              <a:gd name="connsiteX57" fmla="*/ 1577729 w 3475660"/>
              <a:gd name="connsiteY57" fmla="*/ 493610 h 612701"/>
              <a:gd name="connsiteX58" fmla="*/ 1460265 w 3475660"/>
              <a:gd name="connsiteY58" fmla="*/ 493610 h 612701"/>
              <a:gd name="connsiteX59" fmla="*/ 1797198 w 3475660"/>
              <a:gd name="connsiteY59" fmla="*/ 155395 h 612701"/>
              <a:gd name="connsiteX60" fmla="*/ 1869521 w 3475660"/>
              <a:gd name="connsiteY60" fmla="*/ 162763 h 612701"/>
              <a:gd name="connsiteX61" fmla="*/ 1929492 w 3475660"/>
              <a:gd name="connsiteY61" fmla="*/ 183619 h 612701"/>
              <a:gd name="connsiteX62" fmla="*/ 1894249 w 3475660"/>
              <a:gd name="connsiteY62" fmla="*/ 262797 h 612701"/>
              <a:gd name="connsiteX63" fmla="*/ 1797815 w 3475660"/>
              <a:gd name="connsiteY63" fmla="*/ 238243 h 612701"/>
              <a:gd name="connsiteX64" fmla="*/ 1757012 w 3475660"/>
              <a:gd name="connsiteY64" fmla="*/ 244689 h 612701"/>
              <a:gd name="connsiteX65" fmla="*/ 1744019 w 3475660"/>
              <a:gd name="connsiteY65" fmla="*/ 261573 h 612701"/>
              <a:gd name="connsiteX66" fmla="*/ 1758244 w 3475660"/>
              <a:gd name="connsiteY66" fmla="*/ 277859 h 612701"/>
              <a:gd name="connsiteX67" fmla="*/ 1805235 w 3475660"/>
              <a:gd name="connsiteY67" fmla="*/ 287350 h 612701"/>
              <a:gd name="connsiteX68" fmla="*/ 1873848 w 3475660"/>
              <a:gd name="connsiteY68" fmla="*/ 301487 h 612701"/>
              <a:gd name="connsiteX69" fmla="*/ 1921153 w 3475660"/>
              <a:gd name="connsiteY69" fmla="*/ 330635 h 612701"/>
              <a:gd name="connsiteX70" fmla="*/ 1941240 w 3475660"/>
              <a:gd name="connsiteY70" fmla="*/ 389881 h 612701"/>
              <a:gd name="connsiteX71" fmla="*/ 1922071 w 3475660"/>
              <a:gd name="connsiteY71" fmla="*/ 446030 h 612701"/>
              <a:gd name="connsiteX72" fmla="*/ 1865509 w 3475660"/>
              <a:gd name="connsiteY72" fmla="*/ 485019 h 612701"/>
              <a:gd name="connsiteX73" fmla="*/ 1775552 w 3475660"/>
              <a:gd name="connsiteY73" fmla="*/ 499131 h 612701"/>
              <a:gd name="connsiteX74" fmla="*/ 1692716 w 3475660"/>
              <a:gd name="connsiteY74" fmla="*/ 489614 h 612701"/>
              <a:gd name="connsiteX75" fmla="*/ 1692716 w 3475660"/>
              <a:gd name="connsiteY75" fmla="*/ 489614 h 612701"/>
              <a:gd name="connsiteX76" fmla="*/ 1627185 w 3475660"/>
              <a:gd name="connsiteY76" fmla="*/ 464762 h 612701"/>
              <a:gd name="connsiteX77" fmla="*/ 1662416 w 3475660"/>
              <a:gd name="connsiteY77" fmla="*/ 384960 h 612701"/>
              <a:gd name="connsiteX78" fmla="*/ 1716827 w 3475660"/>
              <a:gd name="connsiteY78" fmla="*/ 407365 h 612701"/>
              <a:gd name="connsiteX79" fmla="*/ 1779264 w 3475660"/>
              <a:gd name="connsiteY79" fmla="*/ 415657 h 612701"/>
              <a:gd name="connsiteX80" fmla="*/ 1819765 w 3475660"/>
              <a:gd name="connsiteY80" fmla="*/ 409813 h 612701"/>
              <a:gd name="connsiteX81" fmla="*/ 1831814 w 3475660"/>
              <a:gd name="connsiteY81" fmla="*/ 392953 h 612701"/>
              <a:gd name="connsiteX82" fmla="*/ 1817286 w 3475660"/>
              <a:gd name="connsiteY82" fmla="*/ 377292 h 612701"/>
              <a:gd name="connsiteX83" fmla="*/ 1771226 w 3475660"/>
              <a:gd name="connsiteY83" fmla="*/ 368375 h 612701"/>
              <a:gd name="connsiteX84" fmla="*/ 1702915 w 3475660"/>
              <a:gd name="connsiteY84" fmla="*/ 355487 h 612701"/>
              <a:gd name="connsiteX85" fmla="*/ 1654377 w 3475660"/>
              <a:gd name="connsiteY85" fmla="*/ 326039 h 612701"/>
              <a:gd name="connsiteX86" fmla="*/ 1633976 w 3475660"/>
              <a:gd name="connsiteY86" fmla="*/ 265869 h 612701"/>
              <a:gd name="connsiteX87" fmla="*/ 1653145 w 3475660"/>
              <a:gd name="connsiteY87" fmla="*/ 209096 h 612701"/>
              <a:gd name="connsiteX88" fmla="*/ 1709091 w 3475660"/>
              <a:gd name="connsiteY88" fmla="*/ 169807 h 612701"/>
              <a:gd name="connsiteX89" fmla="*/ 1797198 w 3475660"/>
              <a:gd name="connsiteY89" fmla="*/ 155395 h 612701"/>
              <a:gd name="connsiteX90" fmla="*/ 164498 w 3475660"/>
              <a:gd name="connsiteY90" fmla="*/ 155394 h 612701"/>
              <a:gd name="connsiteX91" fmla="*/ 263410 w 3475660"/>
              <a:gd name="connsiteY91" fmla="*/ 194059 h 612701"/>
              <a:gd name="connsiteX92" fmla="*/ 263410 w 3475660"/>
              <a:gd name="connsiteY92" fmla="*/ 160913 h 612701"/>
              <a:gd name="connsiteX93" fmla="*/ 375302 w 3475660"/>
              <a:gd name="connsiteY93" fmla="*/ 160913 h 612701"/>
              <a:gd name="connsiteX94" fmla="*/ 375302 w 3475660"/>
              <a:gd name="connsiteY94" fmla="*/ 612701 h 612701"/>
              <a:gd name="connsiteX95" fmla="*/ 257838 w 3475660"/>
              <a:gd name="connsiteY95" fmla="*/ 612701 h 612701"/>
              <a:gd name="connsiteX96" fmla="*/ 257838 w 3475660"/>
              <a:gd name="connsiteY96" fmla="*/ 464137 h 612701"/>
              <a:gd name="connsiteX97" fmla="*/ 164498 w 3475660"/>
              <a:gd name="connsiteY97" fmla="*/ 499129 h 612701"/>
              <a:gd name="connsiteX98" fmla="*/ 81347 w 3475660"/>
              <a:gd name="connsiteY98" fmla="*/ 477949 h 612701"/>
              <a:gd name="connsiteX99" fmla="*/ 21992 w 3475660"/>
              <a:gd name="connsiteY99" fmla="*/ 417803 h 612701"/>
              <a:gd name="connsiteX100" fmla="*/ 45 w 3475660"/>
              <a:gd name="connsiteY100" fmla="*/ 327262 h 612701"/>
              <a:gd name="connsiteX101" fmla="*/ 21992 w 3475660"/>
              <a:gd name="connsiteY101" fmla="*/ 236720 h 612701"/>
              <a:gd name="connsiteX102" fmla="*/ 81347 w 3475660"/>
              <a:gd name="connsiteY102" fmla="*/ 176550 h 612701"/>
              <a:gd name="connsiteX103" fmla="*/ 164498 w 3475660"/>
              <a:gd name="connsiteY103" fmla="*/ 155394 h 612701"/>
              <a:gd name="connsiteX104" fmla="*/ 3112765 w 3475660"/>
              <a:gd name="connsiteY104" fmla="*/ 155393 h 612701"/>
              <a:gd name="connsiteX105" fmla="*/ 3240129 w 3475660"/>
              <a:gd name="connsiteY105" fmla="*/ 193134 h 612701"/>
              <a:gd name="connsiteX106" fmla="*/ 3284000 w 3475660"/>
              <a:gd name="connsiteY106" fmla="*/ 308853 h 612701"/>
              <a:gd name="connsiteX107" fmla="*/ 3284000 w 3475660"/>
              <a:gd name="connsiteY107" fmla="*/ 493610 h 612701"/>
              <a:gd name="connsiteX108" fmla="*/ 3174598 w 3475660"/>
              <a:gd name="connsiteY108" fmla="*/ 493610 h 612701"/>
              <a:gd name="connsiteX109" fmla="*/ 3174598 w 3475660"/>
              <a:gd name="connsiteY109" fmla="*/ 450649 h 612701"/>
              <a:gd name="connsiteX110" fmla="*/ 3075661 w 3475660"/>
              <a:gd name="connsiteY110" fmla="*/ 499130 h 612701"/>
              <a:gd name="connsiteX111" fmla="*/ 3008294 w 3475660"/>
              <a:gd name="connsiteY111" fmla="*/ 485642 h 612701"/>
              <a:gd name="connsiteX112" fmla="*/ 2965327 w 3475660"/>
              <a:gd name="connsiteY112" fmla="*/ 449100 h 612701"/>
              <a:gd name="connsiteX113" fmla="*/ 2950787 w 3475660"/>
              <a:gd name="connsiteY113" fmla="*/ 396623 h 612701"/>
              <a:gd name="connsiteX114" fmla="*/ 2987262 w 3475660"/>
              <a:gd name="connsiteY114" fmla="*/ 323265 h 612701"/>
              <a:gd name="connsiteX115" fmla="*/ 3099783 w 3475660"/>
              <a:gd name="connsiteY115" fmla="*/ 297189 h 612701"/>
              <a:gd name="connsiteX116" fmla="*/ 3166547 w 3475660"/>
              <a:gd name="connsiteY116" fmla="*/ 297189 h 612701"/>
              <a:gd name="connsiteX117" fmla="*/ 3095457 w 3475660"/>
              <a:gd name="connsiteY117" fmla="*/ 244387 h 612701"/>
              <a:gd name="connsiteX118" fmla="*/ 3046605 w 3475660"/>
              <a:gd name="connsiteY118" fmla="*/ 252055 h 612701"/>
              <a:gd name="connsiteX119" fmla="*/ 3004570 w 3475660"/>
              <a:gd name="connsiteY119" fmla="*/ 273236 h 612701"/>
              <a:gd name="connsiteX120" fmla="*/ 2965000 w 3475660"/>
              <a:gd name="connsiteY120" fmla="*/ 194058 h 612701"/>
              <a:gd name="connsiteX121" fmla="*/ 3032694 w 3475660"/>
              <a:gd name="connsiteY121" fmla="*/ 165509 h 612701"/>
              <a:gd name="connsiteX122" fmla="*/ 3112765 w 3475660"/>
              <a:gd name="connsiteY122" fmla="*/ 155393 h 612701"/>
              <a:gd name="connsiteX123" fmla="*/ 2574912 w 3475660"/>
              <a:gd name="connsiteY123" fmla="*/ 155393 h 612701"/>
              <a:gd name="connsiteX124" fmla="*/ 2673221 w 3475660"/>
              <a:gd name="connsiteY124" fmla="*/ 179621 h 612701"/>
              <a:gd name="connsiteX125" fmla="*/ 2731934 w 3475660"/>
              <a:gd name="connsiteY125" fmla="*/ 246835 h 612701"/>
              <a:gd name="connsiteX126" fmla="*/ 2641072 w 3475660"/>
              <a:gd name="connsiteY126" fmla="*/ 292893 h 612701"/>
              <a:gd name="connsiteX127" fmla="*/ 2574283 w 3475660"/>
              <a:gd name="connsiteY127" fmla="*/ 248082 h 612701"/>
              <a:gd name="connsiteX128" fmla="*/ 2522060 w 3475660"/>
              <a:gd name="connsiteY128" fmla="*/ 268938 h 612701"/>
              <a:gd name="connsiteX129" fmla="*/ 2501332 w 3475660"/>
              <a:gd name="connsiteY129" fmla="*/ 326636 h 612701"/>
              <a:gd name="connsiteX130" fmla="*/ 2522060 w 3475660"/>
              <a:gd name="connsiteY130" fmla="*/ 385257 h 612701"/>
              <a:gd name="connsiteX131" fmla="*/ 2574283 w 3475660"/>
              <a:gd name="connsiteY131" fmla="*/ 406438 h 612701"/>
              <a:gd name="connsiteX132" fmla="*/ 2641072 w 3475660"/>
              <a:gd name="connsiteY132" fmla="*/ 361629 h 612701"/>
              <a:gd name="connsiteX133" fmla="*/ 2731934 w 3475660"/>
              <a:gd name="connsiteY133" fmla="*/ 407662 h 612701"/>
              <a:gd name="connsiteX134" fmla="*/ 2673221 w 3475660"/>
              <a:gd name="connsiteY134" fmla="*/ 474876 h 612701"/>
              <a:gd name="connsiteX135" fmla="*/ 2574913 w 3475660"/>
              <a:gd name="connsiteY135" fmla="*/ 499129 h 612701"/>
              <a:gd name="connsiteX136" fmla="*/ 2475371 w 3475660"/>
              <a:gd name="connsiteY136" fmla="*/ 477025 h 612701"/>
              <a:gd name="connsiteX137" fmla="*/ 2475371 w 3475660"/>
              <a:gd name="connsiteY137" fmla="*/ 477025 h 612701"/>
              <a:gd name="connsiteX138" fmla="*/ 2398115 w 3475660"/>
              <a:gd name="connsiteY138" fmla="*/ 253881 h 612701"/>
              <a:gd name="connsiteX139" fmla="*/ 2475371 w 3475660"/>
              <a:gd name="connsiteY139" fmla="*/ 177173 h 612701"/>
              <a:gd name="connsiteX140" fmla="*/ 2574912 w 3475660"/>
              <a:gd name="connsiteY140" fmla="*/ 155393 h 612701"/>
              <a:gd name="connsiteX141" fmla="*/ 2160246 w 3475660"/>
              <a:gd name="connsiteY141" fmla="*/ 155393 h 612701"/>
              <a:gd name="connsiteX142" fmla="*/ 2257774 w 3475660"/>
              <a:gd name="connsiteY142" fmla="*/ 177173 h 612701"/>
              <a:gd name="connsiteX143" fmla="*/ 2325166 w 3475660"/>
              <a:gd name="connsiteY143" fmla="*/ 237943 h 612701"/>
              <a:gd name="connsiteX144" fmla="*/ 2270543 w 3475660"/>
              <a:gd name="connsiteY144" fmla="*/ 469892 h 612701"/>
              <a:gd name="connsiteX145" fmla="*/ 2257774 w 3475660"/>
              <a:gd name="connsiteY145" fmla="*/ 477025 h 612701"/>
              <a:gd name="connsiteX146" fmla="*/ 2063044 w 3475660"/>
              <a:gd name="connsiteY146" fmla="*/ 477025 h 612701"/>
              <a:gd name="connsiteX147" fmla="*/ 2063044 w 3475660"/>
              <a:gd name="connsiteY147" fmla="*/ 477025 h 612701"/>
              <a:gd name="connsiteX148" fmla="*/ 1970924 w 3475660"/>
              <a:gd name="connsiteY148" fmla="*/ 326637 h 612701"/>
              <a:gd name="connsiteX149" fmla="*/ 2062717 w 3475660"/>
              <a:gd name="connsiteY149" fmla="*/ 177173 h 612701"/>
              <a:gd name="connsiteX150" fmla="*/ 2160246 w 3475660"/>
              <a:gd name="connsiteY150" fmla="*/ 155393 h 612701"/>
              <a:gd name="connsiteX151" fmla="*/ 1021335 w 3475660"/>
              <a:gd name="connsiteY151" fmla="*/ 155392 h 612701"/>
              <a:gd name="connsiteX152" fmla="*/ 1148701 w 3475660"/>
              <a:gd name="connsiteY152" fmla="*/ 193133 h 612701"/>
              <a:gd name="connsiteX153" fmla="*/ 1192584 w 3475660"/>
              <a:gd name="connsiteY153" fmla="*/ 308853 h 612701"/>
              <a:gd name="connsiteX154" fmla="*/ 1192584 w 3475660"/>
              <a:gd name="connsiteY154" fmla="*/ 493609 h 612701"/>
              <a:gd name="connsiteX155" fmla="*/ 1083170 w 3475660"/>
              <a:gd name="connsiteY155" fmla="*/ 493609 h 612701"/>
              <a:gd name="connsiteX156" fmla="*/ 1083170 w 3475660"/>
              <a:gd name="connsiteY156" fmla="*/ 450648 h 612701"/>
              <a:gd name="connsiteX157" fmla="*/ 984245 w 3475660"/>
              <a:gd name="connsiteY157" fmla="*/ 499128 h 612701"/>
              <a:gd name="connsiteX158" fmla="*/ 916866 w 3475660"/>
              <a:gd name="connsiteY158" fmla="*/ 485641 h 612701"/>
              <a:gd name="connsiteX159" fmla="*/ 873899 w 3475660"/>
              <a:gd name="connsiteY159" fmla="*/ 449099 h 612701"/>
              <a:gd name="connsiteX160" fmla="*/ 859371 w 3475660"/>
              <a:gd name="connsiteY160" fmla="*/ 396622 h 612701"/>
              <a:gd name="connsiteX161" fmla="*/ 895846 w 3475660"/>
              <a:gd name="connsiteY161" fmla="*/ 323264 h 612701"/>
              <a:gd name="connsiteX162" fmla="*/ 1008355 w 3475660"/>
              <a:gd name="connsiteY162" fmla="*/ 297187 h 612701"/>
              <a:gd name="connsiteX163" fmla="*/ 1075131 w 3475660"/>
              <a:gd name="connsiteY163" fmla="*/ 297187 h 612701"/>
              <a:gd name="connsiteX164" fmla="*/ 1004028 w 3475660"/>
              <a:gd name="connsiteY164" fmla="*/ 244385 h 612701"/>
              <a:gd name="connsiteX165" fmla="*/ 955188 w 3475660"/>
              <a:gd name="connsiteY165" fmla="*/ 252054 h 612701"/>
              <a:gd name="connsiteX166" fmla="*/ 913154 w 3475660"/>
              <a:gd name="connsiteY166" fmla="*/ 273234 h 612701"/>
              <a:gd name="connsiteX167" fmla="*/ 873584 w 3475660"/>
              <a:gd name="connsiteY167" fmla="*/ 194057 h 612701"/>
              <a:gd name="connsiteX168" fmla="*/ 941277 w 3475660"/>
              <a:gd name="connsiteY168" fmla="*/ 165508 h 612701"/>
              <a:gd name="connsiteX169" fmla="*/ 1021335 w 3475660"/>
              <a:gd name="connsiteY169" fmla="*/ 155392 h 612701"/>
              <a:gd name="connsiteX170" fmla="*/ 3358183 w 3475660"/>
              <a:gd name="connsiteY170" fmla="*/ 38150 h 612701"/>
              <a:gd name="connsiteX171" fmla="*/ 3475660 w 3475660"/>
              <a:gd name="connsiteY171" fmla="*/ 38150 h 612701"/>
              <a:gd name="connsiteX172" fmla="*/ 3475660 w 3475660"/>
              <a:gd name="connsiteY172" fmla="*/ 493610 h 612701"/>
              <a:gd name="connsiteX173" fmla="*/ 3358183 w 3475660"/>
              <a:gd name="connsiteY173" fmla="*/ 493610 h 612701"/>
              <a:gd name="connsiteX174" fmla="*/ 1266767 w 3475660"/>
              <a:gd name="connsiteY174" fmla="*/ 38150 h 612701"/>
              <a:gd name="connsiteX175" fmla="*/ 1384231 w 3475660"/>
              <a:gd name="connsiteY175" fmla="*/ 38150 h 612701"/>
              <a:gd name="connsiteX176" fmla="*/ 1384231 w 3475660"/>
              <a:gd name="connsiteY176" fmla="*/ 493610 h 612701"/>
              <a:gd name="connsiteX177" fmla="*/ 1266767 w 3475660"/>
              <a:gd name="connsiteY177" fmla="*/ 493610 h 612701"/>
              <a:gd name="connsiteX178" fmla="*/ 2835198 w 3475660"/>
              <a:gd name="connsiteY178" fmla="*/ 84 h 612701"/>
              <a:gd name="connsiteX179" fmla="*/ 2887119 w 3475660"/>
              <a:gd name="connsiteY179" fmla="*/ 16969 h 612701"/>
              <a:gd name="connsiteX180" fmla="*/ 2906891 w 3475660"/>
              <a:gd name="connsiteY180" fmla="*/ 60230 h 612701"/>
              <a:gd name="connsiteX181" fmla="*/ 2887119 w 3475660"/>
              <a:gd name="connsiteY181" fmla="*/ 105963 h 612701"/>
              <a:gd name="connsiteX182" fmla="*/ 2835198 w 3475660"/>
              <a:gd name="connsiteY182" fmla="*/ 124071 h 612701"/>
              <a:gd name="connsiteX183" fmla="*/ 2783251 w 3475660"/>
              <a:gd name="connsiteY183" fmla="*/ 106288 h 612701"/>
              <a:gd name="connsiteX184" fmla="*/ 2778957 w 3475660"/>
              <a:gd name="connsiteY184" fmla="*/ 22157 h 612701"/>
              <a:gd name="connsiteX185" fmla="*/ 2783251 w 3475660"/>
              <a:gd name="connsiteY185" fmla="*/ 17893 h 612701"/>
              <a:gd name="connsiteX186" fmla="*/ 2835198 w 3475660"/>
              <a:gd name="connsiteY186" fmla="*/ 84 h 612701"/>
              <a:gd name="connsiteX187" fmla="*/ 1519003 w 3475660"/>
              <a:gd name="connsiteY187" fmla="*/ 84 h 612701"/>
              <a:gd name="connsiteX188" fmla="*/ 1570924 w 3475660"/>
              <a:gd name="connsiteY188" fmla="*/ 16969 h 612701"/>
              <a:gd name="connsiteX189" fmla="*/ 1590709 w 3475660"/>
              <a:gd name="connsiteY189" fmla="*/ 60229 h 612701"/>
              <a:gd name="connsiteX190" fmla="*/ 1570924 w 3475660"/>
              <a:gd name="connsiteY190" fmla="*/ 105964 h 612701"/>
              <a:gd name="connsiteX191" fmla="*/ 1519003 w 3475660"/>
              <a:gd name="connsiteY191" fmla="*/ 124072 h 612701"/>
              <a:gd name="connsiteX192" fmla="*/ 1467069 w 3475660"/>
              <a:gd name="connsiteY192" fmla="*/ 106288 h 612701"/>
              <a:gd name="connsiteX193" fmla="*/ 1462738 w 3475660"/>
              <a:gd name="connsiteY193" fmla="*/ 22193 h 612701"/>
              <a:gd name="connsiteX194" fmla="*/ 1467069 w 3475660"/>
              <a:gd name="connsiteY194" fmla="*/ 17893 h 612701"/>
              <a:gd name="connsiteX195" fmla="*/ 1519003 w 3475660"/>
              <a:gd name="connsiteY195" fmla="*/ 84 h 61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3475660" h="612701">
                <a:moveTo>
                  <a:pt x="3115860" y="357959"/>
                </a:moveTo>
                <a:cubicBezTo>
                  <a:pt x="3081648" y="357959"/>
                  <a:pt x="3064542" y="369207"/>
                  <a:pt x="3064542" y="391703"/>
                </a:cubicBezTo>
                <a:cubicBezTo>
                  <a:pt x="3064231" y="401292"/>
                  <a:pt x="3068607" y="410438"/>
                  <a:pt x="3076290" y="416256"/>
                </a:cubicBezTo>
                <a:cubicBezTo>
                  <a:pt x="3085640" y="422867"/>
                  <a:pt x="3096979" y="426118"/>
                  <a:pt x="3108439" y="425473"/>
                </a:cubicBezTo>
                <a:cubicBezTo>
                  <a:pt x="3121096" y="425737"/>
                  <a:pt x="3133554" y="422325"/>
                  <a:pt x="3144285" y="415656"/>
                </a:cubicBezTo>
                <a:cubicBezTo>
                  <a:pt x="3154808" y="408847"/>
                  <a:pt x="3162664" y="398666"/>
                  <a:pt x="3166548" y="386807"/>
                </a:cubicBezTo>
                <a:lnTo>
                  <a:pt x="3166548" y="357959"/>
                </a:lnTo>
                <a:close/>
                <a:moveTo>
                  <a:pt x="1024432" y="357958"/>
                </a:moveTo>
                <a:cubicBezTo>
                  <a:pt x="990220" y="357958"/>
                  <a:pt x="973118" y="369206"/>
                  <a:pt x="973127" y="391702"/>
                </a:cubicBezTo>
                <a:cubicBezTo>
                  <a:pt x="972811" y="401289"/>
                  <a:pt x="977183" y="410436"/>
                  <a:pt x="984862" y="416256"/>
                </a:cubicBezTo>
                <a:cubicBezTo>
                  <a:pt x="994212" y="422864"/>
                  <a:pt x="1005550" y="426114"/>
                  <a:pt x="1017010" y="425472"/>
                </a:cubicBezTo>
                <a:cubicBezTo>
                  <a:pt x="1029670" y="425734"/>
                  <a:pt x="1042133" y="422322"/>
                  <a:pt x="1052870" y="415655"/>
                </a:cubicBezTo>
                <a:lnTo>
                  <a:pt x="1052870" y="415655"/>
                </a:lnTo>
                <a:cubicBezTo>
                  <a:pt x="1063385" y="408839"/>
                  <a:pt x="1071240" y="398661"/>
                  <a:pt x="1075133" y="386806"/>
                </a:cubicBezTo>
                <a:lnTo>
                  <a:pt x="1075133" y="357958"/>
                </a:lnTo>
                <a:close/>
                <a:moveTo>
                  <a:pt x="189955" y="248088"/>
                </a:moveTo>
                <a:cubicBezTo>
                  <a:pt x="171795" y="247901"/>
                  <a:pt x="153564" y="254593"/>
                  <a:pt x="139565" y="268208"/>
                </a:cubicBezTo>
                <a:cubicBezTo>
                  <a:pt x="139215" y="268548"/>
                  <a:pt x="138868" y="268892"/>
                  <a:pt x="138526" y="269239"/>
                </a:cubicBezTo>
                <a:cubicBezTo>
                  <a:pt x="124631" y="285317"/>
                  <a:pt x="117541" y="306110"/>
                  <a:pt x="118741" y="327262"/>
                </a:cubicBezTo>
                <a:cubicBezTo>
                  <a:pt x="117537" y="348407"/>
                  <a:pt x="124628" y="369193"/>
                  <a:pt x="138526" y="385258"/>
                </a:cubicBezTo>
                <a:cubicBezTo>
                  <a:pt x="165903" y="413058"/>
                  <a:pt x="210794" y="413557"/>
                  <a:pt x="238792" y="386374"/>
                </a:cubicBezTo>
                <a:cubicBezTo>
                  <a:pt x="239170" y="386006"/>
                  <a:pt x="239544" y="385634"/>
                  <a:pt x="239915" y="385258"/>
                </a:cubicBezTo>
                <a:cubicBezTo>
                  <a:pt x="253807" y="369190"/>
                  <a:pt x="260898" y="348406"/>
                  <a:pt x="259700" y="327262"/>
                </a:cubicBezTo>
                <a:cubicBezTo>
                  <a:pt x="260893" y="306110"/>
                  <a:pt x="253803" y="285320"/>
                  <a:pt x="239915" y="269239"/>
                </a:cubicBezTo>
                <a:cubicBezTo>
                  <a:pt x="226203" y="255340"/>
                  <a:pt x="208114" y="248274"/>
                  <a:pt x="189955" y="248088"/>
                </a:cubicBezTo>
                <a:close/>
                <a:moveTo>
                  <a:pt x="2160117" y="248083"/>
                </a:moveTo>
                <a:cubicBezTo>
                  <a:pt x="2141777" y="248078"/>
                  <a:pt x="2123434" y="255019"/>
                  <a:pt x="2109437" y="268909"/>
                </a:cubicBezTo>
                <a:cubicBezTo>
                  <a:pt x="2109427" y="268919"/>
                  <a:pt x="2109416" y="268929"/>
                  <a:pt x="2109406" y="268939"/>
                </a:cubicBezTo>
                <a:cubicBezTo>
                  <a:pt x="2095470" y="284866"/>
                  <a:pt x="2088365" y="305575"/>
                  <a:pt x="2089608" y="326637"/>
                </a:cubicBezTo>
                <a:cubicBezTo>
                  <a:pt x="2088334" y="347983"/>
                  <a:pt x="2095429" y="368990"/>
                  <a:pt x="2109406" y="385258"/>
                </a:cubicBezTo>
                <a:cubicBezTo>
                  <a:pt x="2136776" y="413054"/>
                  <a:pt x="2181657" y="413558"/>
                  <a:pt x="2209651" y="386383"/>
                </a:cubicBezTo>
                <a:cubicBezTo>
                  <a:pt x="2210033" y="386012"/>
                  <a:pt x="2210410" y="385637"/>
                  <a:pt x="2210783" y="385258"/>
                </a:cubicBezTo>
                <a:cubicBezTo>
                  <a:pt x="2224750" y="368984"/>
                  <a:pt x="2231843" y="347981"/>
                  <a:pt x="2230581" y="326637"/>
                </a:cubicBezTo>
                <a:cubicBezTo>
                  <a:pt x="2231813" y="305577"/>
                  <a:pt x="2224709" y="284872"/>
                  <a:pt x="2210783" y="268939"/>
                </a:cubicBezTo>
                <a:cubicBezTo>
                  <a:pt x="2196795" y="255041"/>
                  <a:pt x="2178457" y="248089"/>
                  <a:pt x="2160117" y="248083"/>
                </a:cubicBezTo>
                <a:close/>
                <a:moveTo>
                  <a:pt x="2776459" y="160913"/>
                </a:moveTo>
                <a:lnTo>
                  <a:pt x="2893911" y="160913"/>
                </a:lnTo>
                <a:lnTo>
                  <a:pt x="2893911" y="493610"/>
                </a:lnTo>
                <a:lnTo>
                  <a:pt x="2776459" y="493610"/>
                </a:lnTo>
                <a:close/>
                <a:moveTo>
                  <a:pt x="449487" y="160913"/>
                </a:moveTo>
                <a:lnTo>
                  <a:pt x="566950" y="160913"/>
                </a:lnTo>
                <a:lnTo>
                  <a:pt x="566950" y="327861"/>
                </a:lnTo>
                <a:cubicBezTo>
                  <a:pt x="565336" y="347149"/>
                  <a:pt x="570346" y="366411"/>
                  <a:pt x="581163" y="382511"/>
                </a:cubicBezTo>
                <a:cubicBezTo>
                  <a:pt x="591507" y="394357"/>
                  <a:pt x="606837" y="400715"/>
                  <a:pt x="622594" y="399696"/>
                </a:cubicBezTo>
                <a:cubicBezTo>
                  <a:pt x="639871" y="400235"/>
                  <a:pt x="656504" y="393158"/>
                  <a:pt x="668025" y="380364"/>
                </a:cubicBezTo>
                <a:cubicBezTo>
                  <a:pt x="681077" y="363459"/>
                  <a:pt x="687356" y="342350"/>
                  <a:pt x="685647" y="321117"/>
                </a:cubicBezTo>
                <a:lnTo>
                  <a:pt x="685647" y="160913"/>
                </a:lnTo>
                <a:lnTo>
                  <a:pt x="803111" y="160913"/>
                </a:lnTo>
                <a:lnTo>
                  <a:pt x="803111" y="493610"/>
                </a:lnTo>
                <a:lnTo>
                  <a:pt x="691207" y="493610"/>
                </a:lnTo>
                <a:lnTo>
                  <a:pt x="691207" y="458018"/>
                </a:lnTo>
                <a:cubicBezTo>
                  <a:pt x="678911" y="471470"/>
                  <a:pt x="663688" y="481960"/>
                  <a:pt x="646694" y="488690"/>
                </a:cubicBezTo>
                <a:cubicBezTo>
                  <a:pt x="629214" y="495688"/>
                  <a:pt x="610526" y="499234"/>
                  <a:pt x="591679" y="499130"/>
                </a:cubicBezTo>
                <a:cubicBezTo>
                  <a:pt x="553374" y="501014"/>
                  <a:pt x="515961" y="487261"/>
                  <a:pt x="488126" y="461065"/>
                </a:cubicBezTo>
                <a:cubicBezTo>
                  <a:pt x="460196" y="429780"/>
                  <a:pt x="446252" y="388577"/>
                  <a:pt x="449487" y="346894"/>
                </a:cubicBezTo>
                <a:close/>
                <a:moveTo>
                  <a:pt x="1460265" y="160913"/>
                </a:moveTo>
                <a:lnTo>
                  <a:pt x="1577729" y="160913"/>
                </a:lnTo>
                <a:lnTo>
                  <a:pt x="1577729" y="493610"/>
                </a:lnTo>
                <a:lnTo>
                  <a:pt x="1460265" y="493610"/>
                </a:lnTo>
                <a:close/>
                <a:moveTo>
                  <a:pt x="1797198" y="155395"/>
                </a:moveTo>
                <a:cubicBezTo>
                  <a:pt x="1821496" y="155389"/>
                  <a:pt x="1845731" y="157858"/>
                  <a:pt x="1869521" y="162763"/>
                </a:cubicBezTo>
                <a:cubicBezTo>
                  <a:pt x="1890469" y="166623"/>
                  <a:pt x="1910696" y="173657"/>
                  <a:pt x="1929492" y="183619"/>
                </a:cubicBezTo>
                <a:lnTo>
                  <a:pt x="1894249" y="262797"/>
                </a:lnTo>
                <a:cubicBezTo>
                  <a:pt x="1864778" y="246484"/>
                  <a:pt x="1831556" y="238024"/>
                  <a:pt x="1797815" y="238243"/>
                </a:cubicBezTo>
                <a:cubicBezTo>
                  <a:pt x="1783904" y="237430"/>
                  <a:pt x="1769982" y="239629"/>
                  <a:pt x="1757012" y="244689"/>
                </a:cubicBezTo>
                <a:cubicBezTo>
                  <a:pt x="1749661" y="247218"/>
                  <a:pt x="1744544" y="253866"/>
                  <a:pt x="1744019" y="261573"/>
                </a:cubicBezTo>
                <a:cubicBezTo>
                  <a:pt x="1744019" y="269366"/>
                  <a:pt x="1748761" y="274794"/>
                  <a:pt x="1758244" y="277859"/>
                </a:cubicBezTo>
                <a:cubicBezTo>
                  <a:pt x="1773652" y="282165"/>
                  <a:pt x="1789358" y="285337"/>
                  <a:pt x="1805235" y="287350"/>
                </a:cubicBezTo>
                <a:cubicBezTo>
                  <a:pt x="1828401" y="290522"/>
                  <a:pt x="1851324" y="295245"/>
                  <a:pt x="1873848" y="301487"/>
                </a:cubicBezTo>
                <a:cubicBezTo>
                  <a:pt x="1891970" y="306800"/>
                  <a:pt x="1908313" y="316870"/>
                  <a:pt x="1921153" y="330635"/>
                </a:cubicBezTo>
                <a:cubicBezTo>
                  <a:pt x="1935368" y="347030"/>
                  <a:pt x="1942576" y="368288"/>
                  <a:pt x="1941240" y="389881"/>
                </a:cubicBezTo>
                <a:cubicBezTo>
                  <a:pt x="1941423" y="410210"/>
                  <a:pt x="1934666" y="430001"/>
                  <a:pt x="1922071" y="446030"/>
                </a:cubicBezTo>
                <a:cubicBezTo>
                  <a:pt x="1907271" y="464035"/>
                  <a:pt x="1887671" y="477545"/>
                  <a:pt x="1865509" y="485019"/>
                </a:cubicBezTo>
                <a:cubicBezTo>
                  <a:pt x="1836627" y="495076"/>
                  <a:pt x="1806149" y="499858"/>
                  <a:pt x="1775552" y="499131"/>
                </a:cubicBezTo>
                <a:cubicBezTo>
                  <a:pt x="1747662" y="499147"/>
                  <a:pt x="1719865" y="495953"/>
                  <a:pt x="1692716" y="489614"/>
                </a:cubicBezTo>
                <a:lnTo>
                  <a:pt x="1692716" y="489614"/>
                </a:lnTo>
                <a:cubicBezTo>
                  <a:pt x="1669667" y="484889"/>
                  <a:pt x="1647537" y="476497"/>
                  <a:pt x="1627185" y="464762"/>
                </a:cubicBezTo>
                <a:lnTo>
                  <a:pt x="1662416" y="384960"/>
                </a:lnTo>
                <a:cubicBezTo>
                  <a:pt x="1679332" y="395069"/>
                  <a:pt x="1697670" y="402621"/>
                  <a:pt x="1716827" y="407365"/>
                </a:cubicBezTo>
                <a:cubicBezTo>
                  <a:pt x="1737190" y="412803"/>
                  <a:pt x="1758178" y="415590"/>
                  <a:pt x="1779264" y="415657"/>
                </a:cubicBezTo>
                <a:cubicBezTo>
                  <a:pt x="1793026" y="416506"/>
                  <a:pt x="1806815" y="414516"/>
                  <a:pt x="1819765" y="409813"/>
                </a:cubicBezTo>
                <a:cubicBezTo>
                  <a:pt x="1826906" y="407208"/>
                  <a:pt x="1831695" y="400506"/>
                  <a:pt x="1831814" y="392953"/>
                </a:cubicBezTo>
                <a:cubicBezTo>
                  <a:pt x="1831814" y="385585"/>
                  <a:pt x="1826971" y="380365"/>
                  <a:pt x="1817286" y="377292"/>
                </a:cubicBezTo>
                <a:cubicBezTo>
                  <a:pt x="1802190" y="373134"/>
                  <a:pt x="1786789" y="370153"/>
                  <a:pt x="1771226" y="368375"/>
                </a:cubicBezTo>
                <a:cubicBezTo>
                  <a:pt x="1748154" y="365842"/>
                  <a:pt x="1725315" y="361533"/>
                  <a:pt x="1702915" y="355487"/>
                </a:cubicBezTo>
                <a:cubicBezTo>
                  <a:pt x="1684321" y="350279"/>
                  <a:pt x="1667529" y="340091"/>
                  <a:pt x="1654377" y="326039"/>
                </a:cubicBezTo>
                <a:cubicBezTo>
                  <a:pt x="1639943" y="309387"/>
                  <a:pt x="1632623" y="287799"/>
                  <a:pt x="1633976" y="265869"/>
                </a:cubicBezTo>
                <a:cubicBezTo>
                  <a:pt x="1633729" y="245339"/>
                  <a:pt x="1640485" y="225330"/>
                  <a:pt x="1653145" y="209096"/>
                </a:cubicBezTo>
                <a:cubicBezTo>
                  <a:pt x="1667812" y="191154"/>
                  <a:pt x="1687167" y="177562"/>
                  <a:pt x="1709091" y="169807"/>
                </a:cubicBezTo>
                <a:cubicBezTo>
                  <a:pt x="1737292" y="159568"/>
                  <a:pt x="1767179" y="154678"/>
                  <a:pt x="1797198" y="155395"/>
                </a:cubicBezTo>
                <a:close/>
                <a:moveTo>
                  <a:pt x="164498" y="155394"/>
                </a:moveTo>
                <a:cubicBezTo>
                  <a:pt x="201687" y="152594"/>
                  <a:pt x="238124" y="166838"/>
                  <a:pt x="263410" y="194059"/>
                </a:cubicBezTo>
                <a:lnTo>
                  <a:pt x="263410" y="160913"/>
                </a:lnTo>
                <a:lnTo>
                  <a:pt x="375302" y="160913"/>
                </a:lnTo>
                <a:lnTo>
                  <a:pt x="375302" y="612701"/>
                </a:lnTo>
                <a:lnTo>
                  <a:pt x="257838" y="612701"/>
                </a:lnTo>
                <a:lnTo>
                  <a:pt x="257838" y="464137"/>
                </a:lnTo>
                <a:cubicBezTo>
                  <a:pt x="233057" y="488303"/>
                  <a:pt x="199181" y="501003"/>
                  <a:pt x="164498" y="499129"/>
                </a:cubicBezTo>
                <a:cubicBezTo>
                  <a:pt x="135382" y="499494"/>
                  <a:pt x="106690" y="492186"/>
                  <a:pt x="81347" y="477949"/>
                </a:cubicBezTo>
                <a:cubicBezTo>
                  <a:pt x="56321" y="463761"/>
                  <a:pt x="35768" y="442935"/>
                  <a:pt x="21992" y="417803"/>
                </a:cubicBezTo>
                <a:cubicBezTo>
                  <a:pt x="6907" y="390017"/>
                  <a:pt x="-655" y="358820"/>
                  <a:pt x="45" y="327262"/>
                </a:cubicBezTo>
                <a:cubicBezTo>
                  <a:pt x="-652" y="295704"/>
                  <a:pt x="6910" y="264507"/>
                  <a:pt x="21992" y="236720"/>
                </a:cubicBezTo>
                <a:cubicBezTo>
                  <a:pt x="35782" y="211592"/>
                  <a:pt x="56330" y="190761"/>
                  <a:pt x="81347" y="176550"/>
                </a:cubicBezTo>
                <a:cubicBezTo>
                  <a:pt x="106696" y="162332"/>
                  <a:pt x="135386" y="155033"/>
                  <a:pt x="164498" y="155394"/>
                </a:cubicBezTo>
                <a:close/>
                <a:moveTo>
                  <a:pt x="3112765" y="155393"/>
                </a:moveTo>
                <a:cubicBezTo>
                  <a:pt x="3158420" y="152260"/>
                  <a:pt x="3203670" y="165669"/>
                  <a:pt x="3240129" y="193134"/>
                </a:cubicBezTo>
                <a:cubicBezTo>
                  <a:pt x="3271416" y="223271"/>
                  <a:pt x="3287507" y="265712"/>
                  <a:pt x="3284000" y="308853"/>
                </a:cubicBezTo>
                <a:lnTo>
                  <a:pt x="3284000" y="493610"/>
                </a:lnTo>
                <a:lnTo>
                  <a:pt x="3174598" y="493610"/>
                </a:lnTo>
                <a:lnTo>
                  <a:pt x="3174598" y="450649"/>
                </a:lnTo>
                <a:cubicBezTo>
                  <a:pt x="3157693" y="482970"/>
                  <a:pt x="3124714" y="499130"/>
                  <a:pt x="3075661" y="499130"/>
                </a:cubicBezTo>
                <a:cubicBezTo>
                  <a:pt x="3052471" y="499701"/>
                  <a:pt x="3029448" y="495092"/>
                  <a:pt x="3008294" y="485642"/>
                </a:cubicBezTo>
                <a:cubicBezTo>
                  <a:pt x="2990719" y="477836"/>
                  <a:pt x="2975796" y="465145"/>
                  <a:pt x="2965327" y="449100"/>
                </a:cubicBezTo>
                <a:cubicBezTo>
                  <a:pt x="2955511" y="433355"/>
                  <a:pt x="2950464" y="415138"/>
                  <a:pt x="2950787" y="396623"/>
                </a:cubicBezTo>
                <a:cubicBezTo>
                  <a:pt x="2949551" y="367595"/>
                  <a:pt x="2963300" y="339942"/>
                  <a:pt x="2987262" y="323265"/>
                </a:cubicBezTo>
                <a:cubicBezTo>
                  <a:pt x="3021226" y="303415"/>
                  <a:pt x="3060478" y="294319"/>
                  <a:pt x="3099783" y="297189"/>
                </a:cubicBezTo>
                <a:lnTo>
                  <a:pt x="3166547" y="297189"/>
                </a:lnTo>
                <a:cubicBezTo>
                  <a:pt x="3164484" y="261995"/>
                  <a:pt x="3140788" y="244395"/>
                  <a:pt x="3095457" y="244387"/>
                </a:cubicBezTo>
                <a:cubicBezTo>
                  <a:pt x="3078876" y="244473"/>
                  <a:pt x="3062404" y="247058"/>
                  <a:pt x="3046605" y="252055"/>
                </a:cubicBezTo>
                <a:cubicBezTo>
                  <a:pt x="3031415" y="256525"/>
                  <a:pt x="3017171" y="263703"/>
                  <a:pt x="3004570" y="273236"/>
                </a:cubicBezTo>
                <a:lnTo>
                  <a:pt x="2965000" y="194058"/>
                </a:lnTo>
                <a:cubicBezTo>
                  <a:pt x="2985782" y="180821"/>
                  <a:pt x="3008670" y="171169"/>
                  <a:pt x="3032694" y="165509"/>
                </a:cubicBezTo>
                <a:cubicBezTo>
                  <a:pt x="3058852" y="158820"/>
                  <a:pt x="3085753" y="155421"/>
                  <a:pt x="3112765" y="155393"/>
                </a:cubicBezTo>
                <a:close/>
                <a:moveTo>
                  <a:pt x="2574912" y="155393"/>
                </a:moveTo>
                <a:cubicBezTo>
                  <a:pt x="2609285" y="154497"/>
                  <a:pt x="2643259" y="162870"/>
                  <a:pt x="2673221" y="179621"/>
                </a:cubicBezTo>
                <a:cubicBezTo>
                  <a:pt x="2699905" y="194762"/>
                  <a:pt x="2720610" y="218465"/>
                  <a:pt x="2731934" y="246835"/>
                </a:cubicBezTo>
                <a:lnTo>
                  <a:pt x="2641072" y="292893"/>
                </a:lnTo>
                <a:cubicBezTo>
                  <a:pt x="2630078" y="265845"/>
                  <a:pt x="2603660" y="248120"/>
                  <a:pt x="2574283" y="248082"/>
                </a:cubicBezTo>
                <a:cubicBezTo>
                  <a:pt x="2554708" y="247499"/>
                  <a:pt x="2535777" y="255060"/>
                  <a:pt x="2522060" y="268938"/>
                </a:cubicBezTo>
                <a:cubicBezTo>
                  <a:pt x="2507580" y="284598"/>
                  <a:pt x="2500103" y="305412"/>
                  <a:pt x="2501332" y="326636"/>
                </a:cubicBezTo>
                <a:cubicBezTo>
                  <a:pt x="2500070" y="348142"/>
                  <a:pt x="2507535" y="369254"/>
                  <a:pt x="2522060" y="385257"/>
                </a:cubicBezTo>
                <a:cubicBezTo>
                  <a:pt x="2535679" y="399316"/>
                  <a:pt x="2554646" y="407009"/>
                  <a:pt x="2574283" y="406438"/>
                </a:cubicBezTo>
                <a:cubicBezTo>
                  <a:pt x="2603659" y="406401"/>
                  <a:pt x="2630077" y="388677"/>
                  <a:pt x="2641072" y="361629"/>
                </a:cubicBezTo>
                <a:lnTo>
                  <a:pt x="2731934" y="407662"/>
                </a:lnTo>
                <a:cubicBezTo>
                  <a:pt x="2720625" y="436041"/>
                  <a:pt x="2699916" y="459747"/>
                  <a:pt x="2673221" y="474876"/>
                </a:cubicBezTo>
                <a:cubicBezTo>
                  <a:pt x="2643266" y="491646"/>
                  <a:pt x="2609289" y="500028"/>
                  <a:pt x="2574913" y="499129"/>
                </a:cubicBezTo>
                <a:cubicBezTo>
                  <a:pt x="2540434" y="499721"/>
                  <a:pt x="2506311" y="492143"/>
                  <a:pt x="2475371" y="477025"/>
                </a:cubicBezTo>
                <a:lnTo>
                  <a:pt x="2475371" y="477025"/>
                </a:lnTo>
                <a:cubicBezTo>
                  <a:pt x="2391978" y="436588"/>
                  <a:pt x="2357389" y="336683"/>
                  <a:pt x="2398115" y="253881"/>
                </a:cubicBezTo>
                <a:cubicBezTo>
                  <a:pt x="2414543" y="220481"/>
                  <a:pt x="2441733" y="193484"/>
                  <a:pt x="2475371" y="177173"/>
                </a:cubicBezTo>
                <a:cubicBezTo>
                  <a:pt x="2506374" y="162266"/>
                  <a:pt x="2540471" y="154805"/>
                  <a:pt x="2574912" y="155393"/>
                </a:cubicBezTo>
                <a:close/>
                <a:moveTo>
                  <a:pt x="2160246" y="155393"/>
                </a:moveTo>
                <a:cubicBezTo>
                  <a:pt x="2193577" y="155393"/>
                  <a:pt x="2226909" y="162653"/>
                  <a:pt x="2257774" y="177173"/>
                </a:cubicBezTo>
                <a:cubicBezTo>
                  <a:pt x="2285547" y="190734"/>
                  <a:pt x="2308905" y="211797"/>
                  <a:pt x="2325166" y="237943"/>
                </a:cubicBezTo>
                <a:cubicBezTo>
                  <a:pt x="2374590" y="316971"/>
                  <a:pt x="2350135" y="420818"/>
                  <a:pt x="2270543" y="469892"/>
                </a:cubicBezTo>
                <a:cubicBezTo>
                  <a:pt x="2266392" y="472451"/>
                  <a:pt x="2262132" y="474831"/>
                  <a:pt x="2257774" y="477025"/>
                </a:cubicBezTo>
                <a:cubicBezTo>
                  <a:pt x="2196258" y="506499"/>
                  <a:pt x="2124560" y="506499"/>
                  <a:pt x="2063044" y="477025"/>
                </a:cubicBezTo>
                <a:lnTo>
                  <a:pt x="2063044" y="477025"/>
                </a:lnTo>
                <a:cubicBezTo>
                  <a:pt x="2005623" y="448810"/>
                  <a:pt x="1969746" y="390239"/>
                  <a:pt x="1970924" y="326637"/>
                </a:cubicBezTo>
                <a:cubicBezTo>
                  <a:pt x="1969939" y="263410"/>
                  <a:pt x="2005655" y="205254"/>
                  <a:pt x="2062717" y="177173"/>
                </a:cubicBezTo>
                <a:cubicBezTo>
                  <a:pt x="2093582" y="162653"/>
                  <a:pt x="2126914" y="155393"/>
                  <a:pt x="2160246" y="155393"/>
                </a:cubicBezTo>
                <a:close/>
                <a:moveTo>
                  <a:pt x="1021335" y="155392"/>
                </a:moveTo>
                <a:cubicBezTo>
                  <a:pt x="1066991" y="152257"/>
                  <a:pt x="1112243" y="165666"/>
                  <a:pt x="1148701" y="193133"/>
                </a:cubicBezTo>
                <a:cubicBezTo>
                  <a:pt x="1179992" y="223268"/>
                  <a:pt x="1196087" y="265709"/>
                  <a:pt x="1192584" y="308853"/>
                </a:cubicBezTo>
                <a:lnTo>
                  <a:pt x="1192584" y="493609"/>
                </a:lnTo>
                <a:lnTo>
                  <a:pt x="1083170" y="493609"/>
                </a:lnTo>
                <a:lnTo>
                  <a:pt x="1083170" y="450648"/>
                </a:lnTo>
                <a:cubicBezTo>
                  <a:pt x="1066265" y="482968"/>
                  <a:pt x="1033291" y="499128"/>
                  <a:pt x="984245" y="499128"/>
                </a:cubicBezTo>
                <a:cubicBezTo>
                  <a:pt x="961052" y="499698"/>
                  <a:pt x="938025" y="495089"/>
                  <a:pt x="916866" y="485641"/>
                </a:cubicBezTo>
                <a:cubicBezTo>
                  <a:pt x="899293" y="477831"/>
                  <a:pt x="884371" y="465140"/>
                  <a:pt x="873899" y="449099"/>
                </a:cubicBezTo>
                <a:cubicBezTo>
                  <a:pt x="864093" y="433350"/>
                  <a:pt x="859050" y="415135"/>
                  <a:pt x="859371" y="396622"/>
                </a:cubicBezTo>
                <a:cubicBezTo>
                  <a:pt x="858135" y="367593"/>
                  <a:pt x="871885" y="339941"/>
                  <a:pt x="895846" y="323264"/>
                </a:cubicBezTo>
                <a:cubicBezTo>
                  <a:pt x="929805" y="303412"/>
                  <a:pt x="969054" y="294315"/>
                  <a:pt x="1008355" y="297187"/>
                </a:cubicBezTo>
                <a:lnTo>
                  <a:pt x="1075131" y="297187"/>
                </a:lnTo>
                <a:cubicBezTo>
                  <a:pt x="1073055" y="261994"/>
                  <a:pt x="1049354" y="244393"/>
                  <a:pt x="1004028" y="244385"/>
                </a:cubicBezTo>
                <a:cubicBezTo>
                  <a:pt x="987451" y="244471"/>
                  <a:pt x="970983" y="247057"/>
                  <a:pt x="955188" y="252054"/>
                </a:cubicBezTo>
                <a:cubicBezTo>
                  <a:pt x="939997" y="256519"/>
                  <a:pt x="925752" y="263696"/>
                  <a:pt x="913154" y="273234"/>
                </a:cubicBezTo>
                <a:lnTo>
                  <a:pt x="873584" y="194057"/>
                </a:lnTo>
                <a:cubicBezTo>
                  <a:pt x="894364" y="180816"/>
                  <a:pt x="917252" y="171163"/>
                  <a:pt x="941277" y="165508"/>
                </a:cubicBezTo>
                <a:cubicBezTo>
                  <a:pt x="967431" y="158818"/>
                  <a:pt x="994328" y="155420"/>
                  <a:pt x="1021335" y="155392"/>
                </a:cubicBezTo>
                <a:close/>
                <a:moveTo>
                  <a:pt x="3358183" y="38150"/>
                </a:moveTo>
                <a:lnTo>
                  <a:pt x="3475660" y="38150"/>
                </a:lnTo>
                <a:lnTo>
                  <a:pt x="3475660" y="493610"/>
                </a:lnTo>
                <a:lnTo>
                  <a:pt x="3358183" y="493610"/>
                </a:lnTo>
                <a:close/>
                <a:moveTo>
                  <a:pt x="1266767" y="38150"/>
                </a:moveTo>
                <a:lnTo>
                  <a:pt x="1384231" y="38150"/>
                </a:lnTo>
                <a:lnTo>
                  <a:pt x="1384231" y="493610"/>
                </a:lnTo>
                <a:lnTo>
                  <a:pt x="1266767" y="493610"/>
                </a:lnTo>
                <a:close/>
                <a:moveTo>
                  <a:pt x="2835198" y="84"/>
                </a:moveTo>
                <a:cubicBezTo>
                  <a:pt x="2854003" y="-789"/>
                  <a:pt x="2872477" y="5219"/>
                  <a:pt x="2887119" y="16969"/>
                </a:cubicBezTo>
                <a:cubicBezTo>
                  <a:pt x="2900026" y="27628"/>
                  <a:pt x="2907310" y="43566"/>
                  <a:pt x="2906891" y="60230"/>
                </a:cubicBezTo>
                <a:cubicBezTo>
                  <a:pt x="2907345" y="77610"/>
                  <a:pt x="2900121" y="94318"/>
                  <a:pt x="2887119" y="105963"/>
                </a:cubicBezTo>
                <a:cubicBezTo>
                  <a:pt x="2872823" y="118442"/>
                  <a:pt x="2854212" y="124933"/>
                  <a:pt x="2835198" y="124071"/>
                </a:cubicBezTo>
                <a:cubicBezTo>
                  <a:pt x="2816231" y="124943"/>
                  <a:pt x="2797647" y="118580"/>
                  <a:pt x="2783251" y="106288"/>
                </a:cubicBezTo>
                <a:cubicBezTo>
                  <a:pt x="2758667" y="84233"/>
                  <a:pt x="2756745" y="46566"/>
                  <a:pt x="2778957" y="22157"/>
                </a:cubicBezTo>
                <a:cubicBezTo>
                  <a:pt x="2780315" y="20664"/>
                  <a:pt x="2781748" y="19241"/>
                  <a:pt x="2783251" y="17893"/>
                </a:cubicBezTo>
                <a:cubicBezTo>
                  <a:pt x="2797643" y="5592"/>
                  <a:pt x="2816228" y="-779"/>
                  <a:pt x="2835198" y="84"/>
                </a:cubicBezTo>
                <a:close/>
                <a:moveTo>
                  <a:pt x="1519003" y="84"/>
                </a:moveTo>
                <a:cubicBezTo>
                  <a:pt x="1537809" y="-794"/>
                  <a:pt x="1556285" y="5215"/>
                  <a:pt x="1570924" y="16969"/>
                </a:cubicBezTo>
                <a:cubicBezTo>
                  <a:pt x="1583839" y="27623"/>
                  <a:pt x="1591129" y="43563"/>
                  <a:pt x="1590709" y="60229"/>
                </a:cubicBezTo>
                <a:cubicBezTo>
                  <a:pt x="1591165" y="77613"/>
                  <a:pt x="1583936" y="94324"/>
                  <a:pt x="1570924" y="105964"/>
                </a:cubicBezTo>
                <a:cubicBezTo>
                  <a:pt x="1556631" y="118446"/>
                  <a:pt x="1538018" y="124938"/>
                  <a:pt x="1519003" y="124072"/>
                </a:cubicBezTo>
                <a:cubicBezTo>
                  <a:pt x="1500040" y="124943"/>
                  <a:pt x="1481460" y="118580"/>
                  <a:pt x="1467069" y="106288"/>
                </a:cubicBezTo>
                <a:cubicBezTo>
                  <a:pt x="1442485" y="84253"/>
                  <a:pt x="1440546" y="46603"/>
                  <a:pt x="1462738" y="22193"/>
                </a:cubicBezTo>
                <a:cubicBezTo>
                  <a:pt x="1464107" y="20688"/>
                  <a:pt x="1465553" y="19252"/>
                  <a:pt x="1467069" y="17893"/>
                </a:cubicBezTo>
                <a:cubicBezTo>
                  <a:pt x="1481457" y="5592"/>
                  <a:pt x="1500037" y="-779"/>
                  <a:pt x="1519003" y="84"/>
                </a:cubicBezTo>
                <a:close/>
              </a:path>
            </a:pathLst>
          </a:custGeom>
          <a:solidFill>
            <a:schemeClr val="tx1"/>
          </a:solidFill>
          <a:ln w="118527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40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6AF1A6C9-31D9-49C5-9507-B535F4D4D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6424847"/>
            <a:ext cx="403225" cy="365125"/>
          </a:xfrm>
        </p:spPr>
        <p:txBody>
          <a:bodyPr/>
          <a:lstStyle/>
          <a:p>
            <a:fld id="{69EC288C-231A-410C-862F-6ABBF6280EC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02034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u_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18A8C1-30B1-F54B-B9F2-262BA79F1271}"/>
              </a:ext>
            </a:extLst>
          </p:cNvPr>
          <p:cNvSpPr/>
          <p:nvPr userDrawn="1"/>
        </p:nvSpPr>
        <p:spPr>
          <a:xfrm>
            <a:off x="8262257" y="0"/>
            <a:ext cx="3929744" cy="6858000"/>
          </a:xfrm>
          <a:prstGeom prst="rect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3D726CE-E215-394D-8D36-111A8D4F22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3226" y="1228939"/>
            <a:ext cx="2817063" cy="464630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6544B48-D926-B64A-9485-338B4B15B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EB0625-CB4E-E94A-858A-3461D713F0CE}"/>
              </a:ext>
            </a:extLst>
          </p:cNvPr>
          <p:cNvSpPr/>
          <p:nvPr userDrawn="1"/>
        </p:nvSpPr>
        <p:spPr>
          <a:xfrm rot="16200000">
            <a:off x="-3227010" y="3227012"/>
            <a:ext cx="6858003" cy="40397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0961EE-8FA7-4043-842C-B44F359BE74A}"/>
              </a:ext>
            </a:extLst>
          </p:cNvPr>
          <p:cNvSpPr/>
          <p:nvPr userDrawn="1"/>
        </p:nvSpPr>
        <p:spPr>
          <a:xfrm>
            <a:off x="11788029" y="6369789"/>
            <a:ext cx="403972" cy="4882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7" name="Graphique 19">
            <a:extLst>
              <a:ext uri="{FF2B5EF4-FFF2-40B4-BE49-F238E27FC236}">
                <a16:creationId xmlns:a16="http://schemas.microsoft.com/office/drawing/2014/main" id="{0307C633-6367-6744-815A-53762CFF69B4}"/>
              </a:ext>
            </a:extLst>
          </p:cNvPr>
          <p:cNvSpPr/>
          <p:nvPr userDrawn="1"/>
        </p:nvSpPr>
        <p:spPr>
          <a:xfrm rot="16200000">
            <a:off x="11905623" y="6561853"/>
            <a:ext cx="168784" cy="104083"/>
          </a:xfrm>
          <a:custGeom>
            <a:avLst/>
            <a:gdLst>
              <a:gd name="connsiteX0" fmla="*/ 149093 w 168784"/>
              <a:gd name="connsiteY0" fmla="*/ 0 h 104083"/>
              <a:gd name="connsiteX1" fmla="*/ 84392 w 168784"/>
              <a:gd name="connsiteY1" fmla="*/ 64701 h 104083"/>
              <a:gd name="connsiteX2" fmla="*/ 19691 w 168784"/>
              <a:gd name="connsiteY2" fmla="*/ 0 h 104083"/>
              <a:gd name="connsiteX3" fmla="*/ 0 w 168784"/>
              <a:gd name="connsiteY3" fmla="*/ 19691 h 104083"/>
              <a:gd name="connsiteX4" fmla="*/ 84392 w 168784"/>
              <a:gd name="connsiteY4" fmla="*/ 104083 h 104083"/>
              <a:gd name="connsiteX5" fmla="*/ 168784 w 168784"/>
              <a:gd name="connsiteY5" fmla="*/ 19691 h 10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784" h="104083">
                <a:moveTo>
                  <a:pt x="149093" y="0"/>
                </a:moveTo>
                <a:lnTo>
                  <a:pt x="84392" y="64701"/>
                </a:lnTo>
                <a:lnTo>
                  <a:pt x="19691" y="0"/>
                </a:lnTo>
                <a:lnTo>
                  <a:pt x="0" y="19691"/>
                </a:lnTo>
                <a:lnTo>
                  <a:pt x="84392" y="104083"/>
                </a:lnTo>
                <a:lnTo>
                  <a:pt x="168784" y="19691"/>
                </a:lnTo>
                <a:close/>
              </a:path>
            </a:pathLst>
          </a:custGeom>
          <a:solidFill>
            <a:schemeClr val="bg1"/>
          </a:solidFill>
          <a:ln w="529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400"/>
          </a:p>
        </p:txBody>
      </p:sp>
      <p:sp>
        <p:nvSpPr>
          <p:cNvPr id="18" name="Forme libre 35">
            <a:extLst>
              <a:ext uri="{FF2B5EF4-FFF2-40B4-BE49-F238E27FC236}">
                <a16:creationId xmlns:a16="http://schemas.microsoft.com/office/drawing/2014/main" id="{78888182-A3E2-7347-AB15-DAE1EC076E67}"/>
              </a:ext>
            </a:extLst>
          </p:cNvPr>
          <p:cNvSpPr>
            <a:spLocks noChangeAspect="1"/>
          </p:cNvSpPr>
          <p:nvPr userDrawn="1"/>
        </p:nvSpPr>
        <p:spPr>
          <a:xfrm>
            <a:off x="10647162" y="6516532"/>
            <a:ext cx="1031033" cy="181755"/>
          </a:xfrm>
          <a:custGeom>
            <a:avLst/>
            <a:gdLst>
              <a:gd name="connsiteX0" fmla="*/ 3115860 w 3475660"/>
              <a:gd name="connsiteY0" fmla="*/ 357959 h 612701"/>
              <a:gd name="connsiteX1" fmla="*/ 3064542 w 3475660"/>
              <a:gd name="connsiteY1" fmla="*/ 391703 h 612701"/>
              <a:gd name="connsiteX2" fmla="*/ 3076290 w 3475660"/>
              <a:gd name="connsiteY2" fmla="*/ 416256 h 612701"/>
              <a:gd name="connsiteX3" fmla="*/ 3108439 w 3475660"/>
              <a:gd name="connsiteY3" fmla="*/ 425473 h 612701"/>
              <a:gd name="connsiteX4" fmla="*/ 3144285 w 3475660"/>
              <a:gd name="connsiteY4" fmla="*/ 415656 h 612701"/>
              <a:gd name="connsiteX5" fmla="*/ 3166548 w 3475660"/>
              <a:gd name="connsiteY5" fmla="*/ 386807 h 612701"/>
              <a:gd name="connsiteX6" fmla="*/ 3166548 w 3475660"/>
              <a:gd name="connsiteY6" fmla="*/ 357959 h 612701"/>
              <a:gd name="connsiteX7" fmla="*/ 1024432 w 3475660"/>
              <a:gd name="connsiteY7" fmla="*/ 357958 h 612701"/>
              <a:gd name="connsiteX8" fmla="*/ 973127 w 3475660"/>
              <a:gd name="connsiteY8" fmla="*/ 391702 h 612701"/>
              <a:gd name="connsiteX9" fmla="*/ 984862 w 3475660"/>
              <a:gd name="connsiteY9" fmla="*/ 416256 h 612701"/>
              <a:gd name="connsiteX10" fmla="*/ 1017010 w 3475660"/>
              <a:gd name="connsiteY10" fmla="*/ 425472 h 612701"/>
              <a:gd name="connsiteX11" fmla="*/ 1052870 w 3475660"/>
              <a:gd name="connsiteY11" fmla="*/ 415655 h 612701"/>
              <a:gd name="connsiteX12" fmla="*/ 1052870 w 3475660"/>
              <a:gd name="connsiteY12" fmla="*/ 415655 h 612701"/>
              <a:gd name="connsiteX13" fmla="*/ 1075133 w 3475660"/>
              <a:gd name="connsiteY13" fmla="*/ 386806 h 612701"/>
              <a:gd name="connsiteX14" fmla="*/ 1075133 w 3475660"/>
              <a:gd name="connsiteY14" fmla="*/ 357958 h 612701"/>
              <a:gd name="connsiteX15" fmla="*/ 189955 w 3475660"/>
              <a:gd name="connsiteY15" fmla="*/ 248088 h 612701"/>
              <a:gd name="connsiteX16" fmla="*/ 139565 w 3475660"/>
              <a:gd name="connsiteY16" fmla="*/ 268208 h 612701"/>
              <a:gd name="connsiteX17" fmla="*/ 138526 w 3475660"/>
              <a:gd name="connsiteY17" fmla="*/ 269239 h 612701"/>
              <a:gd name="connsiteX18" fmla="*/ 118741 w 3475660"/>
              <a:gd name="connsiteY18" fmla="*/ 327262 h 612701"/>
              <a:gd name="connsiteX19" fmla="*/ 138526 w 3475660"/>
              <a:gd name="connsiteY19" fmla="*/ 385258 h 612701"/>
              <a:gd name="connsiteX20" fmla="*/ 238792 w 3475660"/>
              <a:gd name="connsiteY20" fmla="*/ 386374 h 612701"/>
              <a:gd name="connsiteX21" fmla="*/ 239915 w 3475660"/>
              <a:gd name="connsiteY21" fmla="*/ 385258 h 612701"/>
              <a:gd name="connsiteX22" fmla="*/ 259700 w 3475660"/>
              <a:gd name="connsiteY22" fmla="*/ 327262 h 612701"/>
              <a:gd name="connsiteX23" fmla="*/ 239915 w 3475660"/>
              <a:gd name="connsiteY23" fmla="*/ 269239 h 612701"/>
              <a:gd name="connsiteX24" fmla="*/ 189955 w 3475660"/>
              <a:gd name="connsiteY24" fmla="*/ 248088 h 612701"/>
              <a:gd name="connsiteX25" fmla="*/ 2160117 w 3475660"/>
              <a:gd name="connsiteY25" fmla="*/ 248083 h 612701"/>
              <a:gd name="connsiteX26" fmla="*/ 2109437 w 3475660"/>
              <a:gd name="connsiteY26" fmla="*/ 268909 h 612701"/>
              <a:gd name="connsiteX27" fmla="*/ 2109406 w 3475660"/>
              <a:gd name="connsiteY27" fmla="*/ 268939 h 612701"/>
              <a:gd name="connsiteX28" fmla="*/ 2089608 w 3475660"/>
              <a:gd name="connsiteY28" fmla="*/ 326637 h 612701"/>
              <a:gd name="connsiteX29" fmla="*/ 2109406 w 3475660"/>
              <a:gd name="connsiteY29" fmla="*/ 385258 h 612701"/>
              <a:gd name="connsiteX30" fmla="*/ 2209651 w 3475660"/>
              <a:gd name="connsiteY30" fmla="*/ 386383 h 612701"/>
              <a:gd name="connsiteX31" fmla="*/ 2210783 w 3475660"/>
              <a:gd name="connsiteY31" fmla="*/ 385258 h 612701"/>
              <a:gd name="connsiteX32" fmla="*/ 2230581 w 3475660"/>
              <a:gd name="connsiteY32" fmla="*/ 326637 h 612701"/>
              <a:gd name="connsiteX33" fmla="*/ 2210783 w 3475660"/>
              <a:gd name="connsiteY33" fmla="*/ 268939 h 612701"/>
              <a:gd name="connsiteX34" fmla="*/ 2160117 w 3475660"/>
              <a:gd name="connsiteY34" fmla="*/ 248083 h 612701"/>
              <a:gd name="connsiteX35" fmla="*/ 2776459 w 3475660"/>
              <a:gd name="connsiteY35" fmla="*/ 160913 h 612701"/>
              <a:gd name="connsiteX36" fmla="*/ 2893911 w 3475660"/>
              <a:gd name="connsiteY36" fmla="*/ 160913 h 612701"/>
              <a:gd name="connsiteX37" fmla="*/ 2893911 w 3475660"/>
              <a:gd name="connsiteY37" fmla="*/ 493610 h 612701"/>
              <a:gd name="connsiteX38" fmla="*/ 2776459 w 3475660"/>
              <a:gd name="connsiteY38" fmla="*/ 493610 h 612701"/>
              <a:gd name="connsiteX39" fmla="*/ 449487 w 3475660"/>
              <a:gd name="connsiteY39" fmla="*/ 160913 h 612701"/>
              <a:gd name="connsiteX40" fmla="*/ 566950 w 3475660"/>
              <a:gd name="connsiteY40" fmla="*/ 160913 h 612701"/>
              <a:gd name="connsiteX41" fmla="*/ 566950 w 3475660"/>
              <a:gd name="connsiteY41" fmla="*/ 327861 h 612701"/>
              <a:gd name="connsiteX42" fmla="*/ 581163 w 3475660"/>
              <a:gd name="connsiteY42" fmla="*/ 382511 h 612701"/>
              <a:gd name="connsiteX43" fmla="*/ 622594 w 3475660"/>
              <a:gd name="connsiteY43" fmla="*/ 399696 h 612701"/>
              <a:gd name="connsiteX44" fmla="*/ 668025 w 3475660"/>
              <a:gd name="connsiteY44" fmla="*/ 380364 h 612701"/>
              <a:gd name="connsiteX45" fmla="*/ 685647 w 3475660"/>
              <a:gd name="connsiteY45" fmla="*/ 321117 h 612701"/>
              <a:gd name="connsiteX46" fmla="*/ 685647 w 3475660"/>
              <a:gd name="connsiteY46" fmla="*/ 160913 h 612701"/>
              <a:gd name="connsiteX47" fmla="*/ 803111 w 3475660"/>
              <a:gd name="connsiteY47" fmla="*/ 160913 h 612701"/>
              <a:gd name="connsiteX48" fmla="*/ 803111 w 3475660"/>
              <a:gd name="connsiteY48" fmla="*/ 493610 h 612701"/>
              <a:gd name="connsiteX49" fmla="*/ 691207 w 3475660"/>
              <a:gd name="connsiteY49" fmla="*/ 493610 h 612701"/>
              <a:gd name="connsiteX50" fmla="*/ 691207 w 3475660"/>
              <a:gd name="connsiteY50" fmla="*/ 458018 h 612701"/>
              <a:gd name="connsiteX51" fmla="*/ 646694 w 3475660"/>
              <a:gd name="connsiteY51" fmla="*/ 488690 h 612701"/>
              <a:gd name="connsiteX52" fmla="*/ 591679 w 3475660"/>
              <a:gd name="connsiteY52" fmla="*/ 499130 h 612701"/>
              <a:gd name="connsiteX53" fmla="*/ 488126 w 3475660"/>
              <a:gd name="connsiteY53" fmla="*/ 461065 h 612701"/>
              <a:gd name="connsiteX54" fmla="*/ 449487 w 3475660"/>
              <a:gd name="connsiteY54" fmla="*/ 346894 h 612701"/>
              <a:gd name="connsiteX55" fmla="*/ 1460265 w 3475660"/>
              <a:gd name="connsiteY55" fmla="*/ 160913 h 612701"/>
              <a:gd name="connsiteX56" fmla="*/ 1577729 w 3475660"/>
              <a:gd name="connsiteY56" fmla="*/ 160913 h 612701"/>
              <a:gd name="connsiteX57" fmla="*/ 1577729 w 3475660"/>
              <a:gd name="connsiteY57" fmla="*/ 493610 h 612701"/>
              <a:gd name="connsiteX58" fmla="*/ 1460265 w 3475660"/>
              <a:gd name="connsiteY58" fmla="*/ 493610 h 612701"/>
              <a:gd name="connsiteX59" fmla="*/ 1797198 w 3475660"/>
              <a:gd name="connsiteY59" fmla="*/ 155395 h 612701"/>
              <a:gd name="connsiteX60" fmla="*/ 1869521 w 3475660"/>
              <a:gd name="connsiteY60" fmla="*/ 162763 h 612701"/>
              <a:gd name="connsiteX61" fmla="*/ 1929492 w 3475660"/>
              <a:gd name="connsiteY61" fmla="*/ 183619 h 612701"/>
              <a:gd name="connsiteX62" fmla="*/ 1894249 w 3475660"/>
              <a:gd name="connsiteY62" fmla="*/ 262797 h 612701"/>
              <a:gd name="connsiteX63" fmla="*/ 1797815 w 3475660"/>
              <a:gd name="connsiteY63" fmla="*/ 238243 h 612701"/>
              <a:gd name="connsiteX64" fmla="*/ 1757012 w 3475660"/>
              <a:gd name="connsiteY64" fmla="*/ 244689 h 612701"/>
              <a:gd name="connsiteX65" fmla="*/ 1744019 w 3475660"/>
              <a:gd name="connsiteY65" fmla="*/ 261573 h 612701"/>
              <a:gd name="connsiteX66" fmla="*/ 1758244 w 3475660"/>
              <a:gd name="connsiteY66" fmla="*/ 277859 h 612701"/>
              <a:gd name="connsiteX67" fmla="*/ 1805235 w 3475660"/>
              <a:gd name="connsiteY67" fmla="*/ 287350 h 612701"/>
              <a:gd name="connsiteX68" fmla="*/ 1873848 w 3475660"/>
              <a:gd name="connsiteY68" fmla="*/ 301487 h 612701"/>
              <a:gd name="connsiteX69" fmla="*/ 1921153 w 3475660"/>
              <a:gd name="connsiteY69" fmla="*/ 330635 h 612701"/>
              <a:gd name="connsiteX70" fmla="*/ 1941240 w 3475660"/>
              <a:gd name="connsiteY70" fmla="*/ 389881 h 612701"/>
              <a:gd name="connsiteX71" fmla="*/ 1922071 w 3475660"/>
              <a:gd name="connsiteY71" fmla="*/ 446030 h 612701"/>
              <a:gd name="connsiteX72" fmla="*/ 1865509 w 3475660"/>
              <a:gd name="connsiteY72" fmla="*/ 485019 h 612701"/>
              <a:gd name="connsiteX73" fmla="*/ 1775552 w 3475660"/>
              <a:gd name="connsiteY73" fmla="*/ 499131 h 612701"/>
              <a:gd name="connsiteX74" fmla="*/ 1692716 w 3475660"/>
              <a:gd name="connsiteY74" fmla="*/ 489614 h 612701"/>
              <a:gd name="connsiteX75" fmla="*/ 1692716 w 3475660"/>
              <a:gd name="connsiteY75" fmla="*/ 489614 h 612701"/>
              <a:gd name="connsiteX76" fmla="*/ 1627185 w 3475660"/>
              <a:gd name="connsiteY76" fmla="*/ 464762 h 612701"/>
              <a:gd name="connsiteX77" fmla="*/ 1662416 w 3475660"/>
              <a:gd name="connsiteY77" fmla="*/ 384960 h 612701"/>
              <a:gd name="connsiteX78" fmla="*/ 1716827 w 3475660"/>
              <a:gd name="connsiteY78" fmla="*/ 407365 h 612701"/>
              <a:gd name="connsiteX79" fmla="*/ 1779264 w 3475660"/>
              <a:gd name="connsiteY79" fmla="*/ 415657 h 612701"/>
              <a:gd name="connsiteX80" fmla="*/ 1819765 w 3475660"/>
              <a:gd name="connsiteY80" fmla="*/ 409813 h 612701"/>
              <a:gd name="connsiteX81" fmla="*/ 1831814 w 3475660"/>
              <a:gd name="connsiteY81" fmla="*/ 392953 h 612701"/>
              <a:gd name="connsiteX82" fmla="*/ 1817286 w 3475660"/>
              <a:gd name="connsiteY82" fmla="*/ 377292 h 612701"/>
              <a:gd name="connsiteX83" fmla="*/ 1771226 w 3475660"/>
              <a:gd name="connsiteY83" fmla="*/ 368375 h 612701"/>
              <a:gd name="connsiteX84" fmla="*/ 1702915 w 3475660"/>
              <a:gd name="connsiteY84" fmla="*/ 355487 h 612701"/>
              <a:gd name="connsiteX85" fmla="*/ 1654377 w 3475660"/>
              <a:gd name="connsiteY85" fmla="*/ 326039 h 612701"/>
              <a:gd name="connsiteX86" fmla="*/ 1633976 w 3475660"/>
              <a:gd name="connsiteY86" fmla="*/ 265869 h 612701"/>
              <a:gd name="connsiteX87" fmla="*/ 1653145 w 3475660"/>
              <a:gd name="connsiteY87" fmla="*/ 209096 h 612701"/>
              <a:gd name="connsiteX88" fmla="*/ 1709091 w 3475660"/>
              <a:gd name="connsiteY88" fmla="*/ 169807 h 612701"/>
              <a:gd name="connsiteX89" fmla="*/ 1797198 w 3475660"/>
              <a:gd name="connsiteY89" fmla="*/ 155395 h 612701"/>
              <a:gd name="connsiteX90" fmla="*/ 164498 w 3475660"/>
              <a:gd name="connsiteY90" fmla="*/ 155394 h 612701"/>
              <a:gd name="connsiteX91" fmla="*/ 263410 w 3475660"/>
              <a:gd name="connsiteY91" fmla="*/ 194059 h 612701"/>
              <a:gd name="connsiteX92" fmla="*/ 263410 w 3475660"/>
              <a:gd name="connsiteY92" fmla="*/ 160913 h 612701"/>
              <a:gd name="connsiteX93" fmla="*/ 375302 w 3475660"/>
              <a:gd name="connsiteY93" fmla="*/ 160913 h 612701"/>
              <a:gd name="connsiteX94" fmla="*/ 375302 w 3475660"/>
              <a:gd name="connsiteY94" fmla="*/ 612701 h 612701"/>
              <a:gd name="connsiteX95" fmla="*/ 257838 w 3475660"/>
              <a:gd name="connsiteY95" fmla="*/ 612701 h 612701"/>
              <a:gd name="connsiteX96" fmla="*/ 257838 w 3475660"/>
              <a:gd name="connsiteY96" fmla="*/ 464137 h 612701"/>
              <a:gd name="connsiteX97" fmla="*/ 164498 w 3475660"/>
              <a:gd name="connsiteY97" fmla="*/ 499129 h 612701"/>
              <a:gd name="connsiteX98" fmla="*/ 81347 w 3475660"/>
              <a:gd name="connsiteY98" fmla="*/ 477949 h 612701"/>
              <a:gd name="connsiteX99" fmla="*/ 21992 w 3475660"/>
              <a:gd name="connsiteY99" fmla="*/ 417803 h 612701"/>
              <a:gd name="connsiteX100" fmla="*/ 45 w 3475660"/>
              <a:gd name="connsiteY100" fmla="*/ 327262 h 612701"/>
              <a:gd name="connsiteX101" fmla="*/ 21992 w 3475660"/>
              <a:gd name="connsiteY101" fmla="*/ 236720 h 612701"/>
              <a:gd name="connsiteX102" fmla="*/ 81347 w 3475660"/>
              <a:gd name="connsiteY102" fmla="*/ 176550 h 612701"/>
              <a:gd name="connsiteX103" fmla="*/ 164498 w 3475660"/>
              <a:gd name="connsiteY103" fmla="*/ 155394 h 612701"/>
              <a:gd name="connsiteX104" fmla="*/ 3112765 w 3475660"/>
              <a:gd name="connsiteY104" fmla="*/ 155393 h 612701"/>
              <a:gd name="connsiteX105" fmla="*/ 3240129 w 3475660"/>
              <a:gd name="connsiteY105" fmla="*/ 193134 h 612701"/>
              <a:gd name="connsiteX106" fmla="*/ 3284000 w 3475660"/>
              <a:gd name="connsiteY106" fmla="*/ 308853 h 612701"/>
              <a:gd name="connsiteX107" fmla="*/ 3284000 w 3475660"/>
              <a:gd name="connsiteY107" fmla="*/ 493610 h 612701"/>
              <a:gd name="connsiteX108" fmla="*/ 3174598 w 3475660"/>
              <a:gd name="connsiteY108" fmla="*/ 493610 h 612701"/>
              <a:gd name="connsiteX109" fmla="*/ 3174598 w 3475660"/>
              <a:gd name="connsiteY109" fmla="*/ 450649 h 612701"/>
              <a:gd name="connsiteX110" fmla="*/ 3075661 w 3475660"/>
              <a:gd name="connsiteY110" fmla="*/ 499130 h 612701"/>
              <a:gd name="connsiteX111" fmla="*/ 3008294 w 3475660"/>
              <a:gd name="connsiteY111" fmla="*/ 485642 h 612701"/>
              <a:gd name="connsiteX112" fmla="*/ 2965327 w 3475660"/>
              <a:gd name="connsiteY112" fmla="*/ 449100 h 612701"/>
              <a:gd name="connsiteX113" fmla="*/ 2950787 w 3475660"/>
              <a:gd name="connsiteY113" fmla="*/ 396623 h 612701"/>
              <a:gd name="connsiteX114" fmla="*/ 2987262 w 3475660"/>
              <a:gd name="connsiteY114" fmla="*/ 323265 h 612701"/>
              <a:gd name="connsiteX115" fmla="*/ 3099783 w 3475660"/>
              <a:gd name="connsiteY115" fmla="*/ 297189 h 612701"/>
              <a:gd name="connsiteX116" fmla="*/ 3166547 w 3475660"/>
              <a:gd name="connsiteY116" fmla="*/ 297189 h 612701"/>
              <a:gd name="connsiteX117" fmla="*/ 3095457 w 3475660"/>
              <a:gd name="connsiteY117" fmla="*/ 244387 h 612701"/>
              <a:gd name="connsiteX118" fmla="*/ 3046605 w 3475660"/>
              <a:gd name="connsiteY118" fmla="*/ 252055 h 612701"/>
              <a:gd name="connsiteX119" fmla="*/ 3004570 w 3475660"/>
              <a:gd name="connsiteY119" fmla="*/ 273236 h 612701"/>
              <a:gd name="connsiteX120" fmla="*/ 2965000 w 3475660"/>
              <a:gd name="connsiteY120" fmla="*/ 194058 h 612701"/>
              <a:gd name="connsiteX121" fmla="*/ 3032694 w 3475660"/>
              <a:gd name="connsiteY121" fmla="*/ 165509 h 612701"/>
              <a:gd name="connsiteX122" fmla="*/ 3112765 w 3475660"/>
              <a:gd name="connsiteY122" fmla="*/ 155393 h 612701"/>
              <a:gd name="connsiteX123" fmla="*/ 2574912 w 3475660"/>
              <a:gd name="connsiteY123" fmla="*/ 155393 h 612701"/>
              <a:gd name="connsiteX124" fmla="*/ 2673221 w 3475660"/>
              <a:gd name="connsiteY124" fmla="*/ 179621 h 612701"/>
              <a:gd name="connsiteX125" fmla="*/ 2731934 w 3475660"/>
              <a:gd name="connsiteY125" fmla="*/ 246835 h 612701"/>
              <a:gd name="connsiteX126" fmla="*/ 2641072 w 3475660"/>
              <a:gd name="connsiteY126" fmla="*/ 292893 h 612701"/>
              <a:gd name="connsiteX127" fmla="*/ 2574283 w 3475660"/>
              <a:gd name="connsiteY127" fmla="*/ 248082 h 612701"/>
              <a:gd name="connsiteX128" fmla="*/ 2522060 w 3475660"/>
              <a:gd name="connsiteY128" fmla="*/ 268938 h 612701"/>
              <a:gd name="connsiteX129" fmla="*/ 2501332 w 3475660"/>
              <a:gd name="connsiteY129" fmla="*/ 326636 h 612701"/>
              <a:gd name="connsiteX130" fmla="*/ 2522060 w 3475660"/>
              <a:gd name="connsiteY130" fmla="*/ 385257 h 612701"/>
              <a:gd name="connsiteX131" fmla="*/ 2574283 w 3475660"/>
              <a:gd name="connsiteY131" fmla="*/ 406438 h 612701"/>
              <a:gd name="connsiteX132" fmla="*/ 2641072 w 3475660"/>
              <a:gd name="connsiteY132" fmla="*/ 361629 h 612701"/>
              <a:gd name="connsiteX133" fmla="*/ 2731934 w 3475660"/>
              <a:gd name="connsiteY133" fmla="*/ 407662 h 612701"/>
              <a:gd name="connsiteX134" fmla="*/ 2673221 w 3475660"/>
              <a:gd name="connsiteY134" fmla="*/ 474876 h 612701"/>
              <a:gd name="connsiteX135" fmla="*/ 2574913 w 3475660"/>
              <a:gd name="connsiteY135" fmla="*/ 499129 h 612701"/>
              <a:gd name="connsiteX136" fmla="*/ 2475371 w 3475660"/>
              <a:gd name="connsiteY136" fmla="*/ 477025 h 612701"/>
              <a:gd name="connsiteX137" fmla="*/ 2475371 w 3475660"/>
              <a:gd name="connsiteY137" fmla="*/ 477025 h 612701"/>
              <a:gd name="connsiteX138" fmla="*/ 2398115 w 3475660"/>
              <a:gd name="connsiteY138" fmla="*/ 253881 h 612701"/>
              <a:gd name="connsiteX139" fmla="*/ 2475371 w 3475660"/>
              <a:gd name="connsiteY139" fmla="*/ 177173 h 612701"/>
              <a:gd name="connsiteX140" fmla="*/ 2574912 w 3475660"/>
              <a:gd name="connsiteY140" fmla="*/ 155393 h 612701"/>
              <a:gd name="connsiteX141" fmla="*/ 2160246 w 3475660"/>
              <a:gd name="connsiteY141" fmla="*/ 155393 h 612701"/>
              <a:gd name="connsiteX142" fmla="*/ 2257774 w 3475660"/>
              <a:gd name="connsiteY142" fmla="*/ 177173 h 612701"/>
              <a:gd name="connsiteX143" fmla="*/ 2325166 w 3475660"/>
              <a:gd name="connsiteY143" fmla="*/ 237943 h 612701"/>
              <a:gd name="connsiteX144" fmla="*/ 2270543 w 3475660"/>
              <a:gd name="connsiteY144" fmla="*/ 469892 h 612701"/>
              <a:gd name="connsiteX145" fmla="*/ 2257774 w 3475660"/>
              <a:gd name="connsiteY145" fmla="*/ 477025 h 612701"/>
              <a:gd name="connsiteX146" fmla="*/ 2063044 w 3475660"/>
              <a:gd name="connsiteY146" fmla="*/ 477025 h 612701"/>
              <a:gd name="connsiteX147" fmla="*/ 2063044 w 3475660"/>
              <a:gd name="connsiteY147" fmla="*/ 477025 h 612701"/>
              <a:gd name="connsiteX148" fmla="*/ 1970924 w 3475660"/>
              <a:gd name="connsiteY148" fmla="*/ 326637 h 612701"/>
              <a:gd name="connsiteX149" fmla="*/ 2062717 w 3475660"/>
              <a:gd name="connsiteY149" fmla="*/ 177173 h 612701"/>
              <a:gd name="connsiteX150" fmla="*/ 2160246 w 3475660"/>
              <a:gd name="connsiteY150" fmla="*/ 155393 h 612701"/>
              <a:gd name="connsiteX151" fmla="*/ 1021335 w 3475660"/>
              <a:gd name="connsiteY151" fmla="*/ 155392 h 612701"/>
              <a:gd name="connsiteX152" fmla="*/ 1148701 w 3475660"/>
              <a:gd name="connsiteY152" fmla="*/ 193133 h 612701"/>
              <a:gd name="connsiteX153" fmla="*/ 1192584 w 3475660"/>
              <a:gd name="connsiteY153" fmla="*/ 308853 h 612701"/>
              <a:gd name="connsiteX154" fmla="*/ 1192584 w 3475660"/>
              <a:gd name="connsiteY154" fmla="*/ 493609 h 612701"/>
              <a:gd name="connsiteX155" fmla="*/ 1083170 w 3475660"/>
              <a:gd name="connsiteY155" fmla="*/ 493609 h 612701"/>
              <a:gd name="connsiteX156" fmla="*/ 1083170 w 3475660"/>
              <a:gd name="connsiteY156" fmla="*/ 450648 h 612701"/>
              <a:gd name="connsiteX157" fmla="*/ 984245 w 3475660"/>
              <a:gd name="connsiteY157" fmla="*/ 499128 h 612701"/>
              <a:gd name="connsiteX158" fmla="*/ 916866 w 3475660"/>
              <a:gd name="connsiteY158" fmla="*/ 485641 h 612701"/>
              <a:gd name="connsiteX159" fmla="*/ 873899 w 3475660"/>
              <a:gd name="connsiteY159" fmla="*/ 449099 h 612701"/>
              <a:gd name="connsiteX160" fmla="*/ 859371 w 3475660"/>
              <a:gd name="connsiteY160" fmla="*/ 396622 h 612701"/>
              <a:gd name="connsiteX161" fmla="*/ 895846 w 3475660"/>
              <a:gd name="connsiteY161" fmla="*/ 323264 h 612701"/>
              <a:gd name="connsiteX162" fmla="*/ 1008355 w 3475660"/>
              <a:gd name="connsiteY162" fmla="*/ 297187 h 612701"/>
              <a:gd name="connsiteX163" fmla="*/ 1075131 w 3475660"/>
              <a:gd name="connsiteY163" fmla="*/ 297187 h 612701"/>
              <a:gd name="connsiteX164" fmla="*/ 1004028 w 3475660"/>
              <a:gd name="connsiteY164" fmla="*/ 244385 h 612701"/>
              <a:gd name="connsiteX165" fmla="*/ 955188 w 3475660"/>
              <a:gd name="connsiteY165" fmla="*/ 252054 h 612701"/>
              <a:gd name="connsiteX166" fmla="*/ 913154 w 3475660"/>
              <a:gd name="connsiteY166" fmla="*/ 273234 h 612701"/>
              <a:gd name="connsiteX167" fmla="*/ 873584 w 3475660"/>
              <a:gd name="connsiteY167" fmla="*/ 194057 h 612701"/>
              <a:gd name="connsiteX168" fmla="*/ 941277 w 3475660"/>
              <a:gd name="connsiteY168" fmla="*/ 165508 h 612701"/>
              <a:gd name="connsiteX169" fmla="*/ 1021335 w 3475660"/>
              <a:gd name="connsiteY169" fmla="*/ 155392 h 612701"/>
              <a:gd name="connsiteX170" fmla="*/ 3358183 w 3475660"/>
              <a:gd name="connsiteY170" fmla="*/ 38150 h 612701"/>
              <a:gd name="connsiteX171" fmla="*/ 3475660 w 3475660"/>
              <a:gd name="connsiteY171" fmla="*/ 38150 h 612701"/>
              <a:gd name="connsiteX172" fmla="*/ 3475660 w 3475660"/>
              <a:gd name="connsiteY172" fmla="*/ 493610 h 612701"/>
              <a:gd name="connsiteX173" fmla="*/ 3358183 w 3475660"/>
              <a:gd name="connsiteY173" fmla="*/ 493610 h 612701"/>
              <a:gd name="connsiteX174" fmla="*/ 1266767 w 3475660"/>
              <a:gd name="connsiteY174" fmla="*/ 38150 h 612701"/>
              <a:gd name="connsiteX175" fmla="*/ 1384231 w 3475660"/>
              <a:gd name="connsiteY175" fmla="*/ 38150 h 612701"/>
              <a:gd name="connsiteX176" fmla="*/ 1384231 w 3475660"/>
              <a:gd name="connsiteY176" fmla="*/ 493610 h 612701"/>
              <a:gd name="connsiteX177" fmla="*/ 1266767 w 3475660"/>
              <a:gd name="connsiteY177" fmla="*/ 493610 h 612701"/>
              <a:gd name="connsiteX178" fmla="*/ 2835198 w 3475660"/>
              <a:gd name="connsiteY178" fmla="*/ 84 h 612701"/>
              <a:gd name="connsiteX179" fmla="*/ 2887119 w 3475660"/>
              <a:gd name="connsiteY179" fmla="*/ 16969 h 612701"/>
              <a:gd name="connsiteX180" fmla="*/ 2906891 w 3475660"/>
              <a:gd name="connsiteY180" fmla="*/ 60230 h 612701"/>
              <a:gd name="connsiteX181" fmla="*/ 2887119 w 3475660"/>
              <a:gd name="connsiteY181" fmla="*/ 105963 h 612701"/>
              <a:gd name="connsiteX182" fmla="*/ 2835198 w 3475660"/>
              <a:gd name="connsiteY182" fmla="*/ 124071 h 612701"/>
              <a:gd name="connsiteX183" fmla="*/ 2783251 w 3475660"/>
              <a:gd name="connsiteY183" fmla="*/ 106288 h 612701"/>
              <a:gd name="connsiteX184" fmla="*/ 2778957 w 3475660"/>
              <a:gd name="connsiteY184" fmla="*/ 22157 h 612701"/>
              <a:gd name="connsiteX185" fmla="*/ 2783251 w 3475660"/>
              <a:gd name="connsiteY185" fmla="*/ 17893 h 612701"/>
              <a:gd name="connsiteX186" fmla="*/ 2835198 w 3475660"/>
              <a:gd name="connsiteY186" fmla="*/ 84 h 612701"/>
              <a:gd name="connsiteX187" fmla="*/ 1519003 w 3475660"/>
              <a:gd name="connsiteY187" fmla="*/ 84 h 612701"/>
              <a:gd name="connsiteX188" fmla="*/ 1570924 w 3475660"/>
              <a:gd name="connsiteY188" fmla="*/ 16969 h 612701"/>
              <a:gd name="connsiteX189" fmla="*/ 1590709 w 3475660"/>
              <a:gd name="connsiteY189" fmla="*/ 60229 h 612701"/>
              <a:gd name="connsiteX190" fmla="*/ 1570924 w 3475660"/>
              <a:gd name="connsiteY190" fmla="*/ 105964 h 612701"/>
              <a:gd name="connsiteX191" fmla="*/ 1519003 w 3475660"/>
              <a:gd name="connsiteY191" fmla="*/ 124072 h 612701"/>
              <a:gd name="connsiteX192" fmla="*/ 1467069 w 3475660"/>
              <a:gd name="connsiteY192" fmla="*/ 106288 h 612701"/>
              <a:gd name="connsiteX193" fmla="*/ 1462738 w 3475660"/>
              <a:gd name="connsiteY193" fmla="*/ 22193 h 612701"/>
              <a:gd name="connsiteX194" fmla="*/ 1467069 w 3475660"/>
              <a:gd name="connsiteY194" fmla="*/ 17893 h 612701"/>
              <a:gd name="connsiteX195" fmla="*/ 1519003 w 3475660"/>
              <a:gd name="connsiteY195" fmla="*/ 84 h 61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3475660" h="612701">
                <a:moveTo>
                  <a:pt x="3115860" y="357959"/>
                </a:moveTo>
                <a:cubicBezTo>
                  <a:pt x="3081648" y="357959"/>
                  <a:pt x="3064542" y="369207"/>
                  <a:pt x="3064542" y="391703"/>
                </a:cubicBezTo>
                <a:cubicBezTo>
                  <a:pt x="3064231" y="401292"/>
                  <a:pt x="3068607" y="410438"/>
                  <a:pt x="3076290" y="416256"/>
                </a:cubicBezTo>
                <a:cubicBezTo>
                  <a:pt x="3085640" y="422867"/>
                  <a:pt x="3096979" y="426118"/>
                  <a:pt x="3108439" y="425473"/>
                </a:cubicBezTo>
                <a:cubicBezTo>
                  <a:pt x="3121096" y="425737"/>
                  <a:pt x="3133554" y="422325"/>
                  <a:pt x="3144285" y="415656"/>
                </a:cubicBezTo>
                <a:cubicBezTo>
                  <a:pt x="3154808" y="408847"/>
                  <a:pt x="3162664" y="398666"/>
                  <a:pt x="3166548" y="386807"/>
                </a:cubicBezTo>
                <a:lnTo>
                  <a:pt x="3166548" y="357959"/>
                </a:lnTo>
                <a:close/>
                <a:moveTo>
                  <a:pt x="1024432" y="357958"/>
                </a:moveTo>
                <a:cubicBezTo>
                  <a:pt x="990220" y="357958"/>
                  <a:pt x="973118" y="369206"/>
                  <a:pt x="973127" y="391702"/>
                </a:cubicBezTo>
                <a:cubicBezTo>
                  <a:pt x="972811" y="401289"/>
                  <a:pt x="977183" y="410436"/>
                  <a:pt x="984862" y="416256"/>
                </a:cubicBezTo>
                <a:cubicBezTo>
                  <a:pt x="994212" y="422864"/>
                  <a:pt x="1005550" y="426114"/>
                  <a:pt x="1017010" y="425472"/>
                </a:cubicBezTo>
                <a:cubicBezTo>
                  <a:pt x="1029670" y="425734"/>
                  <a:pt x="1042133" y="422322"/>
                  <a:pt x="1052870" y="415655"/>
                </a:cubicBezTo>
                <a:lnTo>
                  <a:pt x="1052870" y="415655"/>
                </a:lnTo>
                <a:cubicBezTo>
                  <a:pt x="1063385" y="408839"/>
                  <a:pt x="1071240" y="398661"/>
                  <a:pt x="1075133" y="386806"/>
                </a:cubicBezTo>
                <a:lnTo>
                  <a:pt x="1075133" y="357958"/>
                </a:lnTo>
                <a:close/>
                <a:moveTo>
                  <a:pt x="189955" y="248088"/>
                </a:moveTo>
                <a:cubicBezTo>
                  <a:pt x="171795" y="247901"/>
                  <a:pt x="153564" y="254593"/>
                  <a:pt x="139565" y="268208"/>
                </a:cubicBezTo>
                <a:cubicBezTo>
                  <a:pt x="139215" y="268548"/>
                  <a:pt x="138868" y="268892"/>
                  <a:pt x="138526" y="269239"/>
                </a:cubicBezTo>
                <a:cubicBezTo>
                  <a:pt x="124631" y="285317"/>
                  <a:pt x="117541" y="306110"/>
                  <a:pt x="118741" y="327262"/>
                </a:cubicBezTo>
                <a:cubicBezTo>
                  <a:pt x="117537" y="348407"/>
                  <a:pt x="124628" y="369193"/>
                  <a:pt x="138526" y="385258"/>
                </a:cubicBezTo>
                <a:cubicBezTo>
                  <a:pt x="165903" y="413058"/>
                  <a:pt x="210794" y="413557"/>
                  <a:pt x="238792" y="386374"/>
                </a:cubicBezTo>
                <a:cubicBezTo>
                  <a:pt x="239170" y="386006"/>
                  <a:pt x="239544" y="385634"/>
                  <a:pt x="239915" y="385258"/>
                </a:cubicBezTo>
                <a:cubicBezTo>
                  <a:pt x="253807" y="369190"/>
                  <a:pt x="260898" y="348406"/>
                  <a:pt x="259700" y="327262"/>
                </a:cubicBezTo>
                <a:cubicBezTo>
                  <a:pt x="260893" y="306110"/>
                  <a:pt x="253803" y="285320"/>
                  <a:pt x="239915" y="269239"/>
                </a:cubicBezTo>
                <a:cubicBezTo>
                  <a:pt x="226203" y="255340"/>
                  <a:pt x="208114" y="248274"/>
                  <a:pt x="189955" y="248088"/>
                </a:cubicBezTo>
                <a:close/>
                <a:moveTo>
                  <a:pt x="2160117" y="248083"/>
                </a:moveTo>
                <a:cubicBezTo>
                  <a:pt x="2141777" y="248078"/>
                  <a:pt x="2123434" y="255019"/>
                  <a:pt x="2109437" y="268909"/>
                </a:cubicBezTo>
                <a:cubicBezTo>
                  <a:pt x="2109427" y="268919"/>
                  <a:pt x="2109416" y="268929"/>
                  <a:pt x="2109406" y="268939"/>
                </a:cubicBezTo>
                <a:cubicBezTo>
                  <a:pt x="2095470" y="284866"/>
                  <a:pt x="2088365" y="305575"/>
                  <a:pt x="2089608" y="326637"/>
                </a:cubicBezTo>
                <a:cubicBezTo>
                  <a:pt x="2088334" y="347983"/>
                  <a:pt x="2095429" y="368990"/>
                  <a:pt x="2109406" y="385258"/>
                </a:cubicBezTo>
                <a:cubicBezTo>
                  <a:pt x="2136776" y="413054"/>
                  <a:pt x="2181657" y="413558"/>
                  <a:pt x="2209651" y="386383"/>
                </a:cubicBezTo>
                <a:cubicBezTo>
                  <a:pt x="2210033" y="386012"/>
                  <a:pt x="2210410" y="385637"/>
                  <a:pt x="2210783" y="385258"/>
                </a:cubicBezTo>
                <a:cubicBezTo>
                  <a:pt x="2224750" y="368984"/>
                  <a:pt x="2231843" y="347981"/>
                  <a:pt x="2230581" y="326637"/>
                </a:cubicBezTo>
                <a:cubicBezTo>
                  <a:pt x="2231813" y="305577"/>
                  <a:pt x="2224709" y="284872"/>
                  <a:pt x="2210783" y="268939"/>
                </a:cubicBezTo>
                <a:cubicBezTo>
                  <a:pt x="2196795" y="255041"/>
                  <a:pt x="2178457" y="248089"/>
                  <a:pt x="2160117" y="248083"/>
                </a:cubicBezTo>
                <a:close/>
                <a:moveTo>
                  <a:pt x="2776459" y="160913"/>
                </a:moveTo>
                <a:lnTo>
                  <a:pt x="2893911" y="160913"/>
                </a:lnTo>
                <a:lnTo>
                  <a:pt x="2893911" y="493610"/>
                </a:lnTo>
                <a:lnTo>
                  <a:pt x="2776459" y="493610"/>
                </a:lnTo>
                <a:close/>
                <a:moveTo>
                  <a:pt x="449487" y="160913"/>
                </a:moveTo>
                <a:lnTo>
                  <a:pt x="566950" y="160913"/>
                </a:lnTo>
                <a:lnTo>
                  <a:pt x="566950" y="327861"/>
                </a:lnTo>
                <a:cubicBezTo>
                  <a:pt x="565336" y="347149"/>
                  <a:pt x="570346" y="366411"/>
                  <a:pt x="581163" y="382511"/>
                </a:cubicBezTo>
                <a:cubicBezTo>
                  <a:pt x="591507" y="394357"/>
                  <a:pt x="606837" y="400715"/>
                  <a:pt x="622594" y="399696"/>
                </a:cubicBezTo>
                <a:cubicBezTo>
                  <a:pt x="639871" y="400235"/>
                  <a:pt x="656504" y="393158"/>
                  <a:pt x="668025" y="380364"/>
                </a:cubicBezTo>
                <a:cubicBezTo>
                  <a:pt x="681077" y="363459"/>
                  <a:pt x="687356" y="342350"/>
                  <a:pt x="685647" y="321117"/>
                </a:cubicBezTo>
                <a:lnTo>
                  <a:pt x="685647" y="160913"/>
                </a:lnTo>
                <a:lnTo>
                  <a:pt x="803111" y="160913"/>
                </a:lnTo>
                <a:lnTo>
                  <a:pt x="803111" y="493610"/>
                </a:lnTo>
                <a:lnTo>
                  <a:pt x="691207" y="493610"/>
                </a:lnTo>
                <a:lnTo>
                  <a:pt x="691207" y="458018"/>
                </a:lnTo>
                <a:cubicBezTo>
                  <a:pt x="678911" y="471470"/>
                  <a:pt x="663688" y="481960"/>
                  <a:pt x="646694" y="488690"/>
                </a:cubicBezTo>
                <a:cubicBezTo>
                  <a:pt x="629214" y="495688"/>
                  <a:pt x="610526" y="499234"/>
                  <a:pt x="591679" y="499130"/>
                </a:cubicBezTo>
                <a:cubicBezTo>
                  <a:pt x="553374" y="501014"/>
                  <a:pt x="515961" y="487261"/>
                  <a:pt x="488126" y="461065"/>
                </a:cubicBezTo>
                <a:cubicBezTo>
                  <a:pt x="460196" y="429780"/>
                  <a:pt x="446252" y="388577"/>
                  <a:pt x="449487" y="346894"/>
                </a:cubicBezTo>
                <a:close/>
                <a:moveTo>
                  <a:pt x="1460265" y="160913"/>
                </a:moveTo>
                <a:lnTo>
                  <a:pt x="1577729" y="160913"/>
                </a:lnTo>
                <a:lnTo>
                  <a:pt x="1577729" y="493610"/>
                </a:lnTo>
                <a:lnTo>
                  <a:pt x="1460265" y="493610"/>
                </a:lnTo>
                <a:close/>
                <a:moveTo>
                  <a:pt x="1797198" y="155395"/>
                </a:moveTo>
                <a:cubicBezTo>
                  <a:pt x="1821496" y="155389"/>
                  <a:pt x="1845731" y="157858"/>
                  <a:pt x="1869521" y="162763"/>
                </a:cubicBezTo>
                <a:cubicBezTo>
                  <a:pt x="1890469" y="166623"/>
                  <a:pt x="1910696" y="173657"/>
                  <a:pt x="1929492" y="183619"/>
                </a:cubicBezTo>
                <a:lnTo>
                  <a:pt x="1894249" y="262797"/>
                </a:lnTo>
                <a:cubicBezTo>
                  <a:pt x="1864778" y="246484"/>
                  <a:pt x="1831556" y="238024"/>
                  <a:pt x="1797815" y="238243"/>
                </a:cubicBezTo>
                <a:cubicBezTo>
                  <a:pt x="1783904" y="237430"/>
                  <a:pt x="1769982" y="239629"/>
                  <a:pt x="1757012" y="244689"/>
                </a:cubicBezTo>
                <a:cubicBezTo>
                  <a:pt x="1749661" y="247218"/>
                  <a:pt x="1744544" y="253866"/>
                  <a:pt x="1744019" y="261573"/>
                </a:cubicBezTo>
                <a:cubicBezTo>
                  <a:pt x="1744019" y="269366"/>
                  <a:pt x="1748761" y="274794"/>
                  <a:pt x="1758244" y="277859"/>
                </a:cubicBezTo>
                <a:cubicBezTo>
                  <a:pt x="1773652" y="282165"/>
                  <a:pt x="1789358" y="285337"/>
                  <a:pt x="1805235" y="287350"/>
                </a:cubicBezTo>
                <a:cubicBezTo>
                  <a:pt x="1828401" y="290522"/>
                  <a:pt x="1851324" y="295245"/>
                  <a:pt x="1873848" y="301487"/>
                </a:cubicBezTo>
                <a:cubicBezTo>
                  <a:pt x="1891970" y="306800"/>
                  <a:pt x="1908313" y="316870"/>
                  <a:pt x="1921153" y="330635"/>
                </a:cubicBezTo>
                <a:cubicBezTo>
                  <a:pt x="1935368" y="347030"/>
                  <a:pt x="1942576" y="368288"/>
                  <a:pt x="1941240" y="389881"/>
                </a:cubicBezTo>
                <a:cubicBezTo>
                  <a:pt x="1941423" y="410210"/>
                  <a:pt x="1934666" y="430001"/>
                  <a:pt x="1922071" y="446030"/>
                </a:cubicBezTo>
                <a:cubicBezTo>
                  <a:pt x="1907271" y="464035"/>
                  <a:pt x="1887671" y="477545"/>
                  <a:pt x="1865509" y="485019"/>
                </a:cubicBezTo>
                <a:cubicBezTo>
                  <a:pt x="1836627" y="495076"/>
                  <a:pt x="1806149" y="499858"/>
                  <a:pt x="1775552" y="499131"/>
                </a:cubicBezTo>
                <a:cubicBezTo>
                  <a:pt x="1747662" y="499147"/>
                  <a:pt x="1719865" y="495953"/>
                  <a:pt x="1692716" y="489614"/>
                </a:cubicBezTo>
                <a:lnTo>
                  <a:pt x="1692716" y="489614"/>
                </a:lnTo>
                <a:cubicBezTo>
                  <a:pt x="1669667" y="484889"/>
                  <a:pt x="1647537" y="476497"/>
                  <a:pt x="1627185" y="464762"/>
                </a:cubicBezTo>
                <a:lnTo>
                  <a:pt x="1662416" y="384960"/>
                </a:lnTo>
                <a:cubicBezTo>
                  <a:pt x="1679332" y="395069"/>
                  <a:pt x="1697670" y="402621"/>
                  <a:pt x="1716827" y="407365"/>
                </a:cubicBezTo>
                <a:cubicBezTo>
                  <a:pt x="1737190" y="412803"/>
                  <a:pt x="1758178" y="415590"/>
                  <a:pt x="1779264" y="415657"/>
                </a:cubicBezTo>
                <a:cubicBezTo>
                  <a:pt x="1793026" y="416506"/>
                  <a:pt x="1806815" y="414516"/>
                  <a:pt x="1819765" y="409813"/>
                </a:cubicBezTo>
                <a:cubicBezTo>
                  <a:pt x="1826906" y="407208"/>
                  <a:pt x="1831695" y="400506"/>
                  <a:pt x="1831814" y="392953"/>
                </a:cubicBezTo>
                <a:cubicBezTo>
                  <a:pt x="1831814" y="385585"/>
                  <a:pt x="1826971" y="380365"/>
                  <a:pt x="1817286" y="377292"/>
                </a:cubicBezTo>
                <a:cubicBezTo>
                  <a:pt x="1802190" y="373134"/>
                  <a:pt x="1786789" y="370153"/>
                  <a:pt x="1771226" y="368375"/>
                </a:cubicBezTo>
                <a:cubicBezTo>
                  <a:pt x="1748154" y="365842"/>
                  <a:pt x="1725315" y="361533"/>
                  <a:pt x="1702915" y="355487"/>
                </a:cubicBezTo>
                <a:cubicBezTo>
                  <a:pt x="1684321" y="350279"/>
                  <a:pt x="1667529" y="340091"/>
                  <a:pt x="1654377" y="326039"/>
                </a:cubicBezTo>
                <a:cubicBezTo>
                  <a:pt x="1639943" y="309387"/>
                  <a:pt x="1632623" y="287799"/>
                  <a:pt x="1633976" y="265869"/>
                </a:cubicBezTo>
                <a:cubicBezTo>
                  <a:pt x="1633729" y="245339"/>
                  <a:pt x="1640485" y="225330"/>
                  <a:pt x="1653145" y="209096"/>
                </a:cubicBezTo>
                <a:cubicBezTo>
                  <a:pt x="1667812" y="191154"/>
                  <a:pt x="1687167" y="177562"/>
                  <a:pt x="1709091" y="169807"/>
                </a:cubicBezTo>
                <a:cubicBezTo>
                  <a:pt x="1737292" y="159568"/>
                  <a:pt x="1767179" y="154678"/>
                  <a:pt x="1797198" y="155395"/>
                </a:cubicBezTo>
                <a:close/>
                <a:moveTo>
                  <a:pt x="164498" y="155394"/>
                </a:moveTo>
                <a:cubicBezTo>
                  <a:pt x="201687" y="152594"/>
                  <a:pt x="238124" y="166838"/>
                  <a:pt x="263410" y="194059"/>
                </a:cubicBezTo>
                <a:lnTo>
                  <a:pt x="263410" y="160913"/>
                </a:lnTo>
                <a:lnTo>
                  <a:pt x="375302" y="160913"/>
                </a:lnTo>
                <a:lnTo>
                  <a:pt x="375302" y="612701"/>
                </a:lnTo>
                <a:lnTo>
                  <a:pt x="257838" y="612701"/>
                </a:lnTo>
                <a:lnTo>
                  <a:pt x="257838" y="464137"/>
                </a:lnTo>
                <a:cubicBezTo>
                  <a:pt x="233057" y="488303"/>
                  <a:pt x="199181" y="501003"/>
                  <a:pt x="164498" y="499129"/>
                </a:cubicBezTo>
                <a:cubicBezTo>
                  <a:pt x="135382" y="499494"/>
                  <a:pt x="106690" y="492186"/>
                  <a:pt x="81347" y="477949"/>
                </a:cubicBezTo>
                <a:cubicBezTo>
                  <a:pt x="56321" y="463761"/>
                  <a:pt x="35768" y="442935"/>
                  <a:pt x="21992" y="417803"/>
                </a:cubicBezTo>
                <a:cubicBezTo>
                  <a:pt x="6907" y="390017"/>
                  <a:pt x="-655" y="358820"/>
                  <a:pt x="45" y="327262"/>
                </a:cubicBezTo>
                <a:cubicBezTo>
                  <a:pt x="-652" y="295704"/>
                  <a:pt x="6910" y="264507"/>
                  <a:pt x="21992" y="236720"/>
                </a:cubicBezTo>
                <a:cubicBezTo>
                  <a:pt x="35782" y="211592"/>
                  <a:pt x="56330" y="190761"/>
                  <a:pt x="81347" y="176550"/>
                </a:cubicBezTo>
                <a:cubicBezTo>
                  <a:pt x="106696" y="162332"/>
                  <a:pt x="135386" y="155033"/>
                  <a:pt x="164498" y="155394"/>
                </a:cubicBezTo>
                <a:close/>
                <a:moveTo>
                  <a:pt x="3112765" y="155393"/>
                </a:moveTo>
                <a:cubicBezTo>
                  <a:pt x="3158420" y="152260"/>
                  <a:pt x="3203670" y="165669"/>
                  <a:pt x="3240129" y="193134"/>
                </a:cubicBezTo>
                <a:cubicBezTo>
                  <a:pt x="3271416" y="223271"/>
                  <a:pt x="3287507" y="265712"/>
                  <a:pt x="3284000" y="308853"/>
                </a:cubicBezTo>
                <a:lnTo>
                  <a:pt x="3284000" y="493610"/>
                </a:lnTo>
                <a:lnTo>
                  <a:pt x="3174598" y="493610"/>
                </a:lnTo>
                <a:lnTo>
                  <a:pt x="3174598" y="450649"/>
                </a:lnTo>
                <a:cubicBezTo>
                  <a:pt x="3157693" y="482970"/>
                  <a:pt x="3124714" y="499130"/>
                  <a:pt x="3075661" y="499130"/>
                </a:cubicBezTo>
                <a:cubicBezTo>
                  <a:pt x="3052471" y="499701"/>
                  <a:pt x="3029448" y="495092"/>
                  <a:pt x="3008294" y="485642"/>
                </a:cubicBezTo>
                <a:cubicBezTo>
                  <a:pt x="2990719" y="477836"/>
                  <a:pt x="2975796" y="465145"/>
                  <a:pt x="2965327" y="449100"/>
                </a:cubicBezTo>
                <a:cubicBezTo>
                  <a:pt x="2955511" y="433355"/>
                  <a:pt x="2950464" y="415138"/>
                  <a:pt x="2950787" y="396623"/>
                </a:cubicBezTo>
                <a:cubicBezTo>
                  <a:pt x="2949551" y="367595"/>
                  <a:pt x="2963300" y="339942"/>
                  <a:pt x="2987262" y="323265"/>
                </a:cubicBezTo>
                <a:cubicBezTo>
                  <a:pt x="3021226" y="303415"/>
                  <a:pt x="3060478" y="294319"/>
                  <a:pt x="3099783" y="297189"/>
                </a:cubicBezTo>
                <a:lnTo>
                  <a:pt x="3166547" y="297189"/>
                </a:lnTo>
                <a:cubicBezTo>
                  <a:pt x="3164484" y="261995"/>
                  <a:pt x="3140788" y="244395"/>
                  <a:pt x="3095457" y="244387"/>
                </a:cubicBezTo>
                <a:cubicBezTo>
                  <a:pt x="3078876" y="244473"/>
                  <a:pt x="3062404" y="247058"/>
                  <a:pt x="3046605" y="252055"/>
                </a:cubicBezTo>
                <a:cubicBezTo>
                  <a:pt x="3031415" y="256525"/>
                  <a:pt x="3017171" y="263703"/>
                  <a:pt x="3004570" y="273236"/>
                </a:cubicBezTo>
                <a:lnTo>
                  <a:pt x="2965000" y="194058"/>
                </a:lnTo>
                <a:cubicBezTo>
                  <a:pt x="2985782" y="180821"/>
                  <a:pt x="3008670" y="171169"/>
                  <a:pt x="3032694" y="165509"/>
                </a:cubicBezTo>
                <a:cubicBezTo>
                  <a:pt x="3058852" y="158820"/>
                  <a:pt x="3085753" y="155421"/>
                  <a:pt x="3112765" y="155393"/>
                </a:cubicBezTo>
                <a:close/>
                <a:moveTo>
                  <a:pt x="2574912" y="155393"/>
                </a:moveTo>
                <a:cubicBezTo>
                  <a:pt x="2609285" y="154497"/>
                  <a:pt x="2643259" y="162870"/>
                  <a:pt x="2673221" y="179621"/>
                </a:cubicBezTo>
                <a:cubicBezTo>
                  <a:pt x="2699905" y="194762"/>
                  <a:pt x="2720610" y="218465"/>
                  <a:pt x="2731934" y="246835"/>
                </a:cubicBezTo>
                <a:lnTo>
                  <a:pt x="2641072" y="292893"/>
                </a:lnTo>
                <a:cubicBezTo>
                  <a:pt x="2630078" y="265845"/>
                  <a:pt x="2603660" y="248120"/>
                  <a:pt x="2574283" y="248082"/>
                </a:cubicBezTo>
                <a:cubicBezTo>
                  <a:pt x="2554708" y="247499"/>
                  <a:pt x="2535777" y="255060"/>
                  <a:pt x="2522060" y="268938"/>
                </a:cubicBezTo>
                <a:cubicBezTo>
                  <a:pt x="2507580" y="284598"/>
                  <a:pt x="2500103" y="305412"/>
                  <a:pt x="2501332" y="326636"/>
                </a:cubicBezTo>
                <a:cubicBezTo>
                  <a:pt x="2500070" y="348142"/>
                  <a:pt x="2507535" y="369254"/>
                  <a:pt x="2522060" y="385257"/>
                </a:cubicBezTo>
                <a:cubicBezTo>
                  <a:pt x="2535679" y="399316"/>
                  <a:pt x="2554646" y="407009"/>
                  <a:pt x="2574283" y="406438"/>
                </a:cubicBezTo>
                <a:cubicBezTo>
                  <a:pt x="2603659" y="406401"/>
                  <a:pt x="2630077" y="388677"/>
                  <a:pt x="2641072" y="361629"/>
                </a:cubicBezTo>
                <a:lnTo>
                  <a:pt x="2731934" y="407662"/>
                </a:lnTo>
                <a:cubicBezTo>
                  <a:pt x="2720625" y="436041"/>
                  <a:pt x="2699916" y="459747"/>
                  <a:pt x="2673221" y="474876"/>
                </a:cubicBezTo>
                <a:cubicBezTo>
                  <a:pt x="2643266" y="491646"/>
                  <a:pt x="2609289" y="500028"/>
                  <a:pt x="2574913" y="499129"/>
                </a:cubicBezTo>
                <a:cubicBezTo>
                  <a:pt x="2540434" y="499721"/>
                  <a:pt x="2506311" y="492143"/>
                  <a:pt x="2475371" y="477025"/>
                </a:cubicBezTo>
                <a:lnTo>
                  <a:pt x="2475371" y="477025"/>
                </a:lnTo>
                <a:cubicBezTo>
                  <a:pt x="2391978" y="436588"/>
                  <a:pt x="2357389" y="336683"/>
                  <a:pt x="2398115" y="253881"/>
                </a:cubicBezTo>
                <a:cubicBezTo>
                  <a:pt x="2414543" y="220481"/>
                  <a:pt x="2441733" y="193484"/>
                  <a:pt x="2475371" y="177173"/>
                </a:cubicBezTo>
                <a:cubicBezTo>
                  <a:pt x="2506374" y="162266"/>
                  <a:pt x="2540471" y="154805"/>
                  <a:pt x="2574912" y="155393"/>
                </a:cubicBezTo>
                <a:close/>
                <a:moveTo>
                  <a:pt x="2160246" y="155393"/>
                </a:moveTo>
                <a:cubicBezTo>
                  <a:pt x="2193577" y="155393"/>
                  <a:pt x="2226909" y="162653"/>
                  <a:pt x="2257774" y="177173"/>
                </a:cubicBezTo>
                <a:cubicBezTo>
                  <a:pt x="2285547" y="190734"/>
                  <a:pt x="2308905" y="211797"/>
                  <a:pt x="2325166" y="237943"/>
                </a:cubicBezTo>
                <a:cubicBezTo>
                  <a:pt x="2374590" y="316971"/>
                  <a:pt x="2350135" y="420818"/>
                  <a:pt x="2270543" y="469892"/>
                </a:cubicBezTo>
                <a:cubicBezTo>
                  <a:pt x="2266392" y="472451"/>
                  <a:pt x="2262132" y="474831"/>
                  <a:pt x="2257774" y="477025"/>
                </a:cubicBezTo>
                <a:cubicBezTo>
                  <a:pt x="2196258" y="506499"/>
                  <a:pt x="2124560" y="506499"/>
                  <a:pt x="2063044" y="477025"/>
                </a:cubicBezTo>
                <a:lnTo>
                  <a:pt x="2063044" y="477025"/>
                </a:lnTo>
                <a:cubicBezTo>
                  <a:pt x="2005623" y="448810"/>
                  <a:pt x="1969746" y="390239"/>
                  <a:pt x="1970924" y="326637"/>
                </a:cubicBezTo>
                <a:cubicBezTo>
                  <a:pt x="1969939" y="263410"/>
                  <a:pt x="2005655" y="205254"/>
                  <a:pt x="2062717" y="177173"/>
                </a:cubicBezTo>
                <a:cubicBezTo>
                  <a:pt x="2093582" y="162653"/>
                  <a:pt x="2126914" y="155393"/>
                  <a:pt x="2160246" y="155393"/>
                </a:cubicBezTo>
                <a:close/>
                <a:moveTo>
                  <a:pt x="1021335" y="155392"/>
                </a:moveTo>
                <a:cubicBezTo>
                  <a:pt x="1066991" y="152257"/>
                  <a:pt x="1112243" y="165666"/>
                  <a:pt x="1148701" y="193133"/>
                </a:cubicBezTo>
                <a:cubicBezTo>
                  <a:pt x="1179992" y="223268"/>
                  <a:pt x="1196087" y="265709"/>
                  <a:pt x="1192584" y="308853"/>
                </a:cubicBezTo>
                <a:lnTo>
                  <a:pt x="1192584" y="493609"/>
                </a:lnTo>
                <a:lnTo>
                  <a:pt x="1083170" y="493609"/>
                </a:lnTo>
                <a:lnTo>
                  <a:pt x="1083170" y="450648"/>
                </a:lnTo>
                <a:cubicBezTo>
                  <a:pt x="1066265" y="482968"/>
                  <a:pt x="1033291" y="499128"/>
                  <a:pt x="984245" y="499128"/>
                </a:cubicBezTo>
                <a:cubicBezTo>
                  <a:pt x="961052" y="499698"/>
                  <a:pt x="938025" y="495089"/>
                  <a:pt x="916866" y="485641"/>
                </a:cubicBezTo>
                <a:cubicBezTo>
                  <a:pt x="899293" y="477831"/>
                  <a:pt x="884371" y="465140"/>
                  <a:pt x="873899" y="449099"/>
                </a:cubicBezTo>
                <a:cubicBezTo>
                  <a:pt x="864093" y="433350"/>
                  <a:pt x="859050" y="415135"/>
                  <a:pt x="859371" y="396622"/>
                </a:cubicBezTo>
                <a:cubicBezTo>
                  <a:pt x="858135" y="367593"/>
                  <a:pt x="871885" y="339941"/>
                  <a:pt x="895846" y="323264"/>
                </a:cubicBezTo>
                <a:cubicBezTo>
                  <a:pt x="929805" y="303412"/>
                  <a:pt x="969054" y="294315"/>
                  <a:pt x="1008355" y="297187"/>
                </a:cubicBezTo>
                <a:lnTo>
                  <a:pt x="1075131" y="297187"/>
                </a:lnTo>
                <a:cubicBezTo>
                  <a:pt x="1073055" y="261994"/>
                  <a:pt x="1049354" y="244393"/>
                  <a:pt x="1004028" y="244385"/>
                </a:cubicBezTo>
                <a:cubicBezTo>
                  <a:pt x="987451" y="244471"/>
                  <a:pt x="970983" y="247057"/>
                  <a:pt x="955188" y="252054"/>
                </a:cubicBezTo>
                <a:cubicBezTo>
                  <a:pt x="939997" y="256519"/>
                  <a:pt x="925752" y="263696"/>
                  <a:pt x="913154" y="273234"/>
                </a:cubicBezTo>
                <a:lnTo>
                  <a:pt x="873584" y="194057"/>
                </a:lnTo>
                <a:cubicBezTo>
                  <a:pt x="894364" y="180816"/>
                  <a:pt x="917252" y="171163"/>
                  <a:pt x="941277" y="165508"/>
                </a:cubicBezTo>
                <a:cubicBezTo>
                  <a:pt x="967431" y="158818"/>
                  <a:pt x="994328" y="155420"/>
                  <a:pt x="1021335" y="155392"/>
                </a:cubicBezTo>
                <a:close/>
                <a:moveTo>
                  <a:pt x="3358183" y="38150"/>
                </a:moveTo>
                <a:lnTo>
                  <a:pt x="3475660" y="38150"/>
                </a:lnTo>
                <a:lnTo>
                  <a:pt x="3475660" y="493610"/>
                </a:lnTo>
                <a:lnTo>
                  <a:pt x="3358183" y="493610"/>
                </a:lnTo>
                <a:close/>
                <a:moveTo>
                  <a:pt x="1266767" y="38150"/>
                </a:moveTo>
                <a:lnTo>
                  <a:pt x="1384231" y="38150"/>
                </a:lnTo>
                <a:lnTo>
                  <a:pt x="1384231" y="493610"/>
                </a:lnTo>
                <a:lnTo>
                  <a:pt x="1266767" y="493610"/>
                </a:lnTo>
                <a:close/>
                <a:moveTo>
                  <a:pt x="2835198" y="84"/>
                </a:moveTo>
                <a:cubicBezTo>
                  <a:pt x="2854003" y="-789"/>
                  <a:pt x="2872477" y="5219"/>
                  <a:pt x="2887119" y="16969"/>
                </a:cubicBezTo>
                <a:cubicBezTo>
                  <a:pt x="2900026" y="27628"/>
                  <a:pt x="2907310" y="43566"/>
                  <a:pt x="2906891" y="60230"/>
                </a:cubicBezTo>
                <a:cubicBezTo>
                  <a:pt x="2907345" y="77610"/>
                  <a:pt x="2900121" y="94318"/>
                  <a:pt x="2887119" y="105963"/>
                </a:cubicBezTo>
                <a:cubicBezTo>
                  <a:pt x="2872823" y="118442"/>
                  <a:pt x="2854212" y="124933"/>
                  <a:pt x="2835198" y="124071"/>
                </a:cubicBezTo>
                <a:cubicBezTo>
                  <a:pt x="2816231" y="124943"/>
                  <a:pt x="2797647" y="118580"/>
                  <a:pt x="2783251" y="106288"/>
                </a:cubicBezTo>
                <a:cubicBezTo>
                  <a:pt x="2758667" y="84233"/>
                  <a:pt x="2756745" y="46566"/>
                  <a:pt x="2778957" y="22157"/>
                </a:cubicBezTo>
                <a:cubicBezTo>
                  <a:pt x="2780315" y="20664"/>
                  <a:pt x="2781748" y="19241"/>
                  <a:pt x="2783251" y="17893"/>
                </a:cubicBezTo>
                <a:cubicBezTo>
                  <a:pt x="2797643" y="5592"/>
                  <a:pt x="2816228" y="-779"/>
                  <a:pt x="2835198" y="84"/>
                </a:cubicBezTo>
                <a:close/>
                <a:moveTo>
                  <a:pt x="1519003" y="84"/>
                </a:moveTo>
                <a:cubicBezTo>
                  <a:pt x="1537809" y="-794"/>
                  <a:pt x="1556285" y="5215"/>
                  <a:pt x="1570924" y="16969"/>
                </a:cubicBezTo>
                <a:cubicBezTo>
                  <a:pt x="1583839" y="27623"/>
                  <a:pt x="1591129" y="43563"/>
                  <a:pt x="1590709" y="60229"/>
                </a:cubicBezTo>
                <a:cubicBezTo>
                  <a:pt x="1591165" y="77613"/>
                  <a:pt x="1583936" y="94324"/>
                  <a:pt x="1570924" y="105964"/>
                </a:cubicBezTo>
                <a:cubicBezTo>
                  <a:pt x="1556631" y="118446"/>
                  <a:pt x="1538018" y="124938"/>
                  <a:pt x="1519003" y="124072"/>
                </a:cubicBezTo>
                <a:cubicBezTo>
                  <a:pt x="1500040" y="124943"/>
                  <a:pt x="1481460" y="118580"/>
                  <a:pt x="1467069" y="106288"/>
                </a:cubicBezTo>
                <a:cubicBezTo>
                  <a:pt x="1442485" y="84253"/>
                  <a:pt x="1440546" y="46603"/>
                  <a:pt x="1462738" y="22193"/>
                </a:cubicBezTo>
                <a:cubicBezTo>
                  <a:pt x="1464107" y="20688"/>
                  <a:pt x="1465553" y="19252"/>
                  <a:pt x="1467069" y="17893"/>
                </a:cubicBezTo>
                <a:cubicBezTo>
                  <a:pt x="1481457" y="5592"/>
                  <a:pt x="1500037" y="-779"/>
                  <a:pt x="1519003" y="84"/>
                </a:cubicBezTo>
                <a:close/>
              </a:path>
            </a:pathLst>
          </a:custGeom>
          <a:solidFill>
            <a:schemeClr val="tx1"/>
          </a:solidFill>
          <a:ln w="118527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40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D5371197-F107-45AA-A924-DC1468D65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6424847"/>
            <a:ext cx="403225" cy="365125"/>
          </a:xfrm>
        </p:spPr>
        <p:txBody>
          <a:bodyPr/>
          <a:lstStyle/>
          <a:p>
            <a:fld id="{69EC288C-231A-410C-862F-6ABBF6280EC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73869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u_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ce réservé pour une image  31">
            <a:extLst>
              <a:ext uri="{FF2B5EF4-FFF2-40B4-BE49-F238E27FC236}">
                <a16:creationId xmlns:a16="http://schemas.microsoft.com/office/drawing/2014/main" id="{ED481EC6-47C0-483D-8D40-C4CB0184A81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1" y="0"/>
            <a:ext cx="6086475" cy="6858000"/>
          </a:xfrm>
          <a:prstGeom prst="rect">
            <a:avLst/>
          </a:prstGeom>
        </p:spPr>
        <p:txBody>
          <a:bodyPr lIns="864000" tIns="360000" rIns="864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fr-FR" dirty="0"/>
              <a:t>Glisser-déposer votre image ici pour préserver le dégradé.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2D676C-3172-844A-958A-A9D03A3BF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356" y="197225"/>
            <a:ext cx="5075027" cy="46166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0EC92D-E094-714B-8DB5-76AD183E4EEF}"/>
              </a:ext>
            </a:extLst>
          </p:cNvPr>
          <p:cNvSpPr/>
          <p:nvPr userDrawn="1"/>
        </p:nvSpPr>
        <p:spPr>
          <a:xfrm rot="16200000">
            <a:off x="-3227010" y="3227012"/>
            <a:ext cx="6858003" cy="40397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66C24DDC-39D5-457A-985F-16ADCA7A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6424847"/>
            <a:ext cx="403225" cy="365125"/>
          </a:xfrm>
        </p:spPr>
        <p:txBody>
          <a:bodyPr/>
          <a:lstStyle/>
          <a:p>
            <a:fld id="{69EC288C-231A-410C-862F-6ABBF6280EC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14766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u_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pour une image  18">
            <a:extLst>
              <a:ext uri="{FF2B5EF4-FFF2-40B4-BE49-F238E27FC236}">
                <a16:creationId xmlns:a16="http://schemas.microsoft.com/office/drawing/2014/main" id="{00BA4557-37AC-486C-B9AF-207380330C3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297781" y="6349"/>
            <a:ext cx="4894219" cy="6851651"/>
          </a:xfrm>
        </p:spPr>
        <p:txBody>
          <a:bodyPr tIns="360000" anchor="t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fr-FR" dirty="0"/>
              <a:t>Glisser-déposer votre image ici pour préserver la forme transparente devant.</a:t>
            </a:r>
          </a:p>
        </p:txBody>
      </p:sp>
      <p:sp>
        <p:nvSpPr>
          <p:cNvPr id="20" name="Espace réservé du texte 10">
            <a:extLst>
              <a:ext uri="{FF2B5EF4-FFF2-40B4-BE49-F238E27FC236}">
                <a16:creationId xmlns:a16="http://schemas.microsoft.com/office/drawing/2014/main" id="{52728F50-7E44-4F9C-A389-25C72A5E5A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990080" y="3121874"/>
            <a:ext cx="2859025" cy="819607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none" lIns="360000" tIns="180000" rIns="360000" bIns="144000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lang="fr-FR" sz="3200" b="1" kern="1200" spc="0" dirty="0">
                <a:solidFill>
                  <a:schemeClr val="lt1"/>
                </a:solidFill>
                <a:latin typeface="Montserrat" panose="02000505000000020004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Améliorer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9B3996-8A6E-EF42-974D-E9E533EEE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358" y="197225"/>
            <a:ext cx="6252663" cy="461664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E90C1-811F-5645-896A-3087CBF1C3C8}"/>
              </a:ext>
            </a:extLst>
          </p:cNvPr>
          <p:cNvSpPr/>
          <p:nvPr userDrawn="1"/>
        </p:nvSpPr>
        <p:spPr>
          <a:xfrm rot="16200000">
            <a:off x="-3227010" y="3227012"/>
            <a:ext cx="6858003" cy="40397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8F3868D2-277E-4E8D-BF08-5F6E476E9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6424847"/>
            <a:ext cx="403225" cy="365125"/>
          </a:xfrm>
        </p:spPr>
        <p:txBody>
          <a:bodyPr/>
          <a:lstStyle/>
          <a:p>
            <a:fld id="{69EC288C-231A-410C-862F-6ABBF6280EC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8196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_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3">
            <a:extLst>
              <a:ext uri="{FF2B5EF4-FFF2-40B4-BE49-F238E27FC236}">
                <a16:creationId xmlns:a16="http://schemas.microsoft.com/office/drawing/2014/main" id="{DCBD9A4A-07E6-9F44-9AC3-3129D6D67FF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367665" y="740701"/>
            <a:ext cx="4082400" cy="1111707"/>
            <a:chOff x="428580" y="394289"/>
            <a:chExt cx="1321989" cy="360000"/>
          </a:xfrm>
          <a:solidFill>
            <a:schemeClr val="bg1"/>
          </a:solidFill>
        </p:grpSpPr>
        <p:sp>
          <p:nvSpPr>
            <p:cNvPr id="3" name="Forme libre 35">
              <a:extLst>
                <a:ext uri="{FF2B5EF4-FFF2-40B4-BE49-F238E27FC236}">
                  <a16:creationId xmlns:a16="http://schemas.microsoft.com/office/drawing/2014/main" id="{449C7118-FA0E-D84A-AD80-F34DA9F9ACF5}"/>
                </a:ext>
              </a:extLst>
            </p:cNvPr>
            <p:cNvSpPr/>
            <p:nvPr/>
          </p:nvSpPr>
          <p:spPr>
            <a:xfrm>
              <a:off x="428580" y="394289"/>
              <a:ext cx="1321989" cy="233045"/>
            </a:xfrm>
            <a:custGeom>
              <a:avLst/>
              <a:gdLst>
                <a:gd name="connsiteX0" fmla="*/ 3115860 w 3475660"/>
                <a:gd name="connsiteY0" fmla="*/ 357959 h 612701"/>
                <a:gd name="connsiteX1" fmla="*/ 3064542 w 3475660"/>
                <a:gd name="connsiteY1" fmla="*/ 391703 h 612701"/>
                <a:gd name="connsiteX2" fmla="*/ 3076290 w 3475660"/>
                <a:gd name="connsiteY2" fmla="*/ 416256 h 612701"/>
                <a:gd name="connsiteX3" fmla="*/ 3108439 w 3475660"/>
                <a:gd name="connsiteY3" fmla="*/ 425473 h 612701"/>
                <a:gd name="connsiteX4" fmla="*/ 3144285 w 3475660"/>
                <a:gd name="connsiteY4" fmla="*/ 415656 h 612701"/>
                <a:gd name="connsiteX5" fmla="*/ 3166548 w 3475660"/>
                <a:gd name="connsiteY5" fmla="*/ 386807 h 612701"/>
                <a:gd name="connsiteX6" fmla="*/ 3166548 w 3475660"/>
                <a:gd name="connsiteY6" fmla="*/ 357959 h 612701"/>
                <a:gd name="connsiteX7" fmla="*/ 1024432 w 3475660"/>
                <a:gd name="connsiteY7" fmla="*/ 357958 h 612701"/>
                <a:gd name="connsiteX8" fmla="*/ 973127 w 3475660"/>
                <a:gd name="connsiteY8" fmla="*/ 391702 h 612701"/>
                <a:gd name="connsiteX9" fmla="*/ 984862 w 3475660"/>
                <a:gd name="connsiteY9" fmla="*/ 416256 h 612701"/>
                <a:gd name="connsiteX10" fmla="*/ 1017010 w 3475660"/>
                <a:gd name="connsiteY10" fmla="*/ 425472 h 612701"/>
                <a:gd name="connsiteX11" fmla="*/ 1052870 w 3475660"/>
                <a:gd name="connsiteY11" fmla="*/ 415655 h 612701"/>
                <a:gd name="connsiteX12" fmla="*/ 1052870 w 3475660"/>
                <a:gd name="connsiteY12" fmla="*/ 415655 h 612701"/>
                <a:gd name="connsiteX13" fmla="*/ 1075133 w 3475660"/>
                <a:gd name="connsiteY13" fmla="*/ 386806 h 612701"/>
                <a:gd name="connsiteX14" fmla="*/ 1075133 w 3475660"/>
                <a:gd name="connsiteY14" fmla="*/ 357958 h 612701"/>
                <a:gd name="connsiteX15" fmla="*/ 189955 w 3475660"/>
                <a:gd name="connsiteY15" fmla="*/ 248088 h 612701"/>
                <a:gd name="connsiteX16" fmla="*/ 139565 w 3475660"/>
                <a:gd name="connsiteY16" fmla="*/ 268208 h 612701"/>
                <a:gd name="connsiteX17" fmla="*/ 138526 w 3475660"/>
                <a:gd name="connsiteY17" fmla="*/ 269239 h 612701"/>
                <a:gd name="connsiteX18" fmla="*/ 118741 w 3475660"/>
                <a:gd name="connsiteY18" fmla="*/ 327262 h 612701"/>
                <a:gd name="connsiteX19" fmla="*/ 138526 w 3475660"/>
                <a:gd name="connsiteY19" fmla="*/ 385258 h 612701"/>
                <a:gd name="connsiteX20" fmla="*/ 238792 w 3475660"/>
                <a:gd name="connsiteY20" fmla="*/ 386374 h 612701"/>
                <a:gd name="connsiteX21" fmla="*/ 239915 w 3475660"/>
                <a:gd name="connsiteY21" fmla="*/ 385258 h 612701"/>
                <a:gd name="connsiteX22" fmla="*/ 259700 w 3475660"/>
                <a:gd name="connsiteY22" fmla="*/ 327262 h 612701"/>
                <a:gd name="connsiteX23" fmla="*/ 239915 w 3475660"/>
                <a:gd name="connsiteY23" fmla="*/ 269239 h 612701"/>
                <a:gd name="connsiteX24" fmla="*/ 189955 w 3475660"/>
                <a:gd name="connsiteY24" fmla="*/ 248088 h 612701"/>
                <a:gd name="connsiteX25" fmla="*/ 2160117 w 3475660"/>
                <a:gd name="connsiteY25" fmla="*/ 248083 h 612701"/>
                <a:gd name="connsiteX26" fmla="*/ 2109437 w 3475660"/>
                <a:gd name="connsiteY26" fmla="*/ 268909 h 612701"/>
                <a:gd name="connsiteX27" fmla="*/ 2109406 w 3475660"/>
                <a:gd name="connsiteY27" fmla="*/ 268939 h 612701"/>
                <a:gd name="connsiteX28" fmla="*/ 2089608 w 3475660"/>
                <a:gd name="connsiteY28" fmla="*/ 326637 h 612701"/>
                <a:gd name="connsiteX29" fmla="*/ 2109406 w 3475660"/>
                <a:gd name="connsiteY29" fmla="*/ 385258 h 612701"/>
                <a:gd name="connsiteX30" fmla="*/ 2209651 w 3475660"/>
                <a:gd name="connsiteY30" fmla="*/ 386383 h 612701"/>
                <a:gd name="connsiteX31" fmla="*/ 2210783 w 3475660"/>
                <a:gd name="connsiteY31" fmla="*/ 385258 h 612701"/>
                <a:gd name="connsiteX32" fmla="*/ 2230581 w 3475660"/>
                <a:gd name="connsiteY32" fmla="*/ 326637 h 612701"/>
                <a:gd name="connsiteX33" fmla="*/ 2210783 w 3475660"/>
                <a:gd name="connsiteY33" fmla="*/ 268939 h 612701"/>
                <a:gd name="connsiteX34" fmla="*/ 2160117 w 3475660"/>
                <a:gd name="connsiteY34" fmla="*/ 248083 h 612701"/>
                <a:gd name="connsiteX35" fmla="*/ 2776459 w 3475660"/>
                <a:gd name="connsiteY35" fmla="*/ 160913 h 612701"/>
                <a:gd name="connsiteX36" fmla="*/ 2893911 w 3475660"/>
                <a:gd name="connsiteY36" fmla="*/ 160913 h 612701"/>
                <a:gd name="connsiteX37" fmla="*/ 2893911 w 3475660"/>
                <a:gd name="connsiteY37" fmla="*/ 493610 h 612701"/>
                <a:gd name="connsiteX38" fmla="*/ 2776459 w 3475660"/>
                <a:gd name="connsiteY38" fmla="*/ 493610 h 612701"/>
                <a:gd name="connsiteX39" fmla="*/ 449487 w 3475660"/>
                <a:gd name="connsiteY39" fmla="*/ 160913 h 612701"/>
                <a:gd name="connsiteX40" fmla="*/ 566950 w 3475660"/>
                <a:gd name="connsiteY40" fmla="*/ 160913 h 612701"/>
                <a:gd name="connsiteX41" fmla="*/ 566950 w 3475660"/>
                <a:gd name="connsiteY41" fmla="*/ 327861 h 612701"/>
                <a:gd name="connsiteX42" fmla="*/ 581163 w 3475660"/>
                <a:gd name="connsiteY42" fmla="*/ 382511 h 612701"/>
                <a:gd name="connsiteX43" fmla="*/ 622594 w 3475660"/>
                <a:gd name="connsiteY43" fmla="*/ 399696 h 612701"/>
                <a:gd name="connsiteX44" fmla="*/ 668025 w 3475660"/>
                <a:gd name="connsiteY44" fmla="*/ 380364 h 612701"/>
                <a:gd name="connsiteX45" fmla="*/ 685647 w 3475660"/>
                <a:gd name="connsiteY45" fmla="*/ 321117 h 612701"/>
                <a:gd name="connsiteX46" fmla="*/ 685647 w 3475660"/>
                <a:gd name="connsiteY46" fmla="*/ 160913 h 612701"/>
                <a:gd name="connsiteX47" fmla="*/ 803111 w 3475660"/>
                <a:gd name="connsiteY47" fmla="*/ 160913 h 612701"/>
                <a:gd name="connsiteX48" fmla="*/ 803111 w 3475660"/>
                <a:gd name="connsiteY48" fmla="*/ 493610 h 612701"/>
                <a:gd name="connsiteX49" fmla="*/ 691207 w 3475660"/>
                <a:gd name="connsiteY49" fmla="*/ 493610 h 612701"/>
                <a:gd name="connsiteX50" fmla="*/ 691207 w 3475660"/>
                <a:gd name="connsiteY50" fmla="*/ 458018 h 612701"/>
                <a:gd name="connsiteX51" fmla="*/ 646694 w 3475660"/>
                <a:gd name="connsiteY51" fmla="*/ 488690 h 612701"/>
                <a:gd name="connsiteX52" fmla="*/ 591679 w 3475660"/>
                <a:gd name="connsiteY52" fmla="*/ 499130 h 612701"/>
                <a:gd name="connsiteX53" fmla="*/ 488126 w 3475660"/>
                <a:gd name="connsiteY53" fmla="*/ 461065 h 612701"/>
                <a:gd name="connsiteX54" fmla="*/ 449487 w 3475660"/>
                <a:gd name="connsiteY54" fmla="*/ 346894 h 612701"/>
                <a:gd name="connsiteX55" fmla="*/ 1460265 w 3475660"/>
                <a:gd name="connsiteY55" fmla="*/ 160913 h 612701"/>
                <a:gd name="connsiteX56" fmla="*/ 1577729 w 3475660"/>
                <a:gd name="connsiteY56" fmla="*/ 160913 h 612701"/>
                <a:gd name="connsiteX57" fmla="*/ 1577729 w 3475660"/>
                <a:gd name="connsiteY57" fmla="*/ 493610 h 612701"/>
                <a:gd name="connsiteX58" fmla="*/ 1460265 w 3475660"/>
                <a:gd name="connsiteY58" fmla="*/ 493610 h 612701"/>
                <a:gd name="connsiteX59" fmla="*/ 1797198 w 3475660"/>
                <a:gd name="connsiteY59" fmla="*/ 155395 h 612701"/>
                <a:gd name="connsiteX60" fmla="*/ 1869521 w 3475660"/>
                <a:gd name="connsiteY60" fmla="*/ 162763 h 612701"/>
                <a:gd name="connsiteX61" fmla="*/ 1929492 w 3475660"/>
                <a:gd name="connsiteY61" fmla="*/ 183619 h 612701"/>
                <a:gd name="connsiteX62" fmla="*/ 1894249 w 3475660"/>
                <a:gd name="connsiteY62" fmla="*/ 262797 h 612701"/>
                <a:gd name="connsiteX63" fmla="*/ 1797815 w 3475660"/>
                <a:gd name="connsiteY63" fmla="*/ 238243 h 612701"/>
                <a:gd name="connsiteX64" fmla="*/ 1757012 w 3475660"/>
                <a:gd name="connsiteY64" fmla="*/ 244689 h 612701"/>
                <a:gd name="connsiteX65" fmla="*/ 1744019 w 3475660"/>
                <a:gd name="connsiteY65" fmla="*/ 261573 h 612701"/>
                <a:gd name="connsiteX66" fmla="*/ 1758244 w 3475660"/>
                <a:gd name="connsiteY66" fmla="*/ 277859 h 612701"/>
                <a:gd name="connsiteX67" fmla="*/ 1805235 w 3475660"/>
                <a:gd name="connsiteY67" fmla="*/ 287350 h 612701"/>
                <a:gd name="connsiteX68" fmla="*/ 1873848 w 3475660"/>
                <a:gd name="connsiteY68" fmla="*/ 301487 h 612701"/>
                <a:gd name="connsiteX69" fmla="*/ 1921153 w 3475660"/>
                <a:gd name="connsiteY69" fmla="*/ 330635 h 612701"/>
                <a:gd name="connsiteX70" fmla="*/ 1941240 w 3475660"/>
                <a:gd name="connsiteY70" fmla="*/ 389881 h 612701"/>
                <a:gd name="connsiteX71" fmla="*/ 1922071 w 3475660"/>
                <a:gd name="connsiteY71" fmla="*/ 446030 h 612701"/>
                <a:gd name="connsiteX72" fmla="*/ 1865509 w 3475660"/>
                <a:gd name="connsiteY72" fmla="*/ 485019 h 612701"/>
                <a:gd name="connsiteX73" fmla="*/ 1775552 w 3475660"/>
                <a:gd name="connsiteY73" fmla="*/ 499131 h 612701"/>
                <a:gd name="connsiteX74" fmla="*/ 1692716 w 3475660"/>
                <a:gd name="connsiteY74" fmla="*/ 489614 h 612701"/>
                <a:gd name="connsiteX75" fmla="*/ 1692716 w 3475660"/>
                <a:gd name="connsiteY75" fmla="*/ 489614 h 612701"/>
                <a:gd name="connsiteX76" fmla="*/ 1627185 w 3475660"/>
                <a:gd name="connsiteY76" fmla="*/ 464762 h 612701"/>
                <a:gd name="connsiteX77" fmla="*/ 1662416 w 3475660"/>
                <a:gd name="connsiteY77" fmla="*/ 384960 h 612701"/>
                <a:gd name="connsiteX78" fmla="*/ 1716827 w 3475660"/>
                <a:gd name="connsiteY78" fmla="*/ 407365 h 612701"/>
                <a:gd name="connsiteX79" fmla="*/ 1779264 w 3475660"/>
                <a:gd name="connsiteY79" fmla="*/ 415657 h 612701"/>
                <a:gd name="connsiteX80" fmla="*/ 1819765 w 3475660"/>
                <a:gd name="connsiteY80" fmla="*/ 409813 h 612701"/>
                <a:gd name="connsiteX81" fmla="*/ 1831814 w 3475660"/>
                <a:gd name="connsiteY81" fmla="*/ 392953 h 612701"/>
                <a:gd name="connsiteX82" fmla="*/ 1817286 w 3475660"/>
                <a:gd name="connsiteY82" fmla="*/ 377292 h 612701"/>
                <a:gd name="connsiteX83" fmla="*/ 1771226 w 3475660"/>
                <a:gd name="connsiteY83" fmla="*/ 368375 h 612701"/>
                <a:gd name="connsiteX84" fmla="*/ 1702915 w 3475660"/>
                <a:gd name="connsiteY84" fmla="*/ 355487 h 612701"/>
                <a:gd name="connsiteX85" fmla="*/ 1654377 w 3475660"/>
                <a:gd name="connsiteY85" fmla="*/ 326039 h 612701"/>
                <a:gd name="connsiteX86" fmla="*/ 1633976 w 3475660"/>
                <a:gd name="connsiteY86" fmla="*/ 265869 h 612701"/>
                <a:gd name="connsiteX87" fmla="*/ 1653145 w 3475660"/>
                <a:gd name="connsiteY87" fmla="*/ 209096 h 612701"/>
                <a:gd name="connsiteX88" fmla="*/ 1709091 w 3475660"/>
                <a:gd name="connsiteY88" fmla="*/ 169807 h 612701"/>
                <a:gd name="connsiteX89" fmla="*/ 1797198 w 3475660"/>
                <a:gd name="connsiteY89" fmla="*/ 155395 h 612701"/>
                <a:gd name="connsiteX90" fmla="*/ 164498 w 3475660"/>
                <a:gd name="connsiteY90" fmla="*/ 155394 h 612701"/>
                <a:gd name="connsiteX91" fmla="*/ 263410 w 3475660"/>
                <a:gd name="connsiteY91" fmla="*/ 194059 h 612701"/>
                <a:gd name="connsiteX92" fmla="*/ 263410 w 3475660"/>
                <a:gd name="connsiteY92" fmla="*/ 160913 h 612701"/>
                <a:gd name="connsiteX93" fmla="*/ 375302 w 3475660"/>
                <a:gd name="connsiteY93" fmla="*/ 160913 h 612701"/>
                <a:gd name="connsiteX94" fmla="*/ 375302 w 3475660"/>
                <a:gd name="connsiteY94" fmla="*/ 612701 h 612701"/>
                <a:gd name="connsiteX95" fmla="*/ 257838 w 3475660"/>
                <a:gd name="connsiteY95" fmla="*/ 612701 h 612701"/>
                <a:gd name="connsiteX96" fmla="*/ 257838 w 3475660"/>
                <a:gd name="connsiteY96" fmla="*/ 464137 h 612701"/>
                <a:gd name="connsiteX97" fmla="*/ 164498 w 3475660"/>
                <a:gd name="connsiteY97" fmla="*/ 499129 h 612701"/>
                <a:gd name="connsiteX98" fmla="*/ 81347 w 3475660"/>
                <a:gd name="connsiteY98" fmla="*/ 477949 h 612701"/>
                <a:gd name="connsiteX99" fmla="*/ 21992 w 3475660"/>
                <a:gd name="connsiteY99" fmla="*/ 417803 h 612701"/>
                <a:gd name="connsiteX100" fmla="*/ 45 w 3475660"/>
                <a:gd name="connsiteY100" fmla="*/ 327262 h 612701"/>
                <a:gd name="connsiteX101" fmla="*/ 21992 w 3475660"/>
                <a:gd name="connsiteY101" fmla="*/ 236720 h 612701"/>
                <a:gd name="connsiteX102" fmla="*/ 81347 w 3475660"/>
                <a:gd name="connsiteY102" fmla="*/ 176550 h 612701"/>
                <a:gd name="connsiteX103" fmla="*/ 164498 w 3475660"/>
                <a:gd name="connsiteY103" fmla="*/ 155394 h 612701"/>
                <a:gd name="connsiteX104" fmla="*/ 3112765 w 3475660"/>
                <a:gd name="connsiteY104" fmla="*/ 155393 h 612701"/>
                <a:gd name="connsiteX105" fmla="*/ 3240129 w 3475660"/>
                <a:gd name="connsiteY105" fmla="*/ 193134 h 612701"/>
                <a:gd name="connsiteX106" fmla="*/ 3284000 w 3475660"/>
                <a:gd name="connsiteY106" fmla="*/ 308853 h 612701"/>
                <a:gd name="connsiteX107" fmla="*/ 3284000 w 3475660"/>
                <a:gd name="connsiteY107" fmla="*/ 493610 h 612701"/>
                <a:gd name="connsiteX108" fmla="*/ 3174598 w 3475660"/>
                <a:gd name="connsiteY108" fmla="*/ 493610 h 612701"/>
                <a:gd name="connsiteX109" fmla="*/ 3174598 w 3475660"/>
                <a:gd name="connsiteY109" fmla="*/ 450649 h 612701"/>
                <a:gd name="connsiteX110" fmla="*/ 3075661 w 3475660"/>
                <a:gd name="connsiteY110" fmla="*/ 499130 h 612701"/>
                <a:gd name="connsiteX111" fmla="*/ 3008294 w 3475660"/>
                <a:gd name="connsiteY111" fmla="*/ 485642 h 612701"/>
                <a:gd name="connsiteX112" fmla="*/ 2965327 w 3475660"/>
                <a:gd name="connsiteY112" fmla="*/ 449100 h 612701"/>
                <a:gd name="connsiteX113" fmla="*/ 2950787 w 3475660"/>
                <a:gd name="connsiteY113" fmla="*/ 396623 h 612701"/>
                <a:gd name="connsiteX114" fmla="*/ 2987262 w 3475660"/>
                <a:gd name="connsiteY114" fmla="*/ 323265 h 612701"/>
                <a:gd name="connsiteX115" fmla="*/ 3099783 w 3475660"/>
                <a:gd name="connsiteY115" fmla="*/ 297189 h 612701"/>
                <a:gd name="connsiteX116" fmla="*/ 3166547 w 3475660"/>
                <a:gd name="connsiteY116" fmla="*/ 297189 h 612701"/>
                <a:gd name="connsiteX117" fmla="*/ 3095457 w 3475660"/>
                <a:gd name="connsiteY117" fmla="*/ 244387 h 612701"/>
                <a:gd name="connsiteX118" fmla="*/ 3046605 w 3475660"/>
                <a:gd name="connsiteY118" fmla="*/ 252055 h 612701"/>
                <a:gd name="connsiteX119" fmla="*/ 3004570 w 3475660"/>
                <a:gd name="connsiteY119" fmla="*/ 273236 h 612701"/>
                <a:gd name="connsiteX120" fmla="*/ 2965000 w 3475660"/>
                <a:gd name="connsiteY120" fmla="*/ 194058 h 612701"/>
                <a:gd name="connsiteX121" fmla="*/ 3032694 w 3475660"/>
                <a:gd name="connsiteY121" fmla="*/ 165509 h 612701"/>
                <a:gd name="connsiteX122" fmla="*/ 3112765 w 3475660"/>
                <a:gd name="connsiteY122" fmla="*/ 155393 h 612701"/>
                <a:gd name="connsiteX123" fmla="*/ 2574912 w 3475660"/>
                <a:gd name="connsiteY123" fmla="*/ 155393 h 612701"/>
                <a:gd name="connsiteX124" fmla="*/ 2673221 w 3475660"/>
                <a:gd name="connsiteY124" fmla="*/ 179621 h 612701"/>
                <a:gd name="connsiteX125" fmla="*/ 2731934 w 3475660"/>
                <a:gd name="connsiteY125" fmla="*/ 246835 h 612701"/>
                <a:gd name="connsiteX126" fmla="*/ 2641072 w 3475660"/>
                <a:gd name="connsiteY126" fmla="*/ 292893 h 612701"/>
                <a:gd name="connsiteX127" fmla="*/ 2574283 w 3475660"/>
                <a:gd name="connsiteY127" fmla="*/ 248082 h 612701"/>
                <a:gd name="connsiteX128" fmla="*/ 2522060 w 3475660"/>
                <a:gd name="connsiteY128" fmla="*/ 268938 h 612701"/>
                <a:gd name="connsiteX129" fmla="*/ 2501332 w 3475660"/>
                <a:gd name="connsiteY129" fmla="*/ 326636 h 612701"/>
                <a:gd name="connsiteX130" fmla="*/ 2522060 w 3475660"/>
                <a:gd name="connsiteY130" fmla="*/ 385257 h 612701"/>
                <a:gd name="connsiteX131" fmla="*/ 2574283 w 3475660"/>
                <a:gd name="connsiteY131" fmla="*/ 406438 h 612701"/>
                <a:gd name="connsiteX132" fmla="*/ 2641072 w 3475660"/>
                <a:gd name="connsiteY132" fmla="*/ 361629 h 612701"/>
                <a:gd name="connsiteX133" fmla="*/ 2731934 w 3475660"/>
                <a:gd name="connsiteY133" fmla="*/ 407662 h 612701"/>
                <a:gd name="connsiteX134" fmla="*/ 2673221 w 3475660"/>
                <a:gd name="connsiteY134" fmla="*/ 474876 h 612701"/>
                <a:gd name="connsiteX135" fmla="*/ 2574913 w 3475660"/>
                <a:gd name="connsiteY135" fmla="*/ 499129 h 612701"/>
                <a:gd name="connsiteX136" fmla="*/ 2475371 w 3475660"/>
                <a:gd name="connsiteY136" fmla="*/ 477025 h 612701"/>
                <a:gd name="connsiteX137" fmla="*/ 2475371 w 3475660"/>
                <a:gd name="connsiteY137" fmla="*/ 477025 h 612701"/>
                <a:gd name="connsiteX138" fmla="*/ 2398115 w 3475660"/>
                <a:gd name="connsiteY138" fmla="*/ 253881 h 612701"/>
                <a:gd name="connsiteX139" fmla="*/ 2475371 w 3475660"/>
                <a:gd name="connsiteY139" fmla="*/ 177173 h 612701"/>
                <a:gd name="connsiteX140" fmla="*/ 2574912 w 3475660"/>
                <a:gd name="connsiteY140" fmla="*/ 155393 h 612701"/>
                <a:gd name="connsiteX141" fmla="*/ 2160246 w 3475660"/>
                <a:gd name="connsiteY141" fmla="*/ 155393 h 612701"/>
                <a:gd name="connsiteX142" fmla="*/ 2257774 w 3475660"/>
                <a:gd name="connsiteY142" fmla="*/ 177173 h 612701"/>
                <a:gd name="connsiteX143" fmla="*/ 2325166 w 3475660"/>
                <a:gd name="connsiteY143" fmla="*/ 237943 h 612701"/>
                <a:gd name="connsiteX144" fmla="*/ 2270543 w 3475660"/>
                <a:gd name="connsiteY144" fmla="*/ 469892 h 612701"/>
                <a:gd name="connsiteX145" fmla="*/ 2257774 w 3475660"/>
                <a:gd name="connsiteY145" fmla="*/ 477025 h 612701"/>
                <a:gd name="connsiteX146" fmla="*/ 2063044 w 3475660"/>
                <a:gd name="connsiteY146" fmla="*/ 477025 h 612701"/>
                <a:gd name="connsiteX147" fmla="*/ 2063044 w 3475660"/>
                <a:gd name="connsiteY147" fmla="*/ 477025 h 612701"/>
                <a:gd name="connsiteX148" fmla="*/ 1970924 w 3475660"/>
                <a:gd name="connsiteY148" fmla="*/ 326637 h 612701"/>
                <a:gd name="connsiteX149" fmla="*/ 2062717 w 3475660"/>
                <a:gd name="connsiteY149" fmla="*/ 177173 h 612701"/>
                <a:gd name="connsiteX150" fmla="*/ 2160246 w 3475660"/>
                <a:gd name="connsiteY150" fmla="*/ 155393 h 612701"/>
                <a:gd name="connsiteX151" fmla="*/ 1021335 w 3475660"/>
                <a:gd name="connsiteY151" fmla="*/ 155392 h 612701"/>
                <a:gd name="connsiteX152" fmla="*/ 1148701 w 3475660"/>
                <a:gd name="connsiteY152" fmla="*/ 193133 h 612701"/>
                <a:gd name="connsiteX153" fmla="*/ 1192584 w 3475660"/>
                <a:gd name="connsiteY153" fmla="*/ 308853 h 612701"/>
                <a:gd name="connsiteX154" fmla="*/ 1192584 w 3475660"/>
                <a:gd name="connsiteY154" fmla="*/ 493609 h 612701"/>
                <a:gd name="connsiteX155" fmla="*/ 1083170 w 3475660"/>
                <a:gd name="connsiteY155" fmla="*/ 493609 h 612701"/>
                <a:gd name="connsiteX156" fmla="*/ 1083170 w 3475660"/>
                <a:gd name="connsiteY156" fmla="*/ 450648 h 612701"/>
                <a:gd name="connsiteX157" fmla="*/ 984245 w 3475660"/>
                <a:gd name="connsiteY157" fmla="*/ 499128 h 612701"/>
                <a:gd name="connsiteX158" fmla="*/ 916866 w 3475660"/>
                <a:gd name="connsiteY158" fmla="*/ 485641 h 612701"/>
                <a:gd name="connsiteX159" fmla="*/ 873899 w 3475660"/>
                <a:gd name="connsiteY159" fmla="*/ 449099 h 612701"/>
                <a:gd name="connsiteX160" fmla="*/ 859371 w 3475660"/>
                <a:gd name="connsiteY160" fmla="*/ 396622 h 612701"/>
                <a:gd name="connsiteX161" fmla="*/ 895846 w 3475660"/>
                <a:gd name="connsiteY161" fmla="*/ 323264 h 612701"/>
                <a:gd name="connsiteX162" fmla="*/ 1008355 w 3475660"/>
                <a:gd name="connsiteY162" fmla="*/ 297187 h 612701"/>
                <a:gd name="connsiteX163" fmla="*/ 1075131 w 3475660"/>
                <a:gd name="connsiteY163" fmla="*/ 297187 h 612701"/>
                <a:gd name="connsiteX164" fmla="*/ 1004028 w 3475660"/>
                <a:gd name="connsiteY164" fmla="*/ 244385 h 612701"/>
                <a:gd name="connsiteX165" fmla="*/ 955188 w 3475660"/>
                <a:gd name="connsiteY165" fmla="*/ 252054 h 612701"/>
                <a:gd name="connsiteX166" fmla="*/ 913154 w 3475660"/>
                <a:gd name="connsiteY166" fmla="*/ 273234 h 612701"/>
                <a:gd name="connsiteX167" fmla="*/ 873584 w 3475660"/>
                <a:gd name="connsiteY167" fmla="*/ 194057 h 612701"/>
                <a:gd name="connsiteX168" fmla="*/ 941277 w 3475660"/>
                <a:gd name="connsiteY168" fmla="*/ 165508 h 612701"/>
                <a:gd name="connsiteX169" fmla="*/ 1021335 w 3475660"/>
                <a:gd name="connsiteY169" fmla="*/ 155392 h 612701"/>
                <a:gd name="connsiteX170" fmla="*/ 3358183 w 3475660"/>
                <a:gd name="connsiteY170" fmla="*/ 38150 h 612701"/>
                <a:gd name="connsiteX171" fmla="*/ 3475660 w 3475660"/>
                <a:gd name="connsiteY171" fmla="*/ 38150 h 612701"/>
                <a:gd name="connsiteX172" fmla="*/ 3475660 w 3475660"/>
                <a:gd name="connsiteY172" fmla="*/ 493610 h 612701"/>
                <a:gd name="connsiteX173" fmla="*/ 3358183 w 3475660"/>
                <a:gd name="connsiteY173" fmla="*/ 493610 h 612701"/>
                <a:gd name="connsiteX174" fmla="*/ 1266767 w 3475660"/>
                <a:gd name="connsiteY174" fmla="*/ 38150 h 612701"/>
                <a:gd name="connsiteX175" fmla="*/ 1384231 w 3475660"/>
                <a:gd name="connsiteY175" fmla="*/ 38150 h 612701"/>
                <a:gd name="connsiteX176" fmla="*/ 1384231 w 3475660"/>
                <a:gd name="connsiteY176" fmla="*/ 493610 h 612701"/>
                <a:gd name="connsiteX177" fmla="*/ 1266767 w 3475660"/>
                <a:gd name="connsiteY177" fmla="*/ 493610 h 612701"/>
                <a:gd name="connsiteX178" fmla="*/ 2835198 w 3475660"/>
                <a:gd name="connsiteY178" fmla="*/ 84 h 612701"/>
                <a:gd name="connsiteX179" fmla="*/ 2887119 w 3475660"/>
                <a:gd name="connsiteY179" fmla="*/ 16969 h 612701"/>
                <a:gd name="connsiteX180" fmla="*/ 2906891 w 3475660"/>
                <a:gd name="connsiteY180" fmla="*/ 60230 h 612701"/>
                <a:gd name="connsiteX181" fmla="*/ 2887119 w 3475660"/>
                <a:gd name="connsiteY181" fmla="*/ 105963 h 612701"/>
                <a:gd name="connsiteX182" fmla="*/ 2835198 w 3475660"/>
                <a:gd name="connsiteY182" fmla="*/ 124071 h 612701"/>
                <a:gd name="connsiteX183" fmla="*/ 2783251 w 3475660"/>
                <a:gd name="connsiteY183" fmla="*/ 106288 h 612701"/>
                <a:gd name="connsiteX184" fmla="*/ 2778957 w 3475660"/>
                <a:gd name="connsiteY184" fmla="*/ 22157 h 612701"/>
                <a:gd name="connsiteX185" fmla="*/ 2783251 w 3475660"/>
                <a:gd name="connsiteY185" fmla="*/ 17893 h 612701"/>
                <a:gd name="connsiteX186" fmla="*/ 2835198 w 3475660"/>
                <a:gd name="connsiteY186" fmla="*/ 84 h 612701"/>
                <a:gd name="connsiteX187" fmla="*/ 1519003 w 3475660"/>
                <a:gd name="connsiteY187" fmla="*/ 84 h 612701"/>
                <a:gd name="connsiteX188" fmla="*/ 1570924 w 3475660"/>
                <a:gd name="connsiteY188" fmla="*/ 16969 h 612701"/>
                <a:gd name="connsiteX189" fmla="*/ 1590709 w 3475660"/>
                <a:gd name="connsiteY189" fmla="*/ 60229 h 612701"/>
                <a:gd name="connsiteX190" fmla="*/ 1570924 w 3475660"/>
                <a:gd name="connsiteY190" fmla="*/ 105964 h 612701"/>
                <a:gd name="connsiteX191" fmla="*/ 1519003 w 3475660"/>
                <a:gd name="connsiteY191" fmla="*/ 124072 h 612701"/>
                <a:gd name="connsiteX192" fmla="*/ 1467069 w 3475660"/>
                <a:gd name="connsiteY192" fmla="*/ 106288 h 612701"/>
                <a:gd name="connsiteX193" fmla="*/ 1462738 w 3475660"/>
                <a:gd name="connsiteY193" fmla="*/ 22193 h 612701"/>
                <a:gd name="connsiteX194" fmla="*/ 1467069 w 3475660"/>
                <a:gd name="connsiteY194" fmla="*/ 17893 h 612701"/>
                <a:gd name="connsiteX195" fmla="*/ 1519003 w 3475660"/>
                <a:gd name="connsiteY195" fmla="*/ 84 h 612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</a:cxnLst>
              <a:rect l="l" t="t" r="r" b="b"/>
              <a:pathLst>
                <a:path w="3475660" h="612701">
                  <a:moveTo>
                    <a:pt x="3115860" y="357959"/>
                  </a:moveTo>
                  <a:cubicBezTo>
                    <a:pt x="3081648" y="357959"/>
                    <a:pt x="3064542" y="369207"/>
                    <a:pt x="3064542" y="391703"/>
                  </a:cubicBezTo>
                  <a:cubicBezTo>
                    <a:pt x="3064231" y="401292"/>
                    <a:pt x="3068607" y="410438"/>
                    <a:pt x="3076290" y="416256"/>
                  </a:cubicBezTo>
                  <a:cubicBezTo>
                    <a:pt x="3085640" y="422867"/>
                    <a:pt x="3096979" y="426118"/>
                    <a:pt x="3108439" y="425473"/>
                  </a:cubicBezTo>
                  <a:cubicBezTo>
                    <a:pt x="3121096" y="425737"/>
                    <a:pt x="3133554" y="422325"/>
                    <a:pt x="3144285" y="415656"/>
                  </a:cubicBezTo>
                  <a:cubicBezTo>
                    <a:pt x="3154808" y="408847"/>
                    <a:pt x="3162664" y="398666"/>
                    <a:pt x="3166548" y="386807"/>
                  </a:cubicBezTo>
                  <a:lnTo>
                    <a:pt x="3166548" y="357959"/>
                  </a:lnTo>
                  <a:close/>
                  <a:moveTo>
                    <a:pt x="1024432" y="357958"/>
                  </a:moveTo>
                  <a:cubicBezTo>
                    <a:pt x="990220" y="357958"/>
                    <a:pt x="973118" y="369206"/>
                    <a:pt x="973127" y="391702"/>
                  </a:cubicBezTo>
                  <a:cubicBezTo>
                    <a:pt x="972811" y="401289"/>
                    <a:pt x="977183" y="410436"/>
                    <a:pt x="984862" y="416256"/>
                  </a:cubicBezTo>
                  <a:cubicBezTo>
                    <a:pt x="994212" y="422864"/>
                    <a:pt x="1005550" y="426114"/>
                    <a:pt x="1017010" y="425472"/>
                  </a:cubicBezTo>
                  <a:cubicBezTo>
                    <a:pt x="1029670" y="425734"/>
                    <a:pt x="1042133" y="422322"/>
                    <a:pt x="1052870" y="415655"/>
                  </a:cubicBezTo>
                  <a:lnTo>
                    <a:pt x="1052870" y="415655"/>
                  </a:lnTo>
                  <a:cubicBezTo>
                    <a:pt x="1063385" y="408839"/>
                    <a:pt x="1071240" y="398661"/>
                    <a:pt x="1075133" y="386806"/>
                  </a:cubicBezTo>
                  <a:lnTo>
                    <a:pt x="1075133" y="357958"/>
                  </a:lnTo>
                  <a:close/>
                  <a:moveTo>
                    <a:pt x="189955" y="248088"/>
                  </a:moveTo>
                  <a:cubicBezTo>
                    <a:pt x="171795" y="247901"/>
                    <a:pt x="153564" y="254593"/>
                    <a:pt x="139565" y="268208"/>
                  </a:cubicBezTo>
                  <a:cubicBezTo>
                    <a:pt x="139215" y="268548"/>
                    <a:pt x="138868" y="268892"/>
                    <a:pt x="138526" y="269239"/>
                  </a:cubicBezTo>
                  <a:cubicBezTo>
                    <a:pt x="124631" y="285317"/>
                    <a:pt x="117541" y="306110"/>
                    <a:pt x="118741" y="327262"/>
                  </a:cubicBezTo>
                  <a:cubicBezTo>
                    <a:pt x="117537" y="348407"/>
                    <a:pt x="124628" y="369193"/>
                    <a:pt x="138526" y="385258"/>
                  </a:cubicBezTo>
                  <a:cubicBezTo>
                    <a:pt x="165903" y="413058"/>
                    <a:pt x="210794" y="413557"/>
                    <a:pt x="238792" y="386374"/>
                  </a:cubicBezTo>
                  <a:cubicBezTo>
                    <a:pt x="239170" y="386006"/>
                    <a:pt x="239544" y="385634"/>
                    <a:pt x="239915" y="385258"/>
                  </a:cubicBezTo>
                  <a:cubicBezTo>
                    <a:pt x="253807" y="369190"/>
                    <a:pt x="260898" y="348406"/>
                    <a:pt x="259700" y="327262"/>
                  </a:cubicBezTo>
                  <a:cubicBezTo>
                    <a:pt x="260893" y="306110"/>
                    <a:pt x="253803" y="285320"/>
                    <a:pt x="239915" y="269239"/>
                  </a:cubicBezTo>
                  <a:cubicBezTo>
                    <a:pt x="226203" y="255340"/>
                    <a:pt x="208114" y="248274"/>
                    <a:pt x="189955" y="248088"/>
                  </a:cubicBezTo>
                  <a:close/>
                  <a:moveTo>
                    <a:pt x="2160117" y="248083"/>
                  </a:moveTo>
                  <a:cubicBezTo>
                    <a:pt x="2141777" y="248078"/>
                    <a:pt x="2123434" y="255019"/>
                    <a:pt x="2109437" y="268909"/>
                  </a:cubicBezTo>
                  <a:cubicBezTo>
                    <a:pt x="2109427" y="268919"/>
                    <a:pt x="2109416" y="268929"/>
                    <a:pt x="2109406" y="268939"/>
                  </a:cubicBezTo>
                  <a:cubicBezTo>
                    <a:pt x="2095470" y="284866"/>
                    <a:pt x="2088365" y="305575"/>
                    <a:pt x="2089608" y="326637"/>
                  </a:cubicBezTo>
                  <a:cubicBezTo>
                    <a:pt x="2088334" y="347983"/>
                    <a:pt x="2095429" y="368990"/>
                    <a:pt x="2109406" y="385258"/>
                  </a:cubicBezTo>
                  <a:cubicBezTo>
                    <a:pt x="2136776" y="413054"/>
                    <a:pt x="2181657" y="413558"/>
                    <a:pt x="2209651" y="386383"/>
                  </a:cubicBezTo>
                  <a:cubicBezTo>
                    <a:pt x="2210033" y="386012"/>
                    <a:pt x="2210410" y="385637"/>
                    <a:pt x="2210783" y="385258"/>
                  </a:cubicBezTo>
                  <a:cubicBezTo>
                    <a:pt x="2224750" y="368984"/>
                    <a:pt x="2231843" y="347981"/>
                    <a:pt x="2230581" y="326637"/>
                  </a:cubicBezTo>
                  <a:cubicBezTo>
                    <a:pt x="2231813" y="305577"/>
                    <a:pt x="2224709" y="284872"/>
                    <a:pt x="2210783" y="268939"/>
                  </a:cubicBezTo>
                  <a:cubicBezTo>
                    <a:pt x="2196795" y="255041"/>
                    <a:pt x="2178457" y="248089"/>
                    <a:pt x="2160117" y="248083"/>
                  </a:cubicBezTo>
                  <a:close/>
                  <a:moveTo>
                    <a:pt x="2776459" y="160913"/>
                  </a:moveTo>
                  <a:lnTo>
                    <a:pt x="2893911" y="160913"/>
                  </a:lnTo>
                  <a:lnTo>
                    <a:pt x="2893911" y="493610"/>
                  </a:lnTo>
                  <a:lnTo>
                    <a:pt x="2776459" y="493610"/>
                  </a:lnTo>
                  <a:close/>
                  <a:moveTo>
                    <a:pt x="449487" y="160913"/>
                  </a:moveTo>
                  <a:lnTo>
                    <a:pt x="566950" y="160913"/>
                  </a:lnTo>
                  <a:lnTo>
                    <a:pt x="566950" y="327861"/>
                  </a:lnTo>
                  <a:cubicBezTo>
                    <a:pt x="565336" y="347149"/>
                    <a:pt x="570346" y="366411"/>
                    <a:pt x="581163" y="382511"/>
                  </a:cubicBezTo>
                  <a:cubicBezTo>
                    <a:pt x="591507" y="394357"/>
                    <a:pt x="606837" y="400715"/>
                    <a:pt x="622594" y="399696"/>
                  </a:cubicBezTo>
                  <a:cubicBezTo>
                    <a:pt x="639871" y="400235"/>
                    <a:pt x="656504" y="393158"/>
                    <a:pt x="668025" y="380364"/>
                  </a:cubicBezTo>
                  <a:cubicBezTo>
                    <a:pt x="681077" y="363459"/>
                    <a:pt x="687356" y="342350"/>
                    <a:pt x="685647" y="321117"/>
                  </a:cubicBezTo>
                  <a:lnTo>
                    <a:pt x="685647" y="160913"/>
                  </a:lnTo>
                  <a:lnTo>
                    <a:pt x="803111" y="160913"/>
                  </a:lnTo>
                  <a:lnTo>
                    <a:pt x="803111" y="493610"/>
                  </a:lnTo>
                  <a:lnTo>
                    <a:pt x="691207" y="493610"/>
                  </a:lnTo>
                  <a:lnTo>
                    <a:pt x="691207" y="458018"/>
                  </a:lnTo>
                  <a:cubicBezTo>
                    <a:pt x="678911" y="471470"/>
                    <a:pt x="663688" y="481960"/>
                    <a:pt x="646694" y="488690"/>
                  </a:cubicBezTo>
                  <a:cubicBezTo>
                    <a:pt x="629214" y="495688"/>
                    <a:pt x="610526" y="499234"/>
                    <a:pt x="591679" y="499130"/>
                  </a:cubicBezTo>
                  <a:cubicBezTo>
                    <a:pt x="553374" y="501014"/>
                    <a:pt x="515961" y="487261"/>
                    <a:pt x="488126" y="461065"/>
                  </a:cubicBezTo>
                  <a:cubicBezTo>
                    <a:pt x="460196" y="429780"/>
                    <a:pt x="446252" y="388577"/>
                    <a:pt x="449487" y="346894"/>
                  </a:cubicBezTo>
                  <a:close/>
                  <a:moveTo>
                    <a:pt x="1460265" y="160913"/>
                  </a:moveTo>
                  <a:lnTo>
                    <a:pt x="1577729" y="160913"/>
                  </a:lnTo>
                  <a:lnTo>
                    <a:pt x="1577729" y="493610"/>
                  </a:lnTo>
                  <a:lnTo>
                    <a:pt x="1460265" y="493610"/>
                  </a:lnTo>
                  <a:close/>
                  <a:moveTo>
                    <a:pt x="1797198" y="155395"/>
                  </a:moveTo>
                  <a:cubicBezTo>
                    <a:pt x="1821496" y="155389"/>
                    <a:pt x="1845731" y="157858"/>
                    <a:pt x="1869521" y="162763"/>
                  </a:cubicBezTo>
                  <a:cubicBezTo>
                    <a:pt x="1890469" y="166623"/>
                    <a:pt x="1910696" y="173657"/>
                    <a:pt x="1929492" y="183619"/>
                  </a:cubicBezTo>
                  <a:lnTo>
                    <a:pt x="1894249" y="262797"/>
                  </a:lnTo>
                  <a:cubicBezTo>
                    <a:pt x="1864778" y="246484"/>
                    <a:pt x="1831556" y="238024"/>
                    <a:pt x="1797815" y="238243"/>
                  </a:cubicBezTo>
                  <a:cubicBezTo>
                    <a:pt x="1783904" y="237430"/>
                    <a:pt x="1769982" y="239629"/>
                    <a:pt x="1757012" y="244689"/>
                  </a:cubicBezTo>
                  <a:cubicBezTo>
                    <a:pt x="1749661" y="247218"/>
                    <a:pt x="1744544" y="253866"/>
                    <a:pt x="1744019" y="261573"/>
                  </a:cubicBezTo>
                  <a:cubicBezTo>
                    <a:pt x="1744019" y="269366"/>
                    <a:pt x="1748761" y="274794"/>
                    <a:pt x="1758244" y="277859"/>
                  </a:cubicBezTo>
                  <a:cubicBezTo>
                    <a:pt x="1773652" y="282165"/>
                    <a:pt x="1789358" y="285337"/>
                    <a:pt x="1805235" y="287350"/>
                  </a:cubicBezTo>
                  <a:cubicBezTo>
                    <a:pt x="1828401" y="290522"/>
                    <a:pt x="1851324" y="295245"/>
                    <a:pt x="1873848" y="301487"/>
                  </a:cubicBezTo>
                  <a:cubicBezTo>
                    <a:pt x="1891970" y="306800"/>
                    <a:pt x="1908313" y="316870"/>
                    <a:pt x="1921153" y="330635"/>
                  </a:cubicBezTo>
                  <a:cubicBezTo>
                    <a:pt x="1935368" y="347030"/>
                    <a:pt x="1942576" y="368288"/>
                    <a:pt x="1941240" y="389881"/>
                  </a:cubicBezTo>
                  <a:cubicBezTo>
                    <a:pt x="1941423" y="410210"/>
                    <a:pt x="1934666" y="430001"/>
                    <a:pt x="1922071" y="446030"/>
                  </a:cubicBezTo>
                  <a:cubicBezTo>
                    <a:pt x="1907271" y="464035"/>
                    <a:pt x="1887671" y="477545"/>
                    <a:pt x="1865509" y="485019"/>
                  </a:cubicBezTo>
                  <a:cubicBezTo>
                    <a:pt x="1836627" y="495076"/>
                    <a:pt x="1806149" y="499858"/>
                    <a:pt x="1775552" y="499131"/>
                  </a:cubicBezTo>
                  <a:cubicBezTo>
                    <a:pt x="1747662" y="499147"/>
                    <a:pt x="1719865" y="495953"/>
                    <a:pt x="1692716" y="489614"/>
                  </a:cubicBezTo>
                  <a:lnTo>
                    <a:pt x="1692716" y="489614"/>
                  </a:lnTo>
                  <a:cubicBezTo>
                    <a:pt x="1669667" y="484889"/>
                    <a:pt x="1647537" y="476497"/>
                    <a:pt x="1627185" y="464762"/>
                  </a:cubicBezTo>
                  <a:lnTo>
                    <a:pt x="1662416" y="384960"/>
                  </a:lnTo>
                  <a:cubicBezTo>
                    <a:pt x="1679332" y="395069"/>
                    <a:pt x="1697670" y="402621"/>
                    <a:pt x="1716827" y="407365"/>
                  </a:cubicBezTo>
                  <a:cubicBezTo>
                    <a:pt x="1737190" y="412803"/>
                    <a:pt x="1758178" y="415590"/>
                    <a:pt x="1779264" y="415657"/>
                  </a:cubicBezTo>
                  <a:cubicBezTo>
                    <a:pt x="1793026" y="416506"/>
                    <a:pt x="1806815" y="414516"/>
                    <a:pt x="1819765" y="409813"/>
                  </a:cubicBezTo>
                  <a:cubicBezTo>
                    <a:pt x="1826906" y="407208"/>
                    <a:pt x="1831695" y="400506"/>
                    <a:pt x="1831814" y="392953"/>
                  </a:cubicBezTo>
                  <a:cubicBezTo>
                    <a:pt x="1831814" y="385585"/>
                    <a:pt x="1826971" y="380365"/>
                    <a:pt x="1817286" y="377292"/>
                  </a:cubicBezTo>
                  <a:cubicBezTo>
                    <a:pt x="1802190" y="373134"/>
                    <a:pt x="1786789" y="370153"/>
                    <a:pt x="1771226" y="368375"/>
                  </a:cubicBezTo>
                  <a:cubicBezTo>
                    <a:pt x="1748154" y="365842"/>
                    <a:pt x="1725315" y="361533"/>
                    <a:pt x="1702915" y="355487"/>
                  </a:cubicBezTo>
                  <a:cubicBezTo>
                    <a:pt x="1684321" y="350279"/>
                    <a:pt x="1667529" y="340091"/>
                    <a:pt x="1654377" y="326039"/>
                  </a:cubicBezTo>
                  <a:cubicBezTo>
                    <a:pt x="1639943" y="309387"/>
                    <a:pt x="1632623" y="287799"/>
                    <a:pt x="1633976" y="265869"/>
                  </a:cubicBezTo>
                  <a:cubicBezTo>
                    <a:pt x="1633729" y="245339"/>
                    <a:pt x="1640485" y="225330"/>
                    <a:pt x="1653145" y="209096"/>
                  </a:cubicBezTo>
                  <a:cubicBezTo>
                    <a:pt x="1667812" y="191154"/>
                    <a:pt x="1687167" y="177562"/>
                    <a:pt x="1709091" y="169807"/>
                  </a:cubicBezTo>
                  <a:cubicBezTo>
                    <a:pt x="1737292" y="159568"/>
                    <a:pt x="1767179" y="154678"/>
                    <a:pt x="1797198" y="155395"/>
                  </a:cubicBezTo>
                  <a:close/>
                  <a:moveTo>
                    <a:pt x="164498" y="155394"/>
                  </a:moveTo>
                  <a:cubicBezTo>
                    <a:pt x="201687" y="152594"/>
                    <a:pt x="238124" y="166838"/>
                    <a:pt x="263410" y="194059"/>
                  </a:cubicBezTo>
                  <a:lnTo>
                    <a:pt x="263410" y="160913"/>
                  </a:lnTo>
                  <a:lnTo>
                    <a:pt x="375302" y="160913"/>
                  </a:lnTo>
                  <a:lnTo>
                    <a:pt x="375302" y="612701"/>
                  </a:lnTo>
                  <a:lnTo>
                    <a:pt x="257838" y="612701"/>
                  </a:lnTo>
                  <a:lnTo>
                    <a:pt x="257838" y="464137"/>
                  </a:lnTo>
                  <a:cubicBezTo>
                    <a:pt x="233057" y="488303"/>
                    <a:pt x="199181" y="501003"/>
                    <a:pt x="164498" y="499129"/>
                  </a:cubicBezTo>
                  <a:cubicBezTo>
                    <a:pt x="135382" y="499494"/>
                    <a:pt x="106690" y="492186"/>
                    <a:pt x="81347" y="477949"/>
                  </a:cubicBezTo>
                  <a:cubicBezTo>
                    <a:pt x="56321" y="463761"/>
                    <a:pt x="35768" y="442935"/>
                    <a:pt x="21992" y="417803"/>
                  </a:cubicBezTo>
                  <a:cubicBezTo>
                    <a:pt x="6907" y="390017"/>
                    <a:pt x="-655" y="358820"/>
                    <a:pt x="45" y="327262"/>
                  </a:cubicBezTo>
                  <a:cubicBezTo>
                    <a:pt x="-652" y="295704"/>
                    <a:pt x="6910" y="264507"/>
                    <a:pt x="21992" y="236720"/>
                  </a:cubicBezTo>
                  <a:cubicBezTo>
                    <a:pt x="35782" y="211592"/>
                    <a:pt x="56330" y="190761"/>
                    <a:pt x="81347" y="176550"/>
                  </a:cubicBezTo>
                  <a:cubicBezTo>
                    <a:pt x="106696" y="162332"/>
                    <a:pt x="135386" y="155033"/>
                    <a:pt x="164498" y="155394"/>
                  </a:cubicBezTo>
                  <a:close/>
                  <a:moveTo>
                    <a:pt x="3112765" y="155393"/>
                  </a:moveTo>
                  <a:cubicBezTo>
                    <a:pt x="3158420" y="152260"/>
                    <a:pt x="3203670" y="165669"/>
                    <a:pt x="3240129" y="193134"/>
                  </a:cubicBezTo>
                  <a:cubicBezTo>
                    <a:pt x="3271416" y="223271"/>
                    <a:pt x="3287507" y="265712"/>
                    <a:pt x="3284000" y="308853"/>
                  </a:cubicBezTo>
                  <a:lnTo>
                    <a:pt x="3284000" y="493610"/>
                  </a:lnTo>
                  <a:lnTo>
                    <a:pt x="3174598" y="493610"/>
                  </a:lnTo>
                  <a:lnTo>
                    <a:pt x="3174598" y="450649"/>
                  </a:lnTo>
                  <a:cubicBezTo>
                    <a:pt x="3157693" y="482970"/>
                    <a:pt x="3124714" y="499130"/>
                    <a:pt x="3075661" y="499130"/>
                  </a:cubicBezTo>
                  <a:cubicBezTo>
                    <a:pt x="3052471" y="499701"/>
                    <a:pt x="3029448" y="495092"/>
                    <a:pt x="3008294" y="485642"/>
                  </a:cubicBezTo>
                  <a:cubicBezTo>
                    <a:pt x="2990719" y="477836"/>
                    <a:pt x="2975796" y="465145"/>
                    <a:pt x="2965327" y="449100"/>
                  </a:cubicBezTo>
                  <a:cubicBezTo>
                    <a:pt x="2955511" y="433355"/>
                    <a:pt x="2950464" y="415138"/>
                    <a:pt x="2950787" y="396623"/>
                  </a:cubicBezTo>
                  <a:cubicBezTo>
                    <a:pt x="2949551" y="367595"/>
                    <a:pt x="2963300" y="339942"/>
                    <a:pt x="2987262" y="323265"/>
                  </a:cubicBezTo>
                  <a:cubicBezTo>
                    <a:pt x="3021226" y="303415"/>
                    <a:pt x="3060478" y="294319"/>
                    <a:pt x="3099783" y="297189"/>
                  </a:cubicBezTo>
                  <a:lnTo>
                    <a:pt x="3166547" y="297189"/>
                  </a:lnTo>
                  <a:cubicBezTo>
                    <a:pt x="3164484" y="261995"/>
                    <a:pt x="3140788" y="244395"/>
                    <a:pt x="3095457" y="244387"/>
                  </a:cubicBezTo>
                  <a:cubicBezTo>
                    <a:pt x="3078876" y="244473"/>
                    <a:pt x="3062404" y="247058"/>
                    <a:pt x="3046605" y="252055"/>
                  </a:cubicBezTo>
                  <a:cubicBezTo>
                    <a:pt x="3031415" y="256525"/>
                    <a:pt x="3017171" y="263703"/>
                    <a:pt x="3004570" y="273236"/>
                  </a:cubicBezTo>
                  <a:lnTo>
                    <a:pt x="2965000" y="194058"/>
                  </a:lnTo>
                  <a:cubicBezTo>
                    <a:pt x="2985782" y="180821"/>
                    <a:pt x="3008670" y="171169"/>
                    <a:pt x="3032694" y="165509"/>
                  </a:cubicBezTo>
                  <a:cubicBezTo>
                    <a:pt x="3058852" y="158820"/>
                    <a:pt x="3085753" y="155421"/>
                    <a:pt x="3112765" y="155393"/>
                  </a:cubicBezTo>
                  <a:close/>
                  <a:moveTo>
                    <a:pt x="2574912" y="155393"/>
                  </a:moveTo>
                  <a:cubicBezTo>
                    <a:pt x="2609285" y="154497"/>
                    <a:pt x="2643259" y="162870"/>
                    <a:pt x="2673221" y="179621"/>
                  </a:cubicBezTo>
                  <a:cubicBezTo>
                    <a:pt x="2699905" y="194762"/>
                    <a:pt x="2720610" y="218465"/>
                    <a:pt x="2731934" y="246835"/>
                  </a:cubicBezTo>
                  <a:lnTo>
                    <a:pt x="2641072" y="292893"/>
                  </a:lnTo>
                  <a:cubicBezTo>
                    <a:pt x="2630078" y="265845"/>
                    <a:pt x="2603660" y="248120"/>
                    <a:pt x="2574283" y="248082"/>
                  </a:cubicBezTo>
                  <a:cubicBezTo>
                    <a:pt x="2554708" y="247499"/>
                    <a:pt x="2535777" y="255060"/>
                    <a:pt x="2522060" y="268938"/>
                  </a:cubicBezTo>
                  <a:cubicBezTo>
                    <a:pt x="2507580" y="284598"/>
                    <a:pt x="2500103" y="305412"/>
                    <a:pt x="2501332" y="326636"/>
                  </a:cubicBezTo>
                  <a:cubicBezTo>
                    <a:pt x="2500070" y="348142"/>
                    <a:pt x="2507535" y="369254"/>
                    <a:pt x="2522060" y="385257"/>
                  </a:cubicBezTo>
                  <a:cubicBezTo>
                    <a:pt x="2535679" y="399316"/>
                    <a:pt x="2554646" y="407009"/>
                    <a:pt x="2574283" y="406438"/>
                  </a:cubicBezTo>
                  <a:cubicBezTo>
                    <a:pt x="2603659" y="406401"/>
                    <a:pt x="2630077" y="388677"/>
                    <a:pt x="2641072" y="361629"/>
                  </a:cubicBezTo>
                  <a:lnTo>
                    <a:pt x="2731934" y="407662"/>
                  </a:lnTo>
                  <a:cubicBezTo>
                    <a:pt x="2720625" y="436041"/>
                    <a:pt x="2699916" y="459747"/>
                    <a:pt x="2673221" y="474876"/>
                  </a:cubicBezTo>
                  <a:cubicBezTo>
                    <a:pt x="2643266" y="491646"/>
                    <a:pt x="2609289" y="500028"/>
                    <a:pt x="2574913" y="499129"/>
                  </a:cubicBezTo>
                  <a:cubicBezTo>
                    <a:pt x="2540434" y="499721"/>
                    <a:pt x="2506311" y="492143"/>
                    <a:pt x="2475371" y="477025"/>
                  </a:cubicBezTo>
                  <a:lnTo>
                    <a:pt x="2475371" y="477025"/>
                  </a:lnTo>
                  <a:cubicBezTo>
                    <a:pt x="2391978" y="436588"/>
                    <a:pt x="2357389" y="336683"/>
                    <a:pt x="2398115" y="253881"/>
                  </a:cubicBezTo>
                  <a:cubicBezTo>
                    <a:pt x="2414543" y="220481"/>
                    <a:pt x="2441733" y="193484"/>
                    <a:pt x="2475371" y="177173"/>
                  </a:cubicBezTo>
                  <a:cubicBezTo>
                    <a:pt x="2506374" y="162266"/>
                    <a:pt x="2540471" y="154805"/>
                    <a:pt x="2574912" y="155393"/>
                  </a:cubicBezTo>
                  <a:close/>
                  <a:moveTo>
                    <a:pt x="2160246" y="155393"/>
                  </a:moveTo>
                  <a:cubicBezTo>
                    <a:pt x="2193577" y="155393"/>
                    <a:pt x="2226909" y="162653"/>
                    <a:pt x="2257774" y="177173"/>
                  </a:cubicBezTo>
                  <a:cubicBezTo>
                    <a:pt x="2285547" y="190734"/>
                    <a:pt x="2308905" y="211797"/>
                    <a:pt x="2325166" y="237943"/>
                  </a:cubicBezTo>
                  <a:cubicBezTo>
                    <a:pt x="2374590" y="316971"/>
                    <a:pt x="2350135" y="420818"/>
                    <a:pt x="2270543" y="469892"/>
                  </a:cubicBezTo>
                  <a:cubicBezTo>
                    <a:pt x="2266392" y="472451"/>
                    <a:pt x="2262132" y="474831"/>
                    <a:pt x="2257774" y="477025"/>
                  </a:cubicBezTo>
                  <a:cubicBezTo>
                    <a:pt x="2196258" y="506499"/>
                    <a:pt x="2124560" y="506499"/>
                    <a:pt x="2063044" y="477025"/>
                  </a:cubicBezTo>
                  <a:lnTo>
                    <a:pt x="2063044" y="477025"/>
                  </a:lnTo>
                  <a:cubicBezTo>
                    <a:pt x="2005623" y="448810"/>
                    <a:pt x="1969746" y="390239"/>
                    <a:pt x="1970924" y="326637"/>
                  </a:cubicBezTo>
                  <a:cubicBezTo>
                    <a:pt x="1969939" y="263410"/>
                    <a:pt x="2005655" y="205254"/>
                    <a:pt x="2062717" y="177173"/>
                  </a:cubicBezTo>
                  <a:cubicBezTo>
                    <a:pt x="2093582" y="162653"/>
                    <a:pt x="2126914" y="155393"/>
                    <a:pt x="2160246" y="155393"/>
                  </a:cubicBezTo>
                  <a:close/>
                  <a:moveTo>
                    <a:pt x="1021335" y="155392"/>
                  </a:moveTo>
                  <a:cubicBezTo>
                    <a:pt x="1066991" y="152257"/>
                    <a:pt x="1112243" y="165666"/>
                    <a:pt x="1148701" y="193133"/>
                  </a:cubicBezTo>
                  <a:cubicBezTo>
                    <a:pt x="1179992" y="223268"/>
                    <a:pt x="1196087" y="265709"/>
                    <a:pt x="1192584" y="308853"/>
                  </a:cubicBezTo>
                  <a:lnTo>
                    <a:pt x="1192584" y="493609"/>
                  </a:lnTo>
                  <a:lnTo>
                    <a:pt x="1083170" y="493609"/>
                  </a:lnTo>
                  <a:lnTo>
                    <a:pt x="1083170" y="450648"/>
                  </a:lnTo>
                  <a:cubicBezTo>
                    <a:pt x="1066265" y="482968"/>
                    <a:pt x="1033291" y="499128"/>
                    <a:pt x="984245" y="499128"/>
                  </a:cubicBezTo>
                  <a:cubicBezTo>
                    <a:pt x="961052" y="499698"/>
                    <a:pt x="938025" y="495089"/>
                    <a:pt x="916866" y="485641"/>
                  </a:cubicBezTo>
                  <a:cubicBezTo>
                    <a:pt x="899293" y="477831"/>
                    <a:pt x="884371" y="465140"/>
                    <a:pt x="873899" y="449099"/>
                  </a:cubicBezTo>
                  <a:cubicBezTo>
                    <a:pt x="864093" y="433350"/>
                    <a:pt x="859050" y="415135"/>
                    <a:pt x="859371" y="396622"/>
                  </a:cubicBezTo>
                  <a:cubicBezTo>
                    <a:pt x="858135" y="367593"/>
                    <a:pt x="871885" y="339941"/>
                    <a:pt x="895846" y="323264"/>
                  </a:cubicBezTo>
                  <a:cubicBezTo>
                    <a:pt x="929805" y="303412"/>
                    <a:pt x="969054" y="294315"/>
                    <a:pt x="1008355" y="297187"/>
                  </a:cubicBezTo>
                  <a:lnTo>
                    <a:pt x="1075131" y="297187"/>
                  </a:lnTo>
                  <a:cubicBezTo>
                    <a:pt x="1073055" y="261994"/>
                    <a:pt x="1049354" y="244393"/>
                    <a:pt x="1004028" y="244385"/>
                  </a:cubicBezTo>
                  <a:cubicBezTo>
                    <a:pt x="987451" y="244471"/>
                    <a:pt x="970983" y="247057"/>
                    <a:pt x="955188" y="252054"/>
                  </a:cubicBezTo>
                  <a:cubicBezTo>
                    <a:pt x="939997" y="256519"/>
                    <a:pt x="925752" y="263696"/>
                    <a:pt x="913154" y="273234"/>
                  </a:cubicBezTo>
                  <a:lnTo>
                    <a:pt x="873584" y="194057"/>
                  </a:lnTo>
                  <a:cubicBezTo>
                    <a:pt x="894364" y="180816"/>
                    <a:pt x="917252" y="171163"/>
                    <a:pt x="941277" y="165508"/>
                  </a:cubicBezTo>
                  <a:cubicBezTo>
                    <a:pt x="967431" y="158818"/>
                    <a:pt x="994328" y="155420"/>
                    <a:pt x="1021335" y="155392"/>
                  </a:cubicBezTo>
                  <a:close/>
                  <a:moveTo>
                    <a:pt x="3358183" y="38150"/>
                  </a:moveTo>
                  <a:lnTo>
                    <a:pt x="3475660" y="38150"/>
                  </a:lnTo>
                  <a:lnTo>
                    <a:pt x="3475660" y="493610"/>
                  </a:lnTo>
                  <a:lnTo>
                    <a:pt x="3358183" y="493610"/>
                  </a:lnTo>
                  <a:close/>
                  <a:moveTo>
                    <a:pt x="1266767" y="38150"/>
                  </a:moveTo>
                  <a:lnTo>
                    <a:pt x="1384231" y="38150"/>
                  </a:lnTo>
                  <a:lnTo>
                    <a:pt x="1384231" y="493610"/>
                  </a:lnTo>
                  <a:lnTo>
                    <a:pt x="1266767" y="493610"/>
                  </a:lnTo>
                  <a:close/>
                  <a:moveTo>
                    <a:pt x="2835198" y="84"/>
                  </a:moveTo>
                  <a:cubicBezTo>
                    <a:pt x="2854003" y="-789"/>
                    <a:pt x="2872477" y="5219"/>
                    <a:pt x="2887119" y="16969"/>
                  </a:cubicBezTo>
                  <a:cubicBezTo>
                    <a:pt x="2900026" y="27628"/>
                    <a:pt x="2907310" y="43566"/>
                    <a:pt x="2906891" y="60230"/>
                  </a:cubicBezTo>
                  <a:cubicBezTo>
                    <a:pt x="2907345" y="77610"/>
                    <a:pt x="2900121" y="94318"/>
                    <a:pt x="2887119" y="105963"/>
                  </a:cubicBezTo>
                  <a:cubicBezTo>
                    <a:pt x="2872823" y="118442"/>
                    <a:pt x="2854212" y="124933"/>
                    <a:pt x="2835198" y="124071"/>
                  </a:cubicBezTo>
                  <a:cubicBezTo>
                    <a:pt x="2816231" y="124943"/>
                    <a:pt x="2797647" y="118580"/>
                    <a:pt x="2783251" y="106288"/>
                  </a:cubicBezTo>
                  <a:cubicBezTo>
                    <a:pt x="2758667" y="84233"/>
                    <a:pt x="2756745" y="46566"/>
                    <a:pt x="2778957" y="22157"/>
                  </a:cubicBezTo>
                  <a:cubicBezTo>
                    <a:pt x="2780315" y="20664"/>
                    <a:pt x="2781748" y="19241"/>
                    <a:pt x="2783251" y="17893"/>
                  </a:cubicBezTo>
                  <a:cubicBezTo>
                    <a:pt x="2797643" y="5592"/>
                    <a:pt x="2816228" y="-779"/>
                    <a:pt x="2835198" y="84"/>
                  </a:cubicBezTo>
                  <a:close/>
                  <a:moveTo>
                    <a:pt x="1519003" y="84"/>
                  </a:moveTo>
                  <a:cubicBezTo>
                    <a:pt x="1537809" y="-794"/>
                    <a:pt x="1556285" y="5215"/>
                    <a:pt x="1570924" y="16969"/>
                  </a:cubicBezTo>
                  <a:cubicBezTo>
                    <a:pt x="1583839" y="27623"/>
                    <a:pt x="1591129" y="43563"/>
                    <a:pt x="1590709" y="60229"/>
                  </a:cubicBezTo>
                  <a:cubicBezTo>
                    <a:pt x="1591165" y="77613"/>
                    <a:pt x="1583936" y="94324"/>
                    <a:pt x="1570924" y="105964"/>
                  </a:cubicBezTo>
                  <a:cubicBezTo>
                    <a:pt x="1556631" y="118446"/>
                    <a:pt x="1538018" y="124938"/>
                    <a:pt x="1519003" y="124072"/>
                  </a:cubicBezTo>
                  <a:cubicBezTo>
                    <a:pt x="1500040" y="124943"/>
                    <a:pt x="1481460" y="118580"/>
                    <a:pt x="1467069" y="106288"/>
                  </a:cubicBezTo>
                  <a:cubicBezTo>
                    <a:pt x="1442485" y="84253"/>
                    <a:pt x="1440546" y="46603"/>
                    <a:pt x="1462738" y="22193"/>
                  </a:cubicBezTo>
                  <a:cubicBezTo>
                    <a:pt x="1464107" y="20688"/>
                    <a:pt x="1465553" y="19252"/>
                    <a:pt x="1467069" y="17893"/>
                  </a:cubicBezTo>
                  <a:cubicBezTo>
                    <a:pt x="1481457" y="5592"/>
                    <a:pt x="1500037" y="-779"/>
                    <a:pt x="1519003" y="84"/>
                  </a:cubicBezTo>
                  <a:close/>
                </a:path>
              </a:pathLst>
            </a:custGeom>
            <a:grpFill/>
            <a:ln w="118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400">
                <a:solidFill>
                  <a:schemeClr val="bg1"/>
                </a:solidFill>
              </a:endParaRPr>
            </a:p>
          </p:txBody>
        </p:sp>
        <p:sp>
          <p:nvSpPr>
            <p:cNvPr id="4" name="[T2O] TextBox 6">
              <a:extLst>
                <a:ext uri="{FF2B5EF4-FFF2-40B4-BE49-F238E27FC236}">
                  <a16:creationId xmlns:a16="http://schemas.microsoft.com/office/drawing/2014/main" id="{F067E5F1-C860-1640-AEC6-CA67D887F9C6}"/>
                </a:ext>
              </a:extLst>
            </p:cNvPr>
            <p:cNvSpPr/>
            <p:nvPr/>
          </p:nvSpPr>
          <p:spPr>
            <a:xfrm>
              <a:off x="433026" y="674129"/>
              <a:ext cx="1317543" cy="80160"/>
            </a:xfrm>
            <a:custGeom>
              <a:avLst/>
              <a:gdLst/>
              <a:ahLst/>
              <a:cxnLst/>
              <a:rect l="l" t="t" r="r" b="b"/>
              <a:pathLst>
                <a:path w="1913113" h="116395">
                  <a:moveTo>
                    <a:pt x="1377810" y="60674"/>
                  </a:moveTo>
                  <a:cubicBezTo>
                    <a:pt x="1371454" y="60674"/>
                    <a:pt x="1366851" y="61830"/>
                    <a:pt x="1364003" y="64141"/>
                  </a:cubicBezTo>
                  <a:cubicBezTo>
                    <a:pt x="1361155" y="66453"/>
                    <a:pt x="1359731" y="69631"/>
                    <a:pt x="1359731" y="73676"/>
                  </a:cubicBezTo>
                  <a:cubicBezTo>
                    <a:pt x="1359731" y="77886"/>
                    <a:pt x="1361300" y="81208"/>
                    <a:pt x="1364437" y="83644"/>
                  </a:cubicBezTo>
                  <a:cubicBezTo>
                    <a:pt x="1367574" y="86079"/>
                    <a:pt x="1371990" y="87297"/>
                    <a:pt x="1377686" y="87297"/>
                  </a:cubicBezTo>
                  <a:cubicBezTo>
                    <a:pt x="1383052" y="87297"/>
                    <a:pt x="1387613" y="86058"/>
                    <a:pt x="1391369" y="83582"/>
                  </a:cubicBezTo>
                  <a:cubicBezTo>
                    <a:pt x="1395125" y="81105"/>
                    <a:pt x="1397952" y="77514"/>
                    <a:pt x="1399851" y="72809"/>
                  </a:cubicBezTo>
                  <a:lnTo>
                    <a:pt x="1399851" y="60674"/>
                  </a:lnTo>
                  <a:close/>
                  <a:moveTo>
                    <a:pt x="101460" y="60674"/>
                  </a:moveTo>
                  <a:cubicBezTo>
                    <a:pt x="95104" y="60674"/>
                    <a:pt x="90502" y="61830"/>
                    <a:pt x="87653" y="64141"/>
                  </a:cubicBezTo>
                  <a:cubicBezTo>
                    <a:pt x="84805" y="66453"/>
                    <a:pt x="83382" y="69631"/>
                    <a:pt x="83382" y="73676"/>
                  </a:cubicBezTo>
                  <a:cubicBezTo>
                    <a:pt x="83382" y="77886"/>
                    <a:pt x="84950" y="81208"/>
                    <a:pt x="88087" y="83644"/>
                  </a:cubicBezTo>
                  <a:cubicBezTo>
                    <a:pt x="91224" y="86079"/>
                    <a:pt x="95640" y="87297"/>
                    <a:pt x="101336" y="87297"/>
                  </a:cubicBezTo>
                  <a:cubicBezTo>
                    <a:pt x="106702" y="87297"/>
                    <a:pt x="111263" y="86058"/>
                    <a:pt x="115019" y="83582"/>
                  </a:cubicBezTo>
                  <a:cubicBezTo>
                    <a:pt x="118775" y="81105"/>
                    <a:pt x="121602" y="77514"/>
                    <a:pt x="123501" y="72809"/>
                  </a:cubicBezTo>
                  <a:lnTo>
                    <a:pt x="123501" y="60674"/>
                  </a:lnTo>
                  <a:close/>
                  <a:moveTo>
                    <a:pt x="725262" y="55845"/>
                  </a:moveTo>
                  <a:lnTo>
                    <a:pt x="757085" y="55845"/>
                  </a:lnTo>
                  <a:lnTo>
                    <a:pt x="757085" y="61417"/>
                  </a:lnTo>
                  <a:lnTo>
                    <a:pt x="725262" y="61417"/>
                  </a:lnTo>
                  <a:close/>
                  <a:moveTo>
                    <a:pt x="453256" y="50644"/>
                  </a:moveTo>
                  <a:lnTo>
                    <a:pt x="453256" y="86430"/>
                  </a:lnTo>
                  <a:lnTo>
                    <a:pt x="485575" y="86430"/>
                  </a:lnTo>
                  <a:cubicBezTo>
                    <a:pt x="493995" y="86430"/>
                    <a:pt x="500372" y="84965"/>
                    <a:pt x="504706" y="82034"/>
                  </a:cubicBezTo>
                  <a:cubicBezTo>
                    <a:pt x="509039" y="79103"/>
                    <a:pt x="511206" y="74584"/>
                    <a:pt x="511206" y="68475"/>
                  </a:cubicBezTo>
                  <a:cubicBezTo>
                    <a:pt x="511206" y="62366"/>
                    <a:pt x="509039" y="57867"/>
                    <a:pt x="504706" y="54978"/>
                  </a:cubicBezTo>
                  <a:cubicBezTo>
                    <a:pt x="500372" y="52089"/>
                    <a:pt x="493995" y="50644"/>
                    <a:pt x="485575" y="50644"/>
                  </a:cubicBezTo>
                  <a:close/>
                  <a:moveTo>
                    <a:pt x="1461192" y="32318"/>
                  </a:moveTo>
                  <a:cubicBezTo>
                    <a:pt x="1456156" y="32318"/>
                    <a:pt x="1451637" y="33412"/>
                    <a:pt x="1447633" y="35600"/>
                  </a:cubicBezTo>
                  <a:cubicBezTo>
                    <a:pt x="1443629" y="37787"/>
                    <a:pt x="1440492" y="40821"/>
                    <a:pt x="1438222" y="44701"/>
                  </a:cubicBezTo>
                  <a:cubicBezTo>
                    <a:pt x="1435952" y="48581"/>
                    <a:pt x="1434817" y="53038"/>
                    <a:pt x="1434817" y="58074"/>
                  </a:cubicBezTo>
                  <a:cubicBezTo>
                    <a:pt x="1434817" y="63109"/>
                    <a:pt x="1435952" y="67588"/>
                    <a:pt x="1438222" y="71509"/>
                  </a:cubicBezTo>
                  <a:cubicBezTo>
                    <a:pt x="1440492" y="75430"/>
                    <a:pt x="1443629" y="78484"/>
                    <a:pt x="1447633" y="80672"/>
                  </a:cubicBezTo>
                  <a:cubicBezTo>
                    <a:pt x="1451637" y="82859"/>
                    <a:pt x="1456156" y="83953"/>
                    <a:pt x="1461192" y="83953"/>
                  </a:cubicBezTo>
                  <a:cubicBezTo>
                    <a:pt x="1466227" y="83953"/>
                    <a:pt x="1470768" y="82859"/>
                    <a:pt x="1474813" y="80672"/>
                  </a:cubicBezTo>
                  <a:cubicBezTo>
                    <a:pt x="1478857" y="78484"/>
                    <a:pt x="1482015" y="75430"/>
                    <a:pt x="1484285" y="71509"/>
                  </a:cubicBezTo>
                  <a:cubicBezTo>
                    <a:pt x="1486555" y="67588"/>
                    <a:pt x="1487690" y="63109"/>
                    <a:pt x="1487690" y="58074"/>
                  </a:cubicBezTo>
                  <a:cubicBezTo>
                    <a:pt x="1487690" y="53038"/>
                    <a:pt x="1486555" y="48581"/>
                    <a:pt x="1484285" y="44701"/>
                  </a:cubicBezTo>
                  <a:cubicBezTo>
                    <a:pt x="1482015" y="40821"/>
                    <a:pt x="1478857" y="37787"/>
                    <a:pt x="1474813" y="35600"/>
                  </a:cubicBezTo>
                  <a:cubicBezTo>
                    <a:pt x="1470768" y="33412"/>
                    <a:pt x="1466227" y="32318"/>
                    <a:pt x="1461192" y="32318"/>
                  </a:cubicBezTo>
                  <a:close/>
                  <a:moveTo>
                    <a:pt x="1299267" y="32318"/>
                  </a:moveTo>
                  <a:cubicBezTo>
                    <a:pt x="1294231" y="32318"/>
                    <a:pt x="1289712" y="33412"/>
                    <a:pt x="1285708" y="35600"/>
                  </a:cubicBezTo>
                  <a:cubicBezTo>
                    <a:pt x="1281704" y="37787"/>
                    <a:pt x="1278567" y="40821"/>
                    <a:pt x="1276297" y="44701"/>
                  </a:cubicBezTo>
                  <a:cubicBezTo>
                    <a:pt x="1274027" y="48581"/>
                    <a:pt x="1272892" y="53038"/>
                    <a:pt x="1272892" y="58074"/>
                  </a:cubicBezTo>
                  <a:cubicBezTo>
                    <a:pt x="1272892" y="63109"/>
                    <a:pt x="1274027" y="67588"/>
                    <a:pt x="1276297" y="71509"/>
                  </a:cubicBezTo>
                  <a:cubicBezTo>
                    <a:pt x="1278567" y="75430"/>
                    <a:pt x="1281704" y="78484"/>
                    <a:pt x="1285708" y="80672"/>
                  </a:cubicBezTo>
                  <a:cubicBezTo>
                    <a:pt x="1289712" y="82859"/>
                    <a:pt x="1294231" y="83953"/>
                    <a:pt x="1299267" y="83953"/>
                  </a:cubicBezTo>
                  <a:cubicBezTo>
                    <a:pt x="1304302" y="83953"/>
                    <a:pt x="1308843" y="82859"/>
                    <a:pt x="1312888" y="80672"/>
                  </a:cubicBezTo>
                  <a:cubicBezTo>
                    <a:pt x="1316932" y="78484"/>
                    <a:pt x="1320090" y="75430"/>
                    <a:pt x="1322360" y="71509"/>
                  </a:cubicBezTo>
                  <a:cubicBezTo>
                    <a:pt x="1324630" y="67588"/>
                    <a:pt x="1325765" y="63109"/>
                    <a:pt x="1325765" y="58074"/>
                  </a:cubicBezTo>
                  <a:cubicBezTo>
                    <a:pt x="1325765" y="53038"/>
                    <a:pt x="1324630" y="48581"/>
                    <a:pt x="1322360" y="44701"/>
                  </a:cubicBezTo>
                  <a:cubicBezTo>
                    <a:pt x="1320090" y="40821"/>
                    <a:pt x="1316932" y="37787"/>
                    <a:pt x="1312888" y="35600"/>
                  </a:cubicBezTo>
                  <a:cubicBezTo>
                    <a:pt x="1308843" y="33412"/>
                    <a:pt x="1304302" y="32318"/>
                    <a:pt x="1299267" y="32318"/>
                  </a:cubicBezTo>
                  <a:close/>
                  <a:moveTo>
                    <a:pt x="1754733" y="32194"/>
                  </a:moveTo>
                  <a:cubicBezTo>
                    <a:pt x="1750193" y="32194"/>
                    <a:pt x="1746107" y="33206"/>
                    <a:pt x="1742475" y="35228"/>
                  </a:cubicBezTo>
                  <a:cubicBezTo>
                    <a:pt x="1738842" y="37251"/>
                    <a:pt x="1735932" y="40099"/>
                    <a:pt x="1733745" y="43772"/>
                  </a:cubicBezTo>
                  <a:cubicBezTo>
                    <a:pt x="1731557" y="47446"/>
                    <a:pt x="1730298" y="51594"/>
                    <a:pt x="1729968" y="56216"/>
                  </a:cubicBezTo>
                  <a:lnTo>
                    <a:pt x="1779498" y="56216"/>
                  </a:lnTo>
                  <a:cubicBezTo>
                    <a:pt x="1779251" y="51594"/>
                    <a:pt x="1778012" y="47466"/>
                    <a:pt x="1775784" y="43834"/>
                  </a:cubicBezTo>
                  <a:cubicBezTo>
                    <a:pt x="1773555" y="40202"/>
                    <a:pt x="1770624" y="37354"/>
                    <a:pt x="1766992" y="35290"/>
                  </a:cubicBezTo>
                  <a:cubicBezTo>
                    <a:pt x="1763360" y="33226"/>
                    <a:pt x="1759273" y="32194"/>
                    <a:pt x="1754733" y="32194"/>
                  </a:cubicBezTo>
                  <a:close/>
                  <a:moveTo>
                    <a:pt x="1545183" y="32194"/>
                  </a:moveTo>
                  <a:cubicBezTo>
                    <a:pt x="1540643" y="32194"/>
                    <a:pt x="1536557" y="33206"/>
                    <a:pt x="1532925" y="35228"/>
                  </a:cubicBezTo>
                  <a:cubicBezTo>
                    <a:pt x="1529292" y="37251"/>
                    <a:pt x="1526382" y="40099"/>
                    <a:pt x="1524195" y="43772"/>
                  </a:cubicBezTo>
                  <a:cubicBezTo>
                    <a:pt x="1522007" y="47446"/>
                    <a:pt x="1520748" y="51594"/>
                    <a:pt x="1520418" y="56216"/>
                  </a:cubicBezTo>
                  <a:lnTo>
                    <a:pt x="1569948" y="56216"/>
                  </a:lnTo>
                  <a:cubicBezTo>
                    <a:pt x="1569701" y="51594"/>
                    <a:pt x="1568462" y="47466"/>
                    <a:pt x="1566233" y="43834"/>
                  </a:cubicBezTo>
                  <a:cubicBezTo>
                    <a:pt x="1564005" y="40202"/>
                    <a:pt x="1561074" y="37354"/>
                    <a:pt x="1557442" y="35290"/>
                  </a:cubicBezTo>
                  <a:cubicBezTo>
                    <a:pt x="1553810" y="33226"/>
                    <a:pt x="1549723" y="32194"/>
                    <a:pt x="1545183" y="32194"/>
                  </a:cubicBezTo>
                  <a:close/>
                  <a:moveTo>
                    <a:pt x="973683" y="32194"/>
                  </a:moveTo>
                  <a:cubicBezTo>
                    <a:pt x="969143" y="32194"/>
                    <a:pt x="965057" y="33206"/>
                    <a:pt x="961425" y="35228"/>
                  </a:cubicBezTo>
                  <a:cubicBezTo>
                    <a:pt x="957792" y="37251"/>
                    <a:pt x="954883" y="40099"/>
                    <a:pt x="952695" y="43772"/>
                  </a:cubicBezTo>
                  <a:cubicBezTo>
                    <a:pt x="950507" y="47446"/>
                    <a:pt x="949248" y="51594"/>
                    <a:pt x="948918" y="56216"/>
                  </a:cubicBezTo>
                  <a:lnTo>
                    <a:pt x="998448" y="56216"/>
                  </a:lnTo>
                  <a:cubicBezTo>
                    <a:pt x="998201" y="51594"/>
                    <a:pt x="996962" y="47466"/>
                    <a:pt x="994734" y="43834"/>
                  </a:cubicBezTo>
                  <a:cubicBezTo>
                    <a:pt x="992505" y="40202"/>
                    <a:pt x="989574" y="37354"/>
                    <a:pt x="985942" y="35290"/>
                  </a:cubicBezTo>
                  <a:cubicBezTo>
                    <a:pt x="982310" y="33226"/>
                    <a:pt x="978224" y="32194"/>
                    <a:pt x="973683" y="32194"/>
                  </a:cubicBezTo>
                  <a:close/>
                  <a:moveTo>
                    <a:pt x="802233" y="32194"/>
                  </a:moveTo>
                  <a:cubicBezTo>
                    <a:pt x="797693" y="32194"/>
                    <a:pt x="793607" y="33206"/>
                    <a:pt x="789975" y="35228"/>
                  </a:cubicBezTo>
                  <a:cubicBezTo>
                    <a:pt x="786342" y="37251"/>
                    <a:pt x="783433" y="40099"/>
                    <a:pt x="781245" y="43772"/>
                  </a:cubicBezTo>
                  <a:cubicBezTo>
                    <a:pt x="779057" y="47446"/>
                    <a:pt x="777798" y="51594"/>
                    <a:pt x="777468" y="56216"/>
                  </a:cubicBezTo>
                  <a:lnTo>
                    <a:pt x="826998" y="56216"/>
                  </a:lnTo>
                  <a:cubicBezTo>
                    <a:pt x="826751" y="51594"/>
                    <a:pt x="825512" y="47466"/>
                    <a:pt x="823284" y="43834"/>
                  </a:cubicBezTo>
                  <a:cubicBezTo>
                    <a:pt x="821055" y="40202"/>
                    <a:pt x="818124" y="37354"/>
                    <a:pt x="814492" y="35290"/>
                  </a:cubicBezTo>
                  <a:cubicBezTo>
                    <a:pt x="810860" y="33226"/>
                    <a:pt x="806774" y="32194"/>
                    <a:pt x="802233" y="32194"/>
                  </a:cubicBezTo>
                  <a:close/>
                  <a:moveTo>
                    <a:pt x="592683" y="32194"/>
                  </a:moveTo>
                  <a:cubicBezTo>
                    <a:pt x="588143" y="32194"/>
                    <a:pt x="584057" y="33206"/>
                    <a:pt x="580425" y="35228"/>
                  </a:cubicBezTo>
                  <a:cubicBezTo>
                    <a:pt x="576792" y="37251"/>
                    <a:pt x="573883" y="40099"/>
                    <a:pt x="571695" y="43772"/>
                  </a:cubicBezTo>
                  <a:cubicBezTo>
                    <a:pt x="569507" y="47446"/>
                    <a:pt x="568249" y="51594"/>
                    <a:pt x="567918" y="56216"/>
                  </a:cubicBezTo>
                  <a:lnTo>
                    <a:pt x="617448" y="56216"/>
                  </a:lnTo>
                  <a:cubicBezTo>
                    <a:pt x="617201" y="51594"/>
                    <a:pt x="615962" y="47466"/>
                    <a:pt x="613733" y="43834"/>
                  </a:cubicBezTo>
                  <a:cubicBezTo>
                    <a:pt x="611505" y="40202"/>
                    <a:pt x="608574" y="37354"/>
                    <a:pt x="604942" y="35290"/>
                  </a:cubicBezTo>
                  <a:cubicBezTo>
                    <a:pt x="601310" y="33226"/>
                    <a:pt x="597224" y="32194"/>
                    <a:pt x="592683" y="32194"/>
                  </a:cubicBezTo>
                  <a:close/>
                  <a:moveTo>
                    <a:pt x="316458" y="32194"/>
                  </a:moveTo>
                  <a:cubicBezTo>
                    <a:pt x="311918" y="32194"/>
                    <a:pt x="307832" y="33206"/>
                    <a:pt x="304200" y="35228"/>
                  </a:cubicBezTo>
                  <a:cubicBezTo>
                    <a:pt x="300567" y="37251"/>
                    <a:pt x="297657" y="40099"/>
                    <a:pt x="295470" y="43772"/>
                  </a:cubicBezTo>
                  <a:cubicBezTo>
                    <a:pt x="293282" y="47446"/>
                    <a:pt x="292023" y="51594"/>
                    <a:pt x="291693" y="56216"/>
                  </a:cubicBezTo>
                  <a:lnTo>
                    <a:pt x="341223" y="56216"/>
                  </a:lnTo>
                  <a:cubicBezTo>
                    <a:pt x="340976" y="51594"/>
                    <a:pt x="339737" y="47466"/>
                    <a:pt x="337509" y="43834"/>
                  </a:cubicBezTo>
                  <a:cubicBezTo>
                    <a:pt x="335280" y="40202"/>
                    <a:pt x="332349" y="37354"/>
                    <a:pt x="328717" y="35290"/>
                  </a:cubicBezTo>
                  <a:cubicBezTo>
                    <a:pt x="325085" y="33226"/>
                    <a:pt x="320998" y="32194"/>
                    <a:pt x="316458" y="32194"/>
                  </a:cubicBezTo>
                  <a:close/>
                  <a:moveTo>
                    <a:pt x="540210" y="27241"/>
                  </a:moveTo>
                  <a:lnTo>
                    <a:pt x="546401" y="27241"/>
                  </a:lnTo>
                  <a:lnTo>
                    <a:pt x="546401" y="91878"/>
                  </a:lnTo>
                  <a:lnTo>
                    <a:pt x="540210" y="91878"/>
                  </a:lnTo>
                  <a:close/>
                  <a:moveTo>
                    <a:pt x="1829085" y="26746"/>
                  </a:moveTo>
                  <a:cubicBezTo>
                    <a:pt x="1837175" y="26746"/>
                    <a:pt x="1843573" y="29099"/>
                    <a:pt x="1848278" y="33804"/>
                  </a:cubicBezTo>
                  <a:cubicBezTo>
                    <a:pt x="1852984" y="38509"/>
                    <a:pt x="1855336" y="45279"/>
                    <a:pt x="1855336" y="54111"/>
                  </a:cubicBezTo>
                  <a:lnTo>
                    <a:pt x="1855336" y="91878"/>
                  </a:lnTo>
                  <a:lnTo>
                    <a:pt x="1849145" y="91878"/>
                  </a:lnTo>
                  <a:lnTo>
                    <a:pt x="1849145" y="54607"/>
                  </a:lnTo>
                  <a:cubicBezTo>
                    <a:pt x="1849145" y="47342"/>
                    <a:pt x="1847308" y="41812"/>
                    <a:pt x="1843635" y="38014"/>
                  </a:cubicBezTo>
                  <a:cubicBezTo>
                    <a:pt x="1839961" y="34217"/>
                    <a:pt x="1834823" y="32318"/>
                    <a:pt x="1828219" y="32318"/>
                  </a:cubicBezTo>
                  <a:cubicBezTo>
                    <a:pt x="1820624" y="32318"/>
                    <a:pt x="1814639" y="34588"/>
                    <a:pt x="1810264" y="39129"/>
                  </a:cubicBezTo>
                  <a:cubicBezTo>
                    <a:pt x="1805889" y="43669"/>
                    <a:pt x="1803701" y="49778"/>
                    <a:pt x="1803701" y="57455"/>
                  </a:cubicBezTo>
                  <a:lnTo>
                    <a:pt x="1803701" y="91878"/>
                  </a:lnTo>
                  <a:lnTo>
                    <a:pt x="1797510" y="91878"/>
                  </a:lnTo>
                  <a:lnTo>
                    <a:pt x="1797510" y="27241"/>
                  </a:lnTo>
                  <a:lnTo>
                    <a:pt x="1803454" y="27241"/>
                  </a:lnTo>
                  <a:lnTo>
                    <a:pt x="1803454" y="41234"/>
                  </a:lnTo>
                  <a:cubicBezTo>
                    <a:pt x="1805683" y="36693"/>
                    <a:pt x="1809005" y="33144"/>
                    <a:pt x="1813422" y="30585"/>
                  </a:cubicBezTo>
                  <a:cubicBezTo>
                    <a:pt x="1817838" y="28026"/>
                    <a:pt x="1823059" y="26746"/>
                    <a:pt x="1829085" y="26746"/>
                  </a:cubicBezTo>
                  <a:close/>
                  <a:moveTo>
                    <a:pt x="1754733" y="26746"/>
                  </a:moveTo>
                  <a:cubicBezTo>
                    <a:pt x="1760594" y="26746"/>
                    <a:pt x="1765857" y="28129"/>
                    <a:pt x="1770521" y="30894"/>
                  </a:cubicBezTo>
                  <a:cubicBezTo>
                    <a:pt x="1775185" y="33660"/>
                    <a:pt x="1778858" y="37519"/>
                    <a:pt x="1781541" y="42472"/>
                  </a:cubicBezTo>
                  <a:cubicBezTo>
                    <a:pt x="1784224" y="47425"/>
                    <a:pt x="1785566" y="53038"/>
                    <a:pt x="1785566" y="59312"/>
                  </a:cubicBezTo>
                  <a:lnTo>
                    <a:pt x="1785442" y="61046"/>
                  </a:lnTo>
                  <a:lnTo>
                    <a:pt x="1729844" y="61046"/>
                  </a:lnTo>
                  <a:cubicBezTo>
                    <a:pt x="1730010" y="66081"/>
                    <a:pt x="1731289" y="70560"/>
                    <a:pt x="1733683" y="74481"/>
                  </a:cubicBezTo>
                  <a:cubicBezTo>
                    <a:pt x="1736077" y="78402"/>
                    <a:pt x="1739317" y="81435"/>
                    <a:pt x="1743403" y="83582"/>
                  </a:cubicBezTo>
                  <a:cubicBezTo>
                    <a:pt x="1747490" y="85728"/>
                    <a:pt x="1752092" y="86801"/>
                    <a:pt x="1757210" y="86801"/>
                  </a:cubicBezTo>
                  <a:cubicBezTo>
                    <a:pt x="1761420" y="86801"/>
                    <a:pt x="1765320" y="86038"/>
                    <a:pt x="1768911" y="84510"/>
                  </a:cubicBezTo>
                  <a:cubicBezTo>
                    <a:pt x="1772502" y="82983"/>
                    <a:pt x="1775495" y="80734"/>
                    <a:pt x="1777889" y="77762"/>
                  </a:cubicBezTo>
                  <a:lnTo>
                    <a:pt x="1781480" y="81848"/>
                  </a:lnTo>
                  <a:cubicBezTo>
                    <a:pt x="1778673" y="85233"/>
                    <a:pt x="1775144" y="87833"/>
                    <a:pt x="1770893" y="89649"/>
                  </a:cubicBezTo>
                  <a:cubicBezTo>
                    <a:pt x="1766641" y="91465"/>
                    <a:pt x="1762039" y="92373"/>
                    <a:pt x="1757086" y="92373"/>
                  </a:cubicBezTo>
                  <a:cubicBezTo>
                    <a:pt x="1750647" y="92373"/>
                    <a:pt x="1744910" y="90970"/>
                    <a:pt x="1739874" y="88163"/>
                  </a:cubicBezTo>
                  <a:cubicBezTo>
                    <a:pt x="1734839" y="85357"/>
                    <a:pt x="1730897" y="81477"/>
                    <a:pt x="1728049" y="76524"/>
                  </a:cubicBezTo>
                  <a:cubicBezTo>
                    <a:pt x="1725201" y="71571"/>
                    <a:pt x="1723777" y="65916"/>
                    <a:pt x="1723777" y="59560"/>
                  </a:cubicBezTo>
                  <a:cubicBezTo>
                    <a:pt x="1723777" y="53286"/>
                    <a:pt x="1725118" y="47652"/>
                    <a:pt x="1727801" y="42658"/>
                  </a:cubicBezTo>
                  <a:cubicBezTo>
                    <a:pt x="1730484" y="37663"/>
                    <a:pt x="1734178" y="33763"/>
                    <a:pt x="1738884" y="30956"/>
                  </a:cubicBezTo>
                  <a:cubicBezTo>
                    <a:pt x="1743589" y="28149"/>
                    <a:pt x="1748872" y="26746"/>
                    <a:pt x="1754733" y="26746"/>
                  </a:cubicBezTo>
                  <a:close/>
                  <a:moveTo>
                    <a:pt x="1628194" y="26746"/>
                  </a:moveTo>
                  <a:cubicBezTo>
                    <a:pt x="1634055" y="26746"/>
                    <a:pt x="1639028" y="28067"/>
                    <a:pt x="1643114" y="30709"/>
                  </a:cubicBezTo>
                  <a:cubicBezTo>
                    <a:pt x="1647201" y="33350"/>
                    <a:pt x="1650111" y="37230"/>
                    <a:pt x="1651844" y="42348"/>
                  </a:cubicBezTo>
                  <a:cubicBezTo>
                    <a:pt x="1653990" y="37560"/>
                    <a:pt x="1657354" y="33763"/>
                    <a:pt x="1661936" y="30956"/>
                  </a:cubicBezTo>
                  <a:cubicBezTo>
                    <a:pt x="1666518" y="28149"/>
                    <a:pt x="1671863" y="26746"/>
                    <a:pt x="1677971" y="26746"/>
                  </a:cubicBezTo>
                  <a:cubicBezTo>
                    <a:pt x="1685979" y="26746"/>
                    <a:pt x="1692273" y="29099"/>
                    <a:pt x="1696855" y="33804"/>
                  </a:cubicBezTo>
                  <a:cubicBezTo>
                    <a:pt x="1701436" y="38509"/>
                    <a:pt x="1703727" y="45279"/>
                    <a:pt x="1703727" y="54111"/>
                  </a:cubicBezTo>
                  <a:lnTo>
                    <a:pt x="1703727" y="91878"/>
                  </a:lnTo>
                  <a:lnTo>
                    <a:pt x="1697536" y="91878"/>
                  </a:lnTo>
                  <a:lnTo>
                    <a:pt x="1697536" y="54607"/>
                  </a:lnTo>
                  <a:cubicBezTo>
                    <a:pt x="1697536" y="47342"/>
                    <a:pt x="1695761" y="41812"/>
                    <a:pt x="1692211" y="38014"/>
                  </a:cubicBezTo>
                  <a:cubicBezTo>
                    <a:pt x="1688662" y="34217"/>
                    <a:pt x="1683709" y="32318"/>
                    <a:pt x="1677352" y="32318"/>
                  </a:cubicBezTo>
                  <a:cubicBezTo>
                    <a:pt x="1670088" y="32318"/>
                    <a:pt x="1664330" y="34588"/>
                    <a:pt x="1660079" y="39129"/>
                  </a:cubicBezTo>
                  <a:cubicBezTo>
                    <a:pt x="1655827" y="43669"/>
                    <a:pt x="1653701" y="49778"/>
                    <a:pt x="1653702" y="57455"/>
                  </a:cubicBezTo>
                  <a:lnTo>
                    <a:pt x="1653702" y="91878"/>
                  </a:lnTo>
                  <a:lnTo>
                    <a:pt x="1647510" y="91878"/>
                  </a:lnTo>
                  <a:lnTo>
                    <a:pt x="1647510" y="54607"/>
                  </a:lnTo>
                  <a:cubicBezTo>
                    <a:pt x="1647510" y="47342"/>
                    <a:pt x="1645736" y="41812"/>
                    <a:pt x="1642186" y="38014"/>
                  </a:cubicBezTo>
                  <a:cubicBezTo>
                    <a:pt x="1638636" y="34217"/>
                    <a:pt x="1633683" y="32318"/>
                    <a:pt x="1627327" y="32318"/>
                  </a:cubicBezTo>
                  <a:cubicBezTo>
                    <a:pt x="1620062" y="32318"/>
                    <a:pt x="1614305" y="34588"/>
                    <a:pt x="1610053" y="39129"/>
                  </a:cubicBezTo>
                  <a:cubicBezTo>
                    <a:pt x="1605802" y="43669"/>
                    <a:pt x="1603676" y="49778"/>
                    <a:pt x="1603676" y="57455"/>
                  </a:cubicBezTo>
                  <a:lnTo>
                    <a:pt x="1603676" y="91878"/>
                  </a:lnTo>
                  <a:lnTo>
                    <a:pt x="1597485" y="91878"/>
                  </a:lnTo>
                  <a:lnTo>
                    <a:pt x="1597485" y="27241"/>
                  </a:lnTo>
                  <a:lnTo>
                    <a:pt x="1603429" y="27241"/>
                  </a:lnTo>
                  <a:lnTo>
                    <a:pt x="1603429" y="41110"/>
                  </a:lnTo>
                  <a:cubicBezTo>
                    <a:pt x="1605575" y="36570"/>
                    <a:pt x="1608774" y="33041"/>
                    <a:pt x="1613025" y="30523"/>
                  </a:cubicBezTo>
                  <a:cubicBezTo>
                    <a:pt x="1617276" y="28005"/>
                    <a:pt x="1622333" y="26746"/>
                    <a:pt x="1628194" y="26746"/>
                  </a:cubicBezTo>
                  <a:close/>
                  <a:moveTo>
                    <a:pt x="1545183" y="26746"/>
                  </a:moveTo>
                  <a:cubicBezTo>
                    <a:pt x="1551044" y="26746"/>
                    <a:pt x="1556307" y="28129"/>
                    <a:pt x="1560971" y="30894"/>
                  </a:cubicBezTo>
                  <a:cubicBezTo>
                    <a:pt x="1565635" y="33660"/>
                    <a:pt x="1569308" y="37519"/>
                    <a:pt x="1571991" y="42472"/>
                  </a:cubicBezTo>
                  <a:cubicBezTo>
                    <a:pt x="1574674" y="47425"/>
                    <a:pt x="1576016" y="53038"/>
                    <a:pt x="1576016" y="59312"/>
                  </a:cubicBezTo>
                  <a:lnTo>
                    <a:pt x="1575892" y="61046"/>
                  </a:lnTo>
                  <a:lnTo>
                    <a:pt x="1520294" y="61046"/>
                  </a:lnTo>
                  <a:cubicBezTo>
                    <a:pt x="1520459" y="66081"/>
                    <a:pt x="1521739" y="70560"/>
                    <a:pt x="1524133" y="74481"/>
                  </a:cubicBezTo>
                  <a:cubicBezTo>
                    <a:pt x="1526527" y="78402"/>
                    <a:pt x="1529767" y="81435"/>
                    <a:pt x="1533853" y="83582"/>
                  </a:cubicBezTo>
                  <a:cubicBezTo>
                    <a:pt x="1537939" y="85728"/>
                    <a:pt x="1542542" y="86801"/>
                    <a:pt x="1547660" y="86801"/>
                  </a:cubicBezTo>
                  <a:cubicBezTo>
                    <a:pt x="1551870" y="86801"/>
                    <a:pt x="1555770" y="86038"/>
                    <a:pt x="1559361" y="84510"/>
                  </a:cubicBezTo>
                  <a:cubicBezTo>
                    <a:pt x="1562952" y="82983"/>
                    <a:pt x="1565944" y="80734"/>
                    <a:pt x="1568338" y="77762"/>
                  </a:cubicBezTo>
                  <a:lnTo>
                    <a:pt x="1571929" y="81848"/>
                  </a:lnTo>
                  <a:cubicBezTo>
                    <a:pt x="1569123" y="85233"/>
                    <a:pt x="1565594" y="87833"/>
                    <a:pt x="1561342" y="89649"/>
                  </a:cubicBezTo>
                  <a:cubicBezTo>
                    <a:pt x="1557091" y="91465"/>
                    <a:pt x="1552489" y="92373"/>
                    <a:pt x="1547536" y="92373"/>
                  </a:cubicBezTo>
                  <a:cubicBezTo>
                    <a:pt x="1541097" y="92373"/>
                    <a:pt x="1535360" y="90970"/>
                    <a:pt x="1530324" y="88163"/>
                  </a:cubicBezTo>
                  <a:cubicBezTo>
                    <a:pt x="1525289" y="85357"/>
                    <a:pt x="1521347" y="81477"/>
                    <a:pt x="1518499" y="76524"/>
                  </a:cubicBezTo>
                  <a:cubicBezTo>
                    <a:pt x="1515651" y="71571"/>
                    <a:pt x="1514227" y="65916"/>
                    <a:pt x="1514227" y="59560"/>
                  </a:cubicBezTo>
                  <a:cubicBezTo>
                    <a:pt x="1514227" y="53286"/>
                    <a:pt x="1515568" y="47652"/>
                    <a:pt x="1518251" y="42658"/>
                  </a:cubicBezTo>
                  <a:cubicBezTo>
                    <a:pt x="1520934" y="37663"/>
                    <a:pt x="1524628" y="33763"/>
                    <a:pt x="1529334" y="30956"/>
                  </a:cubicBezTo>
                  <a:cubicBezTo>
                    <a:pt x="1534039" y="28149"/>
                    <a:pt x="1539322" y="26746"/>
                    <a:pt x="1545183" y="26746"/>
                  </a:cubicBezTo>
                  <a:close/>
                  <a:moveTo>
                    <a:pt x="1460697" y="26746"/>
                  </a:moveTo>
                  <a:cubicBezTo>
                    <a:pt x="1466640" y="26746"/>
                    <a:pt x="1472006" y="28067"/>
                    <a:pt x="1476794" y="30709"/>
                  </a:cubicBezTo>
                  <a:cubicBezTo>
                    <a:pt x="1481582" y="33350"/>
                    <a:pt x="1485255" y="37065"/>
                    <a:pt x="1487814" y="41853"/>
                  </a:cubicBezTo>
                  <a:lnTo>
                    <a:pt x="1487814" y="27241"/>
                  </a:lnTo>
                  <a:lnTo>
                    <a:pt x="1493758" y="27241"/>
                  </a:lnTo>
                  <a:lnTo>
                    <a:pt x="1493758" y="84944"/>
                  </a:lnTo>
                  <a:cubicBezTo>
                    <a:pt x="1493758" y="95675"/>
                    <a:pt x="1491157" y="103600"/>
                    <a:pt x="1485957" y="108718"/>
                  </a:cubicBezTo>
                  <a:cubicBezTo>
                    <a:pt x="1480756" y="113836"/>
                    <a:pt x="1472914" y="116395"/>
                    <a:pt x="1462430" y="116395"/>
                  </a:cubicBezTo>
                  <a:cubicBezTo>
                    <a:pt x="1456486" y="116395"/>
                    <a:pt x="1450873" y="115487"/>
                    <a:pt x="1445590" y="113671"/>
                  </a:cubicBezTo>
                  <a:cubicBezTo>
                    <a:pt x="1440307" y="111855"/>
                    <a:pt x="1436055" y="109337"/>
                    <a:pt x="1432836" y="106118"/>
                  </a:cubicBezTo>
                  <a:lnTo>
                    <a:pt x="1436179" y="101413"/>
                  </a:lnTo>
                  <a:cubicBezTo>
                    <a:pt x="1439399" y="104384"/>
                    <a:pt x="1443278" y="106696"/>
                    <a:pt x="1447819" y="108347"/>
                  </a:cubicBezTo>
                  <a:cubicBezTo>
                    <a:pt x="1452359" y="109998"/>
                    <a:pt x="1457188" y="110823"/>
                    <a:pt x="1462306" y="110823"/>
                  </a:cubicBezTo>
                  <a:cubicBezTo>
                    <a:pt x="1470891" y="110823"/>
                    <a:pt x="1477248" y="108780"/>
                    <a:pt x="1481375" y="104694"/>
                  </a:cubicBezTo>
                  <a:cubicBezTo>
                    <a:pt x="1485503" y="100608"/>
                    <a:pt x="1487567" y="94272"/>
                    <a:pt x="1487567" y="85687"/>
                  </a:cubicBezTo>
                  <a:lnTo>
                    <a:pt x="1487567" y="74790"/>
                  </a:lnTo>
                  <a:cubicBezTo>
                    <a:pt x="1484925" y="79496"/>
                    <a:pt x="1481251" y="83128"/>
                    <a:pt x="1476546" y="85687"/>
                  </a:cubicBezTo>
                  <a:cubicBezTo>
                    <a:pt x="1471841" y="88246"/>
                    <a:pt x="1466557" y="89525"/>
                    <a:pt x="1460697" y="89525"/>
                  </a:cubicBezTo>
                  <a:cubicBezTo>
                    <a:pt x="1454670" y="89525"/>
                    <a:pt x="1449201" y="88184"/>
                    <a:pt x="1444290" y="85501"/>
                  </a:cubicBezTo>
                  <a:cubicBezTo>
                    <a:pt x="1439378" y="82818"/>
                    <a:pt x="1435519" y="79083"/>
                    <a:pt x="1432712" y="74295"/>
                  </a:cubicBezTo>
                  <a:cubicBezTo>
                    <a:pt x="1429905" y="69507"/>
                    <a:pt x="1428502" y="64100"/>
                    <a:pt x="1428502" y="58074"/>
                  </a:cubicBezTo>
                  <a:cubicBezTo>
                    <a:pt x="1428502" y="52048"/>
                    <a:pt x="1429905" y="46641"/>
                    <a:pt x="1432712" y="41853"/>
                  </a:cubicBezTo>
                  <a:cubicBezTo>
                    <a:pt x="1435519" y="37065"/>
                    <a:pt x="1439378" y="33350"/>
                    <a:pt x="1444290" y="30709"/>
                  </a:cubicBezTo>
                  <a:cubicBezTo>
                    <a:pt x="1449201" y="28067"/>
                    <a:pt x="1454670" y="26746"/>
                    <a:pt x="1460697" y="26746"/>
                  </a:cubicBezTo>
                  <a:close/>
                  <a:moveTo>
                    <a:pt x="1381153" y="26746"/>
                  </a:moveTo>
                  <a:cubicBezTo>
                    <a:pt x="1389160" y="26746"/>
                    <a:pt x="1395311" y="28789"/>
                    <a:pt x="1399603" y="32875"/>
                  </a:cubicBezTo>
                  <a:cubicBezTo>
                    <a:pt x="1403896" y="36962"/>
                    <a:pt x="1406042" y="42967"/>
                    <a:pt x="1406042" y="50892"/>
                  </a:cubicBezTo>
                  <a:lnTo>
                    <a:pt x="1406042" y="91878"/>
                  </a:lnTo>
                  <a:lnTo>
                    <a:pt x="1400098" y="91878"/>
                  </a:lnTo>
                  <a:lnTo>
                    <a:pt x="1400098" y="80362"/>
                  </a:lnTo>
                  <a:cubicBezTo>
                    <a:pt x="1398035" y="84160"/>
                    <a:pt x="1395022" y="87111"/>
                    <a:pt x="1391059" y="89216"/>
                  </a:cubicBezTo>
                  <a:cubicBezTo>
                    <a:pt x="1387097" y="91321"/>
                    <a:pt x="1382350" y="92373"/>
                    <a:pt x="1376819" y="92373"/>
                  </a:cubicBezTo>
                  <a:cubicBezTo>
                    <a:pt x="1369637" y="92373"/>
                    <a:pt x="1363962" y="90681"/>
                    <a:pt x="1359793" y="87297"/>
                  </a:cubicBezTo>
                  <a:cubicBezTo>
                    <a:pt x="1355625" y="83912"/>
                    <a:pt x="1353540" y="79454"/>
                    <a:pt x="1353540" y="73923"/>
                  </a:cubicBezTo>
                  <a:cubicBezTo>
                    <a:pt x="1353540" y="68558"/>
                    <a:pt x="1355459" y="64203"/>
                    <a:pt x="1359298" y="60860"/>
                  </a:cubicBezTo>
                  <a:cubicBezTo>
                    <a:pt x="1363137" y="57517"/>
                    <a:pt x="1369266" y="55845"/>
                    <a:pt x="1377686" y="55845"/>
                  </a:cubicBezTo>
                  <a:lnTo>
                    <a:pt x="1399851" y="55845"/>
                  </a:lnTo>
                  <a:lnTo>
                    <a:pt x="1399851" y="50644"/>
                  </a:lnTo>
                  <a:cubicBezTo>
                    <a:pt x="1399851" y="44618"/>
                    <a:pt x="1398220" y="40037"/>
                    <a:pt x="1394960" y="36900"/>
                  </a:cubicBezTo>
                  <a:cubicBezTo>
                    <a:pt x="1391699" y="33763"/>
                    <a:pt x="1386932" y="32194"/>
                    <a:pt x="1380658" y="32194"/>
                  </a:cubicBezTo>
                  <a:cubicBezTo>
                    <a:pt x="1376365" y="32194"/>
                    <a:pt x="1372258" y="32937"/>
                    <a:pt x="1368337" y="34423"/>
                  </a:cubicBezTo>
                  <a:cubicBezTo>
                    <a:pt x="1364416" y="35909"/>
                    <a:pt x="1361094" y="37890"/>
                    <a:pt x="1358369" y="40367"/>
                  </a:cubicBezTo>
                  <a:lnTo>
                    <a:pt x="1355274" y="35909"/>
                  </a:lnTo>
                  <a:cubicBezTo>
                    <a:pt x="1358493" y="33020"/>
                    <a:pt x="1362373" y="30770"/>
                    <a:pt x="1366913" y="29161"/>
                  </a:cubicBezTo>
                  <a:cubicBezTo>
                    <a:pt x="1371454" y="27551"/>
                    <a:pt x="1376200" y="26746"/>
                    <a:pt x="1381153" y="26746"/>
                  </a:cubicBezTo>
                  <a:close/>
                  <a:moveTo>
                    <a:pt x="1298772" y="26746"/>
                  </a:moveTo>
                  <a:cubicBezTo>
                    <a:pt x="1304715" y="26746"/>
                    <a:pt x="1310081" y="28067"/>
                    <a:pt x="1314869" y="30709"/>
                  </a:cubicBezTo>
                  <a:cubicBezTo>
                    <a:pt x="1319657" y="33350"/>
                    <a:pt x="1323330" y="37065"/>
                    <a:pt x="1325889" y="41853"/>
                  </a:cubicBezTo>
                  <a:lnTo>
                    <a:pt x="1325889" y="27241"/>
                  </a:lnTo>
                  <a:lnTo>
                    <a:pt x="1331833" y="27241"/>
                  </a:lnTo>
                  <a:lnTo>
                    <a:pt x="1331833" y="84944"/>
                  </a:lnTo>
                  <a:cubicBezTo>
                    <a:pt x="1331833" y="95675"/>
                    <a:pt x="1329232" y="103600"/>
                    <a:pt x="1324032" y="108718"/>
                  </a:cubicBezTo>
                  <a:cubicBezTo>
                    <a:pt x="1318831" y="113836"/>
                    <a:pt x="1310989" y="116395"/>
                    <a:pt x="1300505" y="116395"/>
                  </a:cubicBezTo>
                  <a:cubicBezTo>
                    <a:pt x="1294561" y="116395"/>
                    <a:pt x="1288948" y="115487"/>
                    <a:pt x="1283665" y="113671"/>
                  </a:cubicBezTo>
                  <a:cubicBezTo>
                    <a:pt x="1278382" y="111855"/>
                    <a:pt x="1274130" y="109337"/>
                    <a:pt x="1270911" y="106118"/>
                  </a:cubicBezTo>
                  <a:lnTo>
                    <a:pt x="1274254" y="101413"/>
                  </a:lnTo>
                  <a:cubicBezTo>
                    <a:pt x="1277474" y="104384"/>
                    <a:pt x="1281353" y="106696"/>
                    <a:pt x="1285894" y="108347"/>
                  </a:cubicBezTo>
                  <a:cubicBezTo>
                    <a:pt x="1290434" y="109998"/>
                    <a:pt x="1295263" y="110823"/>
                    <a:pt x="1300381" y="110823"/>
                  </a:cubicBezTo>
                  <a:cubicBezTo>
                    <a:pt x="1308966" y="110823"/>
                    <a:pt x="1315323" y="108780"/>
                    <a:pt x="1319450" y="104694"/>
                  </a:cubicBezTo>
                  <a:cubicBezTo>
                    <a:pt x="1323578" y="100608"/>
                    <a:pt x="1325642" y="94272"/>
                    <a:pt x="1325642" y="85687"/>
                  </a:cubicBezTo>
                  <a:lnTo>
                    <a:pt x="1325642" y="74790"/>
                  </a:lnTo>
                  <a:cubicBezTo>
                    <a:pt x="1323000" y="79496"/>
                    <a:pt x="1319326" y="83128"/>
                    <a:pt x="1314621" y="85687"/>
                  </a:cubicBezTo>
                  <a:cubicBezTo>
                    <a:pt x="1309916" y="88246"/>
                    <a:pt x="1304632" y="89525"/>
                    <a:pt x="1298772" y="89525"/>
                  </a:cubicBezTo>
                  <a:cubicBezTo>
                    <a:pt x="1292745" y="89525"/>
                    <a:pt x="1287276" y="88184"/>
                    <a:pt x="1282365" y="85501"/>
                  </a:cubicBezTo>
                  <a:cubicBezTo>
                    <a:pt x="1277453" y="82818"/>
                    <a:pt x="1273594" y="79083"/>
                    <a:pt x="1270787" y="74295"/>
                  </a:cubicBezTo>
                  <a:cubicBezTo>
                    <a:pt x="1267980" y="69507"/>
                    <a:pt x="1266577" y="64100"/>
                    <a:pt x="1266577" y="58074"/>
                  </a:cubicBezTo>
                  <a:cubicBezTo>
                    <a:pt x="1266577" y="52048"/>
                    <a:pt x="1267980" y="46641"/>
                    <a:pt x="1270787" y="41853"/>
                  </a:cubicBezTo>
                  <a:cubicBezTo>
                    <a:pt x="1273594" y="37065"/>
                    <a:pt x="1277453" y="33350"/>
                    <a:pt x="1282365" y="30709"/>
                  </a:cubicBezTo>
                  <a:cubicBezTo>
                    <a:pt x="1287276" y="28067"/>
                    <a:pt x="1292745" y="26746"/>
                    <a:pt x="1298772" y="26746"/>
                  </a:cubicBezTo>
                  <a:close/>
                  <a:moveTo>
                    <a:pt x="1219485" y="26746"/>
                  </a:moveTo>
                  <a:cubicBezTo>
                    <a:pt x="1227575" y="26746"/>
                    <a:pt x="1233973" y="29099"/>
                    <a:pt x="1238678" y="33804"/>
                  </a:cubicBezTo>
                  <a:cubicBezTo>
                    <a:pt x="1243384" y="38509"/>
                    <a:pt x="1245736" y="45279"/>
                    <a:pt x="1245736" y="54111"/>
                  </a:cubicBezTo>
                  <a:lnTo>
                    <a:pt x="1245736" y="91878"/>
                  </a:lnTo>
                  <a:lnTo>
                    <a:pt x="1239545" y="91878"/>
                  </a:lnTo>
                  <a:lnTo>
                    <a:pt x="1239545" y="54607"/>
                  </a:lnTo>
                  <a:cubicBezTo>
                    <a:pt x="1239545" y="47342"/>
                    <a:pt x="1237708" y="41812"/>
                    <a:pt x="1234035" y="38014"/>
                  </a:cubicBezTo>
                  <a:cubicBezTo>
                    <a:pt x="1230361" y="34217"/>
                    <a:pt x="1225223" y="32318"/>
                    <a:pt x="1218619" y="32318"/>
                  </a:cubicBezTo>
                  <a:cubicBezTo>
                    <a:pt x="1211024" y="32318"/>
                    <a:pt x="1205039" y="34588"/>
                    <a:pt x="1200664" y="39129"/>
                  </a:cubicBezTo>
                  <a:cubicBezTo>
                    <a:pt x="1196289" y="43669"/>
                    <a:pt x="1194101" y="49778"/>
                    <a:pt x="1194101" y="57455"/>
                  </a:cubicBezTo>
                  <a:lnTo>
                    <a:pt x="1194101" y="91878"/>
                  </a:lnTo>
                  <a:lnTo>
                    <a:pt x="1187910" y="91878"/>
                  </a:lnTo>
                  <a:lnTo>
                    <a:pt x="1187910" y="27241"/>
                  </a:lnTo>
                  <a:lnTo>
                    <a:pt x="1193854" y="27241"/>
                  </a:lnTo>
                  <a:lnTo>
                    <a:pt x="1193854" y="41234"/>
                  </a:lnTo>
                  <a:cubicBezTo>
                    <a:pt x="1196082" y="36693"/>
                    <a:pt x="1199405" y="33144"/>
                    <a:pt x="1203822" y="30585"/>
                  </a:cubicBezTo>
                  <a:cubicBezTo>
                    <a:pt x="1208238" y="28026"/>
                    <a:pt x="1213459" y="26746"/>
                    <a:pt x="1219485" y="26746"/>
                  </a:cubicBezTo>
                  <a:close/>
                  <a:moveTo>
                    <a:pt x="973683" y="26746"/>
                  </a:moveTo>
                  <a:cubicBezTo>
                    <a:pt x="979544" y="26746"/>
                    <a:pt x="984807" y="28129"/>
                    <a:pt x="989471" y="30894"/>
                  </a:cubicBezTo>
                  <a:cubicBezTo>
                    <a:pt x="994135" y="33660"/>
                    <a:pt x="997809" y="37519"/>
                    <a:pt x="1000491" y="42472"/>
                  </a:cubicBezTo>
                  <a:cubicBezTo>
                    <a:pt x="1003174" y="47425"/>
                    <a:pt x="1004516" y="53038"/>
                    <a:pt x="1004516" y="59312"/>
                  </a:cubicBezTo>
                  <a:lnTo>
                    <a:pt x="1004392" y="61046"/>
                  </a:lnTo>
                  <a:lnTo>
                    <a:pt x="948794" y="61046"/>
                  </a:lnTo>
                  <a:cubicBezTo>
                    <a:pt x="948960" y="66081"/>
                    <a:pt x="950239" y="70560"/>
                    <a:pt x="952633" y="74481"/>
                  </a:cubicBezTo>
                  <a:cubicBezTo>
                    <a:pt x="955027" y="78402"/>
                    <a:pt x="958267" y="81435"/>
                    <a:pt x="962353" y="83582"/>
                  </a:cubicBezTo>
                  <a:cubicBezTo>
                    <a:pt x="966440" y="85728"/>
                    <a:pt x="971042" y="86801"/>
                    <a:pt x="976160" y="86801"/>
                  </a:cubicBezTo>
                  <a:cubicBezTo>
                    <a:pt x="980370" y="86801"/>
                    <a:pt x="984270" y="86038"/>
                    <a:pt x="987861" y="84510"/>
                  </a:cubicBezTo>
                  <a:cubicBezTo>
                    <a:pt x="991452" y="82983"/>
                    <a:pt x="994445" y="80734"/>
                    <a:pt x="996839" y="77762"/>
                  </a:cubicBezTo>
                  <a:lnTo>
                    <a:pt x="1000430" y="81848"/>
                  </a:lnTo>
                  <a:cubicBezTo>
                    <a:pt x="997623" y="85233"/>
                    <a:pt x="994094" y="87833"/>
                    <a:pt x="989842" y="89649"/>
                  </a:cubicBezTo>
                  <a:cubicBezTo>
                    <a:pt x="985591" y="91465"/>
                    <a:pt x="980989" y="92373"/>
                    <a:pt x="976036" y="92373"/>
                  </a:cubicBezTo>
                  <a:cubicBezTo>
                    <a:pt x="969597" y="92373"/>
                    <a:pt x="963860" y="90970"/>
                    <a:pt x="958824" y="88163"/>
                  </a:cubicBezTo>
                  <a:cubicBezTo>
                    <a:pt x="953789" y="85357"/>
                    <a:pt x="949847" y="81477"/>
                    <a:pt x="946999" y="76524"/>
                  </a:cubicBezTo>
                  <a:cubicBezTo>
                    <a:pt x="944151" y="71571"/>
                    <a:pt x="942727" y="65916"/>
                    <a:pt x="942727" y="59560"/>
                  </a:cubicBezTo>
                  <a:cubicBezTo>
                    <a:pt x="942727" y="53286"/>
                    <a:pt x="944068" y="47652"/>
                    <a:pt x="946751" y="42658"/>
                  </a:cubicBezTo>
                  <a:cubicBezTo>
                    <a:pt x="949434" y="37663"/>
                    <a:pt x="953128" y="33763"/>
                    <a:pt x="957834" y="30956"/>
                  </a:cubicBezTo>
                  <a:cubicBezTo>
                    <a:pt x="962539" y="28149"/>
                    <a:pt x="967822" y="26746"/>
                    <a:pt x="973683" y="26746"/>
                  </a:cubicBezTo>
                  <a:close/>
                  <a:moveTo>
                    <a:pt x="932745" y="26746"/>
                  </a:moveTo>
                  <a:lnTo>
                    <a:pt x="932745" y="32814"/>
                  </a:lnTo>
                  <a:lnTo>
                    <a:pt x="931259" y="32690"/>
                  </a:lnTo>
                  <a:cubicBezTo>
                    <a:pt x="924077" y="32690"/>
                    <a:pt x="918464" y="34939"/>
                    <a:pt x="914419" y="39438"/>
                  </a:cubicBezTo>
                  <a:cubicBezTo>
                    <a:pt x="910374" y="43937"/>
                    <a:pt x="908351" y="50190"/>
                    <a:pt x="908351" y="58198"/>
                  </a:cubicBezTo>
                  <a:lnTo>
                    <a:pt x="908351" y="91878"/>
                  </a:lnTo>
                  <a:lnTo>
                    <a:pt x="902160" y="91878"/>
                  </a:lnTo>
                  <a:lnTo>
                    <a:pt x="902160" y="27241"/>
                  </a:lnTo>
                  <a:lnTo>
                    <a:pt x="908104" y="27241"/>
                  </a:lnTo>
                  <a:lnTo>
                    <a:pt x="908104" y="41357"/>
                  </a:lnTo>
                  <a:cubicBezTo>
                    <a:pt x="910085" y="36652"/>
                    <a:pt x="913180" y="33041"/>
                    <a:pt x="917391" y="30523"/>
                  </a:cubicBezTo>
                  <a:cubicBezTo>
                    <a:pt x="921601" y="28005"/>
                    <a:pt x="926719" y="26746"/>
                    <a:pt x="932745" y="26746"/>
                  </a:cubicBezTo>
                  <a:close/>
                  <a:moveTo>
                    <a:pt x="802233" y="26746"/>
                  </a:moveTo>
                  <a:cubicBezTo>
                    <a:pt x="808094" y="26746"/>
                    <a:pt x="813357" y="28129"/>
                    <a:pt x="818021" y="30894"/>
                  </a:cubicBezTo>
                  <a:cubicBezTo>
                    <a:pt x="822685" y="33660"/>
                    <a:pt x="826359" y="37519"/>
                    <a:pt x="829041" y="42472"/>
                  </a:cubicBezTo>
                  <a:cubicBezTo>
                    <a:pt x="831724" y="47425"/>
                    <a:pt x="833066" y="53038"/>
                    <a:pt x="833066" y="59312"/>
                  </a:cubicBezTo>
                  <a:lnTo>
                    <a:pt x="832942" y="61046"/>
                  </a:lnTo>
                  <a:lnTo>
                    <a:pt x="777344" y="61046"/>
                  </a:lnTo>
                  <a:cubicBezTo>
                    <a:pt x="777510" y="66081"/>
                    <a:pt x="778789" y="70560"/>
                    <a:pt x="781183" y="74481"/>
                  </a:cubicBezTo>
                  <a:cubicBezTo>
                    <a:pt x="783577" y="78402"/>
                    <a:pt x="786817" y="81435"/>
                    <a:pt x="790903" y="83582"/>
                  </a:cubicBezTo>
                  <a:cubicBezTo>
                    <a:pt x="794990" y="85728"/>
                    <a:pt x="799592" y="86801"/>
                    <a:pt x="804710" y="86801"/>
                  </a:cubicBezTo>
                  <a:cubicBezTo>
                    <a:pt x="808920" y="86801"/>
                    <a:pt x="812820" y="86038"/>
                    <a:pt x="816411" y="84510"/>
                  </a:cubicBezTo>
                  <a:cubicBezTo>
                    <a:pt x="820002" y="82983"/>
                    <a:pt x="822995" y="80734"/>
                    <a:pt x="825389" y="77762"/>
                  </a:cubicBezTo>
                  <a:lnTo>
                    <a:pt x="828980" y="81848"/>
                  </a:lnTo>
                  <a:cubicBezTo>
                    <a:pt x="826173" y="85233"/>
                    <a:pt x="822644" y="87833"/>
                    <a:pt x="818392" y="89649"/>
                  </a:cubicBezTo>
                  <a:cubicBezTo>
                    <a:pt x="814141" y="91465"/>
                    <a:pt x="809539" y="92373"/>
                    <a:pt x="804586" y="92373"/>
                  </a:cubicBezTo>
                  <a:cubicBezTo>
                    <a:pt x="798147" y="92373"/>
                    <a:pt x="792410" y="90970"/>
                    <a:pt x="787374" y="88163"/>
                  </a:cubicBezTo>
                  <a:cubicBezTo>
                    <a:pt x="782339" y="85357"/>
                    <a:pt x="778397" y="81477"/>
                    <a:pt x="775549" y="76524"/>
                  </a:cubicBezTo>
                  <a:cubicBezTo>
                    <a:pt x="772701" y="71571"/>
                    <a:pt x="771277" y="65916"/>
                    <a:pt x="771277" y="59560"/>
                  </a:cubicBezTo>
                  <a:cubicBezTo>
                    <a:pt x="771277" y="53286"/>
                    <a:pt x="772618" y="47652"/>
                    <a:pt x="775301" y="42658"/>
                  </a:cubicBezTo>
                  <a:cubicBezTo>
                    <a:pt x="777984" y="37663"/>
                    <a:pt x="781678" y="33763"/>
                    <a:pt x="786384" y="30956"/>
                  </a:cubicBezTo>
                  <a:cubicBezTo>
                    <a:pt x="791089" y="28149"/>
                    <a:pt x="796372" y="26746"/>
                    <a:pt x="802233" y="26746"/>
                  </a:cubicBezTo>
                  <a:close/>
                  <a:moveTo>
                    <a:pt x="676560" y="26746"/>
                  </a:moveTo>
                  <a:cubicBezTo>
                    <a:pt x="684650" y="26746"/>
                    <a:pt x="691048" y="29099"/>
                    <a:pt x="695753" y="33804"/>
                  </a:cubicBezTo>
                  <a:cubicBezTo>
                    <a:pt x="700459" y="38509"/>
                    <a:pt x="702811" y="45279"/>
                    <a:pt x="702811" y="54111"/>
                  </a:cubicBezTo>
                  <a:lnTo>
                    <a:pt x="702811" y="91878"/>
                  </a:lnTo>
                  <a:lnTo>
                    <a:pt x="696620" y="91878"/>
                  </a:lnTo>
                  <a:lnTo>
                    <a:pt x="696620" y="54607"/>
                  </a:lnTo>
                  <a:cubicBezTo>
                    <a:pt x="696620" y="47342"/>
                    <a:pt x="694783" y="41811"/>
                    <a:pt x="691110" y="38014"/>
                  </a:cubicBezTo>
                  <a:cubicBezTo>
                    <a:pt x="687436" y="34217"/>
                    <a:pt x="682298" y="32318"/>
                    <a:pt x="675694" y="32318"/>
                  </a:cubicBezTo>
                  <a:cubicBezTo>
                    <a:pt x="668099" y="32318"/>
                    <a:pt x="662114" y="34588"/>
                    <a:pt x="657739" y="39129"/>
                  </a:cubicBezTo>
                  <a:cubicBezTo>
                    <a:pt x="653364" y="43669"/>
                    <a:pt x="651176" y="49778"/>
                    <a:pt x="651176" y="57455"/>
                  </a:cubicBezTo>
                  <a:lnTo>
                    <a:pt x="651176" y="91878"/>
                  </a:lnTo>
                  <a:lnTo>
                    <a:pt x="644985" y="91878"/>
                  </a:lnTo>
                  <a:lnTo>
                    <a:pt x="644985" y="27241"/>
                  </a:lnTo>
                  <a:lnTo>
                    <a:pt x="650929" y="27241"/>
                  </a:lnTo>
                  <a:lnTo>
                    <a:pt x="650929" y="41234"/>
                  </a:lnTo>
                  <a:cubicBezTo>
                    <a:pt x="653157" y="36693"/>
                    <a:pt x="656480" y="33144"/>
                    <a:pt x="660897" y="30585"/>
                  </a:cubicBezTo>
                  <a:cubicBezTo>
                    <a:pt x="665313" y="28026"/>
                    <a:pt x="670534" y="26746"/>
                    <a:pt x="676560" y="26746"/>
                  </a:cubicBezTo>
                  <a:close/>
                  <a:moveTo>
                    <a:pt x="592683" y="26746"/>
                  </a:moveTo>
                  <a:cubicBezTo>
                    <a:pt x="598544" y="26746"/>
                    <a:pt x="603807" y="28129"/>
                    <a:pt x="608471" y="30894"/>
                  </a:cubicBezTo>
                  <a:cubicBezTo>
                    <a:pt x="613135" y="33660"/>
                    <a:pt x="616808" y="37519"/>
                    <a:pt x="619491" y="42472"/>
                  </a:cubicBezTo>
                  <a:cubicBezTo>
                    <a:pt x="622174" y="47425"/>
                    <a:pt x="623516" y="53038"/>
                    <a:pt x="623516" y="59312"/>
                  </a:cubicBezTo>
                  <a:lnTo>
                    <a:pt x="623392" y="61046"/>
                  </a:lnTo>
                  <a:lnTo>
                    <a:pt x="567794" y="61046"/>
                  </a:lnTo>
                  <a:cubicBezTo>
                    <a:pt x="567960" y="66081"/>
                    <a:pt x="569239" y="70560"/>
                    <a:pt x="571633" y="74481"/>
                  </a:cubicBezTo>
                  <a:cubicBezTo>
                    <a:pt x="574027" y="78402"/>
                    <a:pt x="577267" y="81435"/>
                    <a:pt x="581353" y="83582"/>
                  </a:cubicBezTo>
                  <a:cubicBezTo>
                    <a:pt x="585440" y="85728"/>
                    <a:pt x="590042" y="86801"/>
                    <a:pt x="595160" y="86801"/>
                  </a:cubicBezTo>
                  <a:cubicBezTo>
                    <a:pt x="599370" y="86801"/>
                    <a:pt x="603270" y="86038"/>
                    <a:pt x="606861" y="84510"/>
                  </a:cubicBezTo>
                  <a:cubicBezTo>
                    <a:pt x="610452" y="82983"/>
                    <a:pt x="613445" y="80734"/>
                    <a:pt x="615839" y="77762"/>
                  </a:cubicBezTo>
                  <a:lnTo>
                    <a:pt x="619429" y="81848"/>
                  </a:lnTo>
                  <a:cubicBezTo>
                    <a:pt x="616623" y="85233"/>
                    <a:pt x="613094" y="87833"/>
                    <a:pt x="608842" y="89649"/>
                  </a:cubicBezTo>
                  <a:cubicBezTo>
                    <a:pt x="604591" y="91465"/>
                    <a:pt x="599989" y="92373"/>
                    <a:pt x="595036" y="92373"/>
                  </a:cubicBezTo>
                  <a:cubicBezTo>
                    <a:pt x="588597" y="92373"/>
                    <a:pt x="582860" y="90970"/>
                    <a:pt x="577824" y="88163"/>
                  </a:cubicBezTo>
                  <a:cubicBezTo>
                    <a:pt x="572789" y="85357"/>
                    <a:pt x="568847" y="81477"/>
                    <a:pt x="565999" y="76524"/>
                  </a:cubicBezTo>
                  <a:cubicBezTo>
                    <a:pt x="563151" y="71571"/>
                    <a:pt x="561727" y="65916"/>
                    <a:pt x="561727" y="59560"/>
                  </a:cubicBezTo>
                  <a:cubicBezTo>
                    <a:pt x="561727" y="53286"/>
                    <a:pt x="563069" y="47652"/>
                    <a:pt x="565751" y="42658"/>
                  </a:cubicBezTo>
                  <a:cubicBezTo>
                    <a:pt x="568434" y="37663"/>
                    <a:pt x="572128" y="33763"/>
                    <a:pt x="576834" y="30956"/>
                  </a:cubicBezTo>
                  <a:cubicBezTo>
                    <a:pt x="581539" y="28149"/>
                    <a:pt x="586822" y="26746"/>
                    <a:pt x="592683" y="26746"/>
                  </a:cubicBezTo>
                  <a:close/>
                  <a:moveTo>
                    <a:pt x="316458" y="26746"/>
                  </a:moveTo>
                  <a:cubicBezTo>
                    <a:pt x="322319" y="26746"/>
                    <a:pt x="327582" y="28129"/>
                    <a:pt x="332246" y="30894"/>
                  </a:cubicBezTo>
                  <a:cubicBezTo>
                    <a:pt x="336910" y="33660"/>
                    <a:pt x="340583" y="37519"/>
                    <a:pt x="343266" y="42472"/>
                  </a:cubicBezTo>
                  <a:cubicBezTo>
                    <a:pt x="345949" y="47425"/>
                    <a:pt x="347291" y="53038"/>
                    <a:pt x="347291" y="59312"/>
                  </a:cubicBezTo>
                  <a:lnTo>
                    <a:pt x="347167" y="61046"/>
                  </a:lnTo>
                  <a:lnTo>
                    <a:pt x="291569" y="61046"/>
                  </a:lnTo>
                  <a:cubicBezTo>
                    <a:pt x="291735" y="66081"/>
                    <a:pt x="293014" y="70560"/>
                    <a:pt x="295408" y="74481"/>
                  </a:cubicBezTo>
                  <a:cubicBezTo>
                    <a:pt x="297802" y="78402"/>
                    <a:pt x="301042" y="81435"/>
                    <a:pt x="305128" y="83582"/>
                  </a:cubicBezTo>
                  <a:cubicBezTo>
                    <a:pt x="309214" y="85728"/>
                    <a:pt x="313817" y="86801"/>
                    <a:pt x="318935" y="86801"/>
                  </a:cubicBezTo>
                  <a:cubicBezTo>
                    <a:pt x="323145" y="86801"/>
                    <a:pt x="327045" y="86038"/>
                    <a:pt x="330636" y="84510"/>
                  </a:cubicBezTo>
                  <a:cubicBezTo>
                    <a:pt x="334227" y="82983"/>
                    <a:pt x="337220" y="80734"/>
                    <a:pt x="339614" y="77762"/>
                  </a:cubicBezTo>
                  <a:lnTo>
                    <a:pt x="343205" y="81848"/>
                  </a:lnTo>
                  <a:cubicBezTo>
                    <a:pt x="340398" y="85233"/>
                    <a:pt x="336869" y="87833"/>
                    <a:pt x="332617" y="89649"/>
                  </a:cubicBezTo>
                  <a:cubicBezTo>
                    <a:pt x="328366" y="91465"/>
                    <a:pt x="323764" y="92373"/>
                    <a:pt x="318811" y="92373"/>
                  </a:cubicBezTo>
                  <a:cubicBezTo>
                    <a:pt x="312372" y="92373"/>
                    <a:pt x="306635" y="90970"/>
                    <a:pt x="301599" y="88163"/>
                  </a:cubicBezTo>
                  <a:cubicBezTo>
                    <a:pt x="296564" y="85357"/>
                    <a:pt x="292622" y="81477"/>
                    <a:pt x="289774" y="76524"/>
                  </a:cubicBezTo>
                  <a:cubicBezTo>
                    <a:pt x="286926" y="71571"/>
                    <a:pt x="285502" y="65916"/>
                    <a:pt x="285502" y="59560"/>
                  </a:cubicBezTo>
                  <a:cubicBezTo>
                    <a:pt x="285502" y="53286"/>
                    <a:pt x="286843" y="47652"/>
                    <a:pt x="289526" y="42658"/>
                  </a:cubicBezTo>
                  <a:cubicBezTo>
                    <a:pt x="292209" y="37663"/>
                    <a:pt x="295903" y="33763"/>
                    <a:pt x="300609" y="30956"/>
                  </a:cubicBezTo>
                  <a:cubicBezTo>
                    <a:pt x="305314" y="28149"/>
                    <a:pt x="310597" y="26746"/>
                    <a:pt x="316458" y="26746"/>
                  </a:cubicBezTo>
                  <a:close/>
                  <a:moveTo>
                    <a:pt x="190785" y="26746"/>
                  </a:moveTo>
                  <a:cubicBezTo>
                    <a:pt x="198875" y="26746"/>
                    <a:pt x="205273" y="29099"/>
                    <a:pt x="209978" y="33804"/>
                  </a:cubicBezTo>
                  <a:cubicBezTo>
                    <a:pt x="214684" y="38509"/>
                    <a:pt x="217036" y="45279"/>
                    <a:pt x="217036" y="54111"/>
                  </a:cubicBezTo>
                  <a:lnTo>
                    <a:pt x="217036" y="91878"/>
                  </a:lnTo>
                  <a:lnTo>
                    <a:pt x="210845" y="91878"/>
                  </a:lnTo>
                  <a:lnTo>
                    <a:pt x="210845" y="54607"/>
                  </a:lnTo>
                  <a:cubicBezTo>
                    <a:pt x="210845" y="47342"/>
                    <a:pt x="209008" y="41811"/>
                    <a:pt x="205335" y="38014"/>
                  </a:cubicBezTo>
                  <a:cubicBezTo>
                    <a:pt x="201661" y="34217"/>
                    <a:pt x="196523" y="32318"/>
                    <a:pt x="189919" y="32318"/>
                  </a:cubicBezTo>
                  <a:cubicBezTo>
                    <a:pt x="182324" y="32318"/>
                    <a:pt x="176339" y="34588"/>
                    <a:pt x="171964" y="39129"/>
                  </a:cubicBezTo>
                  <a:cubicBezTo>
                    <a:pt x="167589" y="43669"/>
                    <a:pt x="165401" y="49778"/>
                    <a:pt x="165401" y="57455"/>
                  </a:cubicBezTo>
                  <a:lnTo>
                    <a:pt x="165401" y="91878"/>
                  </a:lnTo>
                  <a:lnTo>
                    <a:pt x="159210" y="91878"/>
                  </a:lnTo>
                  <a:lnTo>
                    <a:pt x="159210" y="27241"/>
                  </a:lnTo>
                  <a:lnTo>
                    <a:pt x="165154" y="27241"/>
                  </a:lnTo>
                  <a:lnTo>
                    <a:pt x="165154" y="41234"/>
                  </a:lnTo>
                  <a:cubicBezTo>
                    <a:pt x="167382" y="36693"/>
                    <a:pt x="170705" y="33144"/>
                    <a:pt x="175122" y="30585"/>
                  </a:cubicBezTo>
                  <a:cubicBezTo>
                    <a:pt x="179538" y="28026"/>
                    <a:pt x="184759" y="26746"/>
                    <a:pt x="190785" y="26746"/>
                  </a:cubicBezTo>
                  <a:close/>
                  <a:moveTo>
                    <a:pt x="104803" y="26746"/>
                  </a:moveTo>
                  <a:cubicBezTo>
                    <a:pt x="112811" y="26746"/>
                    <a:pt x="118961" y="28789"/>
                    <a:pt x="123253" y="32875"/>
                  </a:cubicBezTo>
                  <a:cubicBezTo>
                    <a:pt x="127546" y="36962"/>
                    <a:pt x="129692" y="42967"/>
                    <a:pt x="129692" y="50892"/>
                  </a:cubicBezTo>
                  <a:lnTo>
                    <a:pt x="129692" y="91878"/>
                  </a:lnTo>
                  <a:lnTo>
                    <a:pt x="123748" y="91878"/>
                  </a:lnTo>
                  <a:lnTo>
                    <a:pt x="123748" y="80362"/>
                  </a:lnTo>
                  <a:cubicBezTo>
                    <a:pt x="121685" y="84160"/>
                    <a:pt x="118672" y="87111"/>
                    <a:pt x="114709" y="89216"/>
                  </a:cubicBezTo>
                  <a:cubicBezTo>
                    <a:pt x="110747" y="91321"/>
                    <a:pt x="106000" y="92373"/>
                    <a:pt x="100469" y="92373"/>
                  </a:cubicBezTo>
                  <a:cubicBezTo>
                    <a:pt x="93287" y="92373"/>
                    <a:pt x="87612" y="90681"/>
                    <a:pt x="83443" y="87297"/>
                  </a:cubicBezTo>
                  <a:cubicBezTo>
                    <a:pt x="79275" y="83912"/>
                    <a:pt x="77190" y="79454"/>
                    <a:pt x="77190" y="73923"/>
                  </a:cubicBezTo>
                  <a:cubicBezTo>
                    <a:pt x="77190" y="68558"/>
                    <a:pt x="79110" y="64203"/>
                    <a:pt x="82948" y="60860"/>
                  </a:cubicBezTo>
                  <a:cubicBezTo>
                    <a:pt x="86787" y="57517"/>
                    <a:pt x="92916" y="55845"/>
                    <a:pt x="101336" y="55845"/>
                  </a:cubicBezTo>
                  <a:lnTo>
                    <a:pt x="123501" y="55845"/>
                  </a:lnTo>
                  <a:lnTo>
                    <a:pt x="123501" y="50644"/>
                  </a:lnTo>
                  <a:cubicBezTo>
                    <a:pt x="123501" y="44618"/>
                    <a:pt x="121871" y="40037"/>
                    <a:pt x="118610" y="36900"/>
                  </a:cubicBezTo>
                  <a:cubicBezTo>
                    <a:pt x="115349" y="33763"/>
                    <a:pt x="110582" y="32194"/>
                    <a:pt x="104308" y="32194"/>
                  </a:cubicBezTo>
                  <a:cubicBezTo>
                    <a:pt x="100015" y="32194"/>
                    <a:pt x="95908" y="32937"/>
                    <a:pt x="91987" y="34423"/>
                  </a:cubicBezTo>
                  <a:cubicBezTo>
                    <a:pt x="88066" y="35909"/>
                    <a:pt x="84744" y="37890"/>
                    <a:pt x="82019" y="40367"/>
                  </a:cubicBezTo>
                  <a:lnTo>
                    <a:pt x="78924" y="35909"/>
                  </a:lnTo>
                  <a:cubicBezTo>
                    <a:pt x="82143" y="33020"/>
                    <a:pt x="86023" y="30770"/>
                    <a:pt x="90563" y="29161"/>
                  </a:cubicBezTo>
                  <a:cubicBezTo>
                    <a:pt x="95104" y="27551"/>
                    <a:pt x="99850" y="26746"/>
                    <a:pt x="104803" y="26746"/>
                  </a:cubicBezTo>
                  <a:close/>
                  <a:moveTo>
                    <a:pt x="1884473" y="13125"/>
                  </a:moveTo>
                  <a:lnTo>
                    <a:pt x="1890665" y="13125"/>
                  </a:lnTo>
                  <a:lnTo>
                    <a:pt x="1890665" y="27241"/>
                  </a:lnTo>
                  <a:lnTo>
                    <a:pt x="1911220" y="27241"/>
                  </a:lnTo>
                  <a:lnTo>
                    <a:pt x="1911220" y="32566"/>
                  </a:lnTo>
                  <a:lnTo>
                    <a:pt x="1890665" y="32566"/>
                  </a:lnTo>
                  <a:lnTo>
                    <a:pt x="1890665" y="74171"/>
                  </a:lnTo>
                  <a:cubicBezTo>
                    <a:pt x="1890664" y="78381"/>
                    <a:pt x="1891676" y="81580"/>
                    <a:pt x="1893698" y="83768"/>
                  </a:cubicBezTo>
                  <a:cubicBezTo>
                    <a:pt x="1895721" y="85955"/>
                    <a:pt x="1898713" y="87049"/>
                    <a:pt x="1902676" y="87049"/>
                  </a:cubicBezTo>
                  <a:cubicBezTo>
                    <a:pt x="1906721" y="87049"/>
                    <a:pt x="1910064" y="85852"/>
                    <a:pt x="1912706" y="83458"/>
                  </a:cubicBezTo>
                  <a:lnTo>
                    <a:pt x="1913113" y="84137"/>
                  </a:lnTo>
                  <a:lnTo>
                    <a:pt x="1913113" y="89061"/>
                  </a:lnTo>
                  <a:lnTo>
                    <a:pt x="1909424" y="91197"/>
                  </a:lnTo>
                  <a:cubicBezTo>
                    <a:pt x="1907071" y="91981"/>
                    <a:pt x="1904615" y="92373"/>
                    <a:pt x="1902056" y="92373"/>
                  </a:cubicBezTo>
                  <a:cubicBezTo>
                    <a:pt x="1896443" y="92373"/>
                    <a:pt x="1892109" y="90826"/>
                    <a:pt x="1889055" y="87730"/>
                  </a:cubicBezTo>
                  <a:cubicBezTo>
                    <a:pt x="1886000" y="84634"/>
                    <a:pt x="1884473" y="80321"/>
                    <a:pt x="1884473" y="74790"/>
                  </a:cubicBezTo>
                  <a:lnTo>
                    <a:pt x="1884473" y="32566"/>
                  </a:lnTo>
                  <a:lnTo>
                    <a:pt x="1872586" y="32566"/>
                  </a:lnTo>
                  <a:lnTo>
                    <a:pt x="1872586" y="27241"/>
                  </a:lnTo>
                  <a:lnTo>
                    <a:pt x="1884473" y="27241"/>
                  </a:lnTo>
                  <a:close/>
                  <a:moveTo>
                    <a:pt x="855773" y="13125"/>
                  </a:moveTo>
                  <a:lnTo>
                    <a:pt x="861965" y="13125"/>
                  </a:lnTo>
                  <a:lnTo>
                    <a:pt x="861965" y="27241"/>
                  </a:lnTo>
                  <a:lnTo>
                    <a:pt x="882519" y="27241"/>
                  </a:lnTo>
                  <a:lnTo>
                    <a:pt x="882519" y="32566"/>
                  </a:lnTo>
                  <a:lnTo>
                    <a:pt x="861965" y="32566"/>
                  </a:lnTo>
                  <a:lnTo>
                    <a:pt x="861965" y="74171"/>
                  </a:lnTo>
                  <a:cubicBezTo>
                    <a:pt x="861965" y="78381"/>
                    <a:pt x="862976" y="81580"/>
                    <a:pt x="864998" y="83768"/>
                  </a:cubicBezTo>
                  <a:cubicBezTo>
                    <a:pt x="867021" y="85955"/>
                    <a:pt x="870013" y="87049"/>
                    <a:pt x="873976" y="87049"/>
                  </a:cubicBezTo>
                  <a:cubicBezTo>
                    <a:pt x="878021" y="87049"/>
                    <a:pt x="881364" y="85852"/>
                    <a:pt x="884005" y="83458"/>
                  </a:cubicBezTo>
                  <a:lnTo>
                    <a:pt x="886606" y="87792"/>
                  </a:lnTo>
                  <a:cubicBezTo>
                    <a:pt x="885037" y="89278"/>
                    <a:pt x="883077" y="90413"/>
                    <a:pt x="880724" y="91197"/>
                  </a:cubicBezTo>
                  <a:cubicBezTo>
                    <a:pt x="878371" y="91981"/>
                    <a:pt x="875916" y="92373"/>
                    <a:pt x="873356" y="92373"/>
                  </a:cubicBezTo>
                  <a:cubicBezTo>
                    <a:pt x="867743" y="92373"/>
                    <a:pt x="863409" y="90826"/>
                    <a:pt x="860355" y="87730"/>
                  </a:cubicBezTo>
                  <a:cubicBezTo>
                    <a:pt x="857300" y="84634"/>
                    <a:pt x="855773" y="80321"/>
                    <a:pt x="855773" y="74790"/>
                  </a:cubicBezTo>
                  <a:lnTo>
                    <a:pt x="855773" y="32566"/>
                  </a:lnTo>
                  <a:lnTo>
                    <a:pt x="843886" y="32566"/>
                  </a:lnTo>
                  <a:lnTo>
                    <a:pt x="843886" y="27241"/>
                  </a:lnTo>
                  <a:lnTo>
                    <a:pt x="855773" y="27241"/>
                  </a:lnTo>
                  <a:close/>
                  <a:moveTo>
                    <a:pt x="246173" y="13125"/>
                  </a:moveTo>
                  <a:lnTo>
                    <a:pt x="252365" y="13125"/>
                  </a:lnTo>
                  <a:lnTo>
                    <a:pt x="252365" y="27241"/>
                  </a:lnTo>
                  <a:lnTo>
                    <a:pt x="272920" y="27241"/>
                  </a:lnTo>
                  <a:lnTo>
                    <a:pt x="272920" y="32566"/>
                  </a:lnTo>
                  <a:lnTo>
                    <a:pt x="252365" y="32566"/>
                  </a:lnTo>
                  <a:lnTo>
                    <a:pt x="252365" y="74171"/>
                  </a:lnTo>
                  <a:cubicBezTo>
                    <a:pt x="252365" y="78381"/>
                    <a:pt x="253376" y="81580"/>
                    <a:pt x="255398" y="83768"/>
                  </a:cubicBezTo>
                  <a:cubicBezTo>
                    <a:pt x="257421" y="85955"/>
                    <a:pt x="260413" y="87049"/>
                    <a:pt x="264376" y="87049"/>
                  </a:cubicBezTo>
                  <a:cubicBezTo>
                    <a:pt x="268421" y="87049"/>
                    <a:pt x="271764" y="85852"/>
                    <a:pt x="274405" y="83458"/>
                  </a:cubicBezTo>
                  <a:lnTo>
                    <a:pt x="277006" y="87792"/>
                  </a:lnTo>
                  <a:cubicBezTo>
                    <a:pt x="275437" y="89278"/>
                    <a:pt x="273477" y="90413"/>
                    <a:pt x="271124" y="91197"/>
                  </a:cubicBezTo>
                  <a:cubicBezTo>
                    <a:pt x="268771" y="91981"/>
                    <a:pt x="266315" y="92373"/>
                    <a:pt x="263756" y="92373"/>
                  </a:cubicBezTo>
                  <a:cubicBezTo>
                    <a:pt x="258143" y="92373"/>
                    <a:pt x="253809" y="90826"/>
                    <a:pt x="250755" y="87730"/>
                  </a:cubicBezTo>
                  <a:cubicBezTo>
                    <a:pt x="247700" y="84634"/>
                    <a:pt x="246173" y="80321"/>
                    <a:pt x="246173" y="74790"/>
                  </a:cubicBezTo>
                  <a:lnTo>
                    <a:pt x="246173" y="32566"/>
                  </a:lnTo>
                  <a:lnTo>
                    <a:pt x="234286" y="32566"/>
                  </a:lnTo>
                  <a:lnTo>
                    <a:pt x="234286" y="27241"/>
                  </a:lnTo>
                  <a:lnTo>
                    <a:pt x="246173" y="27241"/>
                  </a:lnTo>
                  <a:close/>
                  <a:moveTo>
                    <a:pt x="453256" y="10649"/>
                  </a:moveTo>
                  <a:lnTo>
                    <a:pt x="453256" y="45196"/>
                  </a:lnTo>
                  <a:lnTo>
                    <a:pt x="482850" y="45196"/>
                  </a:lnTo>
                  <a:cubicBezTo>
                    <a:pt x="490445" y="45196"/>
                    <a:pt x="496285" y="43731"/>
                    <a:pt x="500372" y="40800"/>
                  </a:cubicBezTo>
                  <a:cubicBezTo>
                    <a:pt x="504458" y="37870"/>
                    <a:pt x="506501" y="33557"/>
                    <a:pt x="506501" y="27861"/>
                  </a:cubicBezTo>
                  <a:cubicBezTo>
                    <a:pt x="506501" y="22247"/>
                    <a:pt x="504458" y="17975"/>
                    <a:pt x="500372" y="15045"/>
                  </a:cubicBezTo>
                  <a:cubicBezTo>
                    <a:pt x="496285" y="12114"/>
                    <a:pt x="490445" y="10649"/>
                    <a:pt x="482850" y="10649"/>
                  </a:cubicBezTo>
                  <a:close/>
                  <a:moveTo>
                    <a:pt x="1104166" y="5201"/>
                  </a:moveTo>
                  <a:lnTo>
                    <a:pt x="1162116" y="5201"/>
                  </a:lnTo>
                  <a:lnTo>
                    <a:pt x="1162116" y="10897"/>
                  </a:lnTo>
                  <a:lnTo>
                    <a:pt x="1110481" y="10897"/>
                  </a:lnTo>
                  <a:lnTo>
                    <a:pt x="1110481" y="45072"/>
                  </a:lnTo>
                  <a:lnTo>
                    <a:pt x="1156668" y="45072"/>
                  </a:lnTo>
                  <a:lnTo>
                    <a:pt x="1156668" y="50644"/>
                  </a:lnTo>
                  <a:lnTo>
                    <a:pt x="1110481" y="50644"/>
                  </a:lnTo>
                  <a:lnTo>
                    <a:pt x="1110481" y="86182"/>
                  </a:lnTo>
                  <a:lnTo>
                    <a:pt x="1163974" y="86182"/>
                  </a:lnTo>
                  <a:lnTo>
                    <a:pt x="1163974" y="91878"/>
                  </a:lnTo>
                  <a:lnTo>
                    <a:pt x="1104166" y="91878"/>
                  </a:lnTo>
                  <a:close/>
                  <a:moveTo>
                    <a:pt x="446941" y="5201"/>
                  </a:moveTo>
                  <a:lnTo>
                    <a:pt x="483098" y="5201"/>
                  </a:lnTo>
                  <a:cubicBezTo>
                    <a:pt x="492509" y="5201"/>
                    <a:pt x="499835" y="7120"/>
                    <a:pt x="505077" y="10958"/>
                  </a:cubicBezTo>
                  <a:cubicBezTo>
                    <a:pt x="510319" y="14797"/>
                    <a:pt x="512940" y="20266"/>
                    <a:pt x="512940" y="27365"/>
                  </a:cubicBezTo>
                  <a:cubicBezTo>
                    <a:pt x="512940" y="32318"/>
                    <a:pt x="511640" y="36487"/>
                    <a:pt x="509039" y="39872"/>
                  </a:cubicBezTo>
                  <a:cubicBezTo>
                    <a:pt x="506439" y="43256"/>
                    <a:pt x="502910" y="45691"/>
                    <a:pt x="498453" y="47177"/>
                  </a:cubicBezTo>
                  <a:cubicBezTo>
                    <a:pt x="504644" y="48333"/>
                    <a:pt x="509370" y="50768"/>
                    <a:pt x="512630" y="54483"/>
                  </a:cubicBezTo>
                  <a:cubicBezTo>
                    <a:pt x="515891" y="58198"/>
                    <a:pt x="517522" y="63027"/>
                    <a:pt x="517522" y="68970"/>
                  </a:cubicBezTo>
                  <a:cubicBezTo>
                    <a:pt x="517522" y="76317"/>
                    <a:pt x="514839" y="81972"/>
                    <a:pt x="509473" y="85934"/>
                  </a:cubicBezTo>
                  <a:cubicBezTo>
                    <a:pt x="504107" y="89897"/>
                    <a:pt x="496141" y="91878"/>
                    <a:pt x="485575" y="91878"/>
                  </a:cubicBezTo>
                  <a:lnTo>
                    <a:pt x="446941" y="91878"/>
                  </a:lnTo>
                  <a:close/>
                  <a:moveTo>
                    <a:pt x="33061" y="4581"/>
                  </a:moveTo>
                  <a:cubicBezTo>
                    <a:pt x="37849" y="4581"/>
                    <a:pt x="42554" y="5283"/>
                    <a:pt x="47177" y="6686"/>
                  </a:cubicBezTo>
                  <a:cubicBezTo>
                    <a:pt x="51800" y="8090"/>
                    <a:pt x="55803" y="9988"/>
                    <a:pt x="59188" y="12382"/>
                  </a:cubicBezTo>
                  <a:lnTo>
                    <a:pt x="56835" y="17459"/>
                  </a:lnTo>
                  <a:cubicBezTo>
                    <a:pt x="53368" y="15065"/>
                    <a:pt x="49550" y="13249"/>
                    <a:pt x="45382" y="12011"/>
                  </a:cubicBezTo>
                  <a:cubicBezTo>
                    <a:pt x="41213" y="10773"/>
                    <a:pt x="37106" y="10154"/>
                    <a:pt x="33061" y="10154"/>
                  </a:cubicBezTo>
                  <a:cubicBezTo>
                    <a:pt x="25054" y="10154"/>
                    <a:pt x="18986" y="11763"/>
                    <a:pt x="14859" y="14983"/>
                  </a:cubicBezTo>
                  <a:cubicBezTo>
                    <a:pt x="10731" y="18202"/>
                    <a:pt x="8667" y="22371"/>
                    <a:pt x="8667" y="27489"/>
                  </a:cubicBezTo>
                  <a:cubicBezTo>
                    <a:pt x="8667" y="31369"/>
                    <a:pt x="9782" y="34465"/>
                    <a:pt x="12011" y="36776"/>
                  </a:cubicBezTo>
                  <a:cubicBezTo>
                    <a:pt x="14240" y="39087"/>
                    <a:pt x="17005" y="40862"/>
                    <a:pt x="20307" y="42100"/>
                  </a:cubicBezTo>
                  <a:cubicBezTo>
                    <a:pt x="23609" y="43339"/>
                    <a:pt x="28108" y="44659"/>
                    <a:pt x="33804" y="46063"/>
                  </a:cubicBezTo>
                  <a:cubicBezTo>
                    <a:pt x="40160" y="47631"/>
                    <a:pt x="45237" y="49158"/>
                    <a:pt x="49034" y="50644"/>
                  </a:cubicBezTo>
                  <a:cubicBezTo>
                    <a:pt x="52832" y="52130"/>
                    <a:pt x="56072" y="54380"/>
                    <a:pt x="58755" y="57393"/>
                  </a:cubicBezTo>
                  <a:cubicBezTo>
                    <a:pt x="61437" y="60406"/>
                    <a:pt x="62779" y="64471"/>
                    <a:pt x="62779" y="69590"/>
                  </a:cubicBezTo>
                  <a:cubicBezTo>
                    <a:pt x="62779" y="73800"/>
                    <a:pt x="61644" y="77638"/>
                    <a:pt x="59374" y="81105"/>
                  </a:cubicBezTo>
                  <a:cubicBezTo>
                    <a:pt x="57104" y="84572"/>
                    <a:pt x="53616" y="87338"/>
                    <a:pt x="48911" y="89402"/>
                  </a:cubicBezTo>
                  <a:cubicBezTo>
                    <a:pt x="44205" y="91465"/>
                    <a:pt x="38427" y="92497"/>
                    <a:pt x="31575" y="92497"/>
                  </a:cubicBezTo>
                  <a:cubicBezTo>
                    <a:pt x="25219" y="92497"/>
                    <a:pt x="19172" y="91403"/>
                    <a:pt x="13435" y="89216"/>
                  </a:cubicBezTo>
                  <a:cubicBezTo>
                    <a:pt x="7697" y="87028"/>
                    <a:pt x="3219" y="84201"/>
                    <a:pt x="0" y="80734"/>
                  </a:cubicBezTo>
                  <a:lnTo>
                    <a:pt x="2848" y="76028"/>
                  </a:lnTo>
                  <a:cubicBezTo>
                    <a:pt x="5902" y="79248"/>
                    <a:pt x="10009" y="81869"/>
                    <a:pt x="15168" y="83891"/>
                  </a:cubicBezTo>
                  <a:cubicBezTo>
                    <a:pt x="20328" y="85914"/>
                    <a:pt x="25755" y="86925"/>
                    <a:pt x="31451" y="86925"/>
                  </a:cubicBezTo>
                  <a:cubicBezTo>
                    <a:pt x="39706" y="86925"/>
                    <a:pt x="45939" y="85357"/>
                    <a:pt x="50149" y="82220"/>
                  </a:cubicBezTo>
                  <a:cubicBezTo>
                    <a:pt x="54359" y="79083"/>
                    <a:pt x="56464" y="74997"/>
                    <a:pt x="56464" y="69961"/>
                  </a:cubicBezTo>
                  <a:cubicBezTo>
                    <a:pt x="56464" y="66081"/>
                    <a:pt x="55349" y="62986"/>
                    <a:pt x="53121" y="60674"/>
                  </a:cubicBezTo>
                  <a:cubicBezTo>
                    <a:pt x="50892" y="58363"/>
                    <a:pt x="48126" y="56588"/>
                    <a:pt x="44824" y="55350"/>
                  </a:cubicBezTo>
                  <a:cubicBezTo>
                    <a:pt x="41522" y="54111"/>
                    <a:pt x="37065" y="52832"/>
                    <a:pt x="31451" y="51511"/>
                  </a:cubicBezTo>
                  <a:cubicBezTo>
                    <a:pt x="25095" y="49943"/>
                    <a:pt x="19997" y="48415"/>
                    <a:pt x="16159" y="46930"/>
                  </a:cubicBezTo>
                  <a:cubicBezTo>
                    <a:pt x="12320" y="45444"/>
                    <a:pt x="9060" y="43153"/>
                    <a:pt x="6377" y="40057"/>
                  </a:cubicBezTo>
                  <a:cubicBezTo>
                    <a:pt x="3694" y="36962"/>
                    <a:pt x="2352" y="32814"/>
                    <a:pt x="2352" y="27613"/>
                  </a:cubicBezTo>
                  <a:cubicBezTo>
                    <a:pt x="2352" y="23403"/>
                    <a:pt x="3467" y="19544"/>
                    <a:pt x="5696" y="16035"/>
                  </a:cubicBezTo>
                  <a:cubicBezTo>
                    <a:pt x="7924" y="12527"/>
                    <a:pt x="11330" y="9741"/>
                    <a:pt x="15911" y="7677"/>
                  </a:cubicBezTo>
                  <a:cubicBezTo>
                    <a:pt x="20493" y="5613"/>
                    <a:pt x="26209" y="4581"/>
                    <a:pt x="33061" y="4581"/>
                  </a:cubicBezTo>
                  <a:close/>
                  <a:moveTo>
                    <a:pt x="798766" y="2105"/>
                  </a:moveTo>
                  <a:lnTo>
                    <a:pt x="805700" y="2105"/>
                  </a:lnTo>
                  <a:lnTo>
                    <a:pt x="821302" y="16716"/>
                  </a:lnTo>
                  <a:lnTo>
                    <a:pt x="815111" y="16716"/>
                  </a:lnTo>
                  <a:lnTo>
                    <a:pt x="802233" y="5944"/>
                  </a:lnTo>
                  <a:lnTo>
                    <a:pt x="789355" y="16716"/>
                  </a:lnTo>
                  <a:lnTo>
                    <a:pt x="783164" y="16716"/>
                  </a:lnTo>
                  <a:close/>
                  <a:moveTo>
                    <a:pt x="326612" y="2105"/>
                  </a:moveTo>
                  <a:lnTo>
                    <a:pt x="335527" y="2105"/>
                  </a:lnTo>
                  <a:lnTo>
                    <a:pt x="316087" y="16716"/>
                  </a:lnTo>
                  <a:lnTo>
                    <a:pt x="309400" y="16716"/>
                  </a:lnTo>
                  <a:close/>
                  <a:moveTo>
                    <a:pt x="543306" y="1486"/>
                  </a:moveTo>
                  <a:cubicBezTo>
                    <a:pt x="544709" y="1486"/>
                    <a:pt x="545906" y="1960"/>
                    <a:pt x="546897" y="2910"/>
                  </a:cubicBezTo>
                  <a:cubicBezTo>
                    <a:pt x="547887" y="3859"/>
                    <a:pt x="548382" y="5035"/>
                    <a:pt x="548382" y="6439"/>
                  </a:cubicBezTo>
                  <a:cubicBezTo>
                    <a:pt x="548382" y="7842"/>
                    <a:pt x="547887" y="9039"/>
                    <a:pt x="546897" y="10030"/>
                  </a:cubicBezTo>
                  <a:cubicBezTo>
                    <a:pt x="545906" y="11020"/>
                    <a:pt x="544709" y="11516"/>
                    <a:pt x="543306" y="11516"/>
                  </a:cubicBezTo>
                  <a:cubicBezTo>
                    <a:pt x="541902" y="11516"/>
                    <a:pt x="540705" y="11041"/>
                    <a:pt x="539715" y="10092"/>
                  </a:cubicBezTo>
                  <a:cubicBezTo>
                    <a:pt x="538724" y="9142"/>
                    <a:pt x="538229" y="7966"/>
                    <a:pt x="538229" y="6563"/>
                  </a:cubicBezTo>
                  <a:cubicBezTo>
                    <a:pt x="538229" y="5159"/>
                    <a:pt x="538724" y="3962"/>
                    <a:pt x="539715" y="2972"/>
                  </a:cubicBezTo>
                  <a:cubicBezTo>
                    <a:pt x="540705" y="1981"/>
                    <a:pt x="541902" y="1486"/>
                    <a:pt x="543306" y="1486"/>
                  </a:cubicBezTo>
                  <a:close/>
                  <a:moveTo>
                    <a:pt x="1047016" y="0"/>
                  </a:moveTo>
                  <a:lnTo>
                    <a:pt x="1052836" y="0"/>
                  </a:lnTo>
                  <a:lnTo>
                    <a:pt x="1052836" y="115900"/>
                  </a:lnTo>
                  <a:lnTo>
                    <a:pt x="1047016" y="115900"/>
                  </a:lnTo>
                  <a:close/>
                  <a:moveTo>
                    <a:pt x="389791" y="0"/>
                  </a:moveTo>
                  <a:lnTo>
                    <a:pt x="395611" y="0"/>
                  </a:lnTo>
                  <a:lnTo>
                    <a:pt x="395611" y="115900"/>
                  </a:lnTo>
                  <a:lnTo>
                    <a:pt x="389791" y="11590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solidFill>
                  <a:schemeClr val="bg1"/>
                </a:solidFill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375B4861-CD9A-654C-A9F7-DA8EA5897BBC}"/>
              </a:ext>
            </a:extLst>
          </p:cNvPr>
          <p:cNvSpPr/>
          <p:nvPr userDrawn="1"/>
        </p:nvSpPr>
        <p:spPr>
          <a:xfrm rot="16200000">
            <a:off x="-3004120" y="3004128"/>
            <a:ext cx="6864287" cy="8560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09DDEF1-D03A-D545-B00C-A76450FB4B98}"/>
              </a:ext>
            </a:extLst>
          </p:cNvPr>
          <p:cNvSpPr/>
          <p:nvPr userDrawn="1"/>
        </p:nvSpPr>
        <p:spPr>
          <a:xfrm>
            <a:off x="7613058" y="2522560"/>
            <a:ext cx="4173399" cy="1150339"/>
          </a:xfrm>
          <a:prstGeom prst="rect">
            <a:avLst/>
          </a:prstGeom>
          <a:noFill/>
          <a:ln w="53975">
            <a:solidFill>
              <a:schemeClr val="bg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spc="-151" dirty="0">
                <a:solidFill>
                  <a:schemeClr val="lt1">
                    <a:alpha val="10000"/>
                  </a:schemeClr>
                </a:solidFill>
                <a:latin typeface="Montserrat" panose="02000505000000020004" pitchFamily="2" charset="77"/>
              </a:rPr>
              <a:t>Prévenir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B8B654-5CDD-D146-9793-075A48112314}"/>
              </a:ext>
            </a:extLst>
          </p:cNvPr>
          <p:cNvSpPr/>
          <p:nvPr userDrawn="1"/>
        </p:nvSpPr>
        <p:spPr>
          <a:xfrm>
            <a:off x="7107219" y="3975075"/>
            <a:ext cx="4679237" cy="1150339"/>
          </a:xfrm>
          <a:prstGeom prst="rect">
            <a:avLst/>
          </a:prstGeom>
          <a:noFill/>
          <a:ln w="53975">
            <a:solidFill>
              <a:schemeClr val="bg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spc="-151" dirty="0">
                <a:solidFill>
                  <a:schemeClr val="lt1">
                    <a:alpha val="10000"/>
                  </a:schemeClr>
                </a:solidFill>
                <a:latin typeface="Montserrat" panose="02000505000000020004" pitchFamily="2" charset="77"/>
              </a:rPr>
              <a:t>Améliorer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DF1DA9-3C82-DA4B-8FF4-EEF37BE961BB}"/>
              </a:ext>
            </a:extLst>
          </p:cNvPr>
          <p:cNvSpPr/>
          <p:nvPr userDrawn="1"/>
        </p:nvSpPr>
        <p:spPr>
          <a:xfrm>
            <a:off x="5696707" y="5427589"/>
            <a:ext cx="6089749" cy="1150339"/>
          </a:xfrm>
          <a:prstGeom prst="rect">
            <a:avLst/>
          </a:prstGeom>
          <a:noFill/>
          <a:ln w="53975">
            <a:solidFill>
              <a:schemeClr val="bg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spc="-151" dirty="0">
                <a:solidFill>
                  <a:schemeClr val="lt1">
                    <a:alpha val="10000"/>
                  </a:schemeClr>
                </a:solidFill>
                <a:latin typeface="Montserrat" panose="02000505000000020004" pitchFamily="2" charset="77"/>
              </a:rPr>
              <a:t>Accompagner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56BD7565-AF69-9D45-9960-320670C845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81395" y="2522559"/>
            <a:ext cx="4172263" cy="2288694"/>
          </a:xfrm>
          <a:noFill/>
        </p:spPr>
        <p:txBody>
          <a:bodyPr wrap="square" lIns="0" tIns="36000" rIns="0" bIns="36000" rtlCol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lang="fr-FR" sz="3600" spc="-151" dirty="0">
                <a:solidFill>
                  <a:schemeClr val="bg1"/>
                </a:solidFill>
                <a:latin typeface="Montserrat" panose="02000505000000020004" pitchFamily="2" charset="77"/>
              </a:defRPr>
            </a:lvl1pPr>
          </a:lstStyle>
          <a:p>
            <a:pPr marL="0"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89DC35F-0059-6842-B22C-68AA165847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 rot="16200000">
            <a:off x="-594120" y="5506784"/>
            <a:ext cx="2031559" cy="317579"/>
          </a:xfrm>
        </p:spPr>
        <p:txBody>
          <a:bodyPr wrap="none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525043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u_jaun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14">
            <a:extLst>
              <a:ext uri="{FF2B5EF4-FFF2-40B4-BE49-F238E27FC236}">
                <a16:creationId xmlns:a16="http://schemas.microsoft.com/office/drawing/2014/main" id="{E0E97CEF-9554-9545-836C-FB3CE588CD2A}"/>
              </a:ext>
            </a:extLst>
          </p:cNvPr>
          <p:cNvCxnSpPr>
            <a:cxnSpLocks/>
          </p:cNvCxnSpPr>
          <p:nvPr userDrawn="1"/>
        </p:nvCxnSpPr>
        <p:spPr>
          <a:xfrm>
            <a:off x="5182546" y="1444708"/>
            <a:ext cx="1826911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8">
            <a:extLst>
              <a:ext uri="{FF2B5EF4-FFF2-40B4-BE49-F238E27FC236}">
                <a16:creationId xmlns:a16="http://schemas.microsoft.com/office/drawing/2014/main" id="{E234A8F4-7307-954B-A20E-F982C3CE3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779" y="578190"/>
            <a:ext cx="10464444" cy="803439"/>
          </a:xfrm>
        </p:spPr>
        <p:txBody>
          <a:bodyPr wrap="none"/>
          <a:lstStyle>
            <a:lvl1pPr algn="ctr">
              <a:defRPr lang="fr-FR" sz="4400" b="1" kern="1200" spc="-151" dirty="0">
                <a:solidFill>
                  <a:schemeClr val="bg1"/>
                </a:solidFill>
                <a:latin typeface="Montserrat" panose="02000505000000020004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2B03190-07E3-A640-8AE1-53BA774BD215}"/>
              </a:ext>
            </a:extLst>
          </p:cNvPr>
          <p:cNvSpPr/>
          <p:nvPr userDrawn="1"/>
        </p:nvSpPr>
        <p:spPr>
          <a:xfrm>
            <a:off x="11788029" y="6369789"/>
            <a:ext cx="403972" cy="4882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1" name="Graphique 19">
            <a:extLst>
              <a:ext uri="{FF2B5EF4-FFF2-40B4-BE49-F238E27FC236}">
                <a16:creationId xmlns:a16="http://schemas.microsoft.com/office/drawing/2014/main" id="{6766B764-3823-B947-895D-AB92174FD0AC}"/>
              </a:ext>
            </a:extLst>
          </p:cNvPr>
          <p:cNvSpPr/>
          <p:nvPr userDrawn="1"/>
        </p:nvSpPr>
        <p:spPr>
          <a:xfrm rot="16200000">
            <a:off x="11905623" y="6561853"/>
            <a:ext cx="168784" cy="104083"/>
          </a:xfrm>
          <a:custGeom>
            <a:avLst/>
            <a:gdLst>
              <a:gd name="connsiteX0" fmla="*/ 149093 w 168784"/>
              <a:gd name="connsiteY0" fmla="*/ 0 h 104083"/>
              <a:gd name="connsiteX1" fmla="*/ 84392 w 168784"/>
              <a:gd name="connsiteY1" fmla="*/ 64701 h 104083"/>
              <a:gd name="connsiteX2" fmla="*/ 19691 w 168784"/>
              <a:gd name="connsiteY2" fmla="*/ 0 h 104083"/>
              <a:gd name="connsiteX3" fmla="*/ 0 w 168784"/>
              <a:gd name="connsiteY3" fmla="*/ 19691 h 104083"/>
              <a:gd name="connsiteX4" fmla="*/ 84392 w 168784"/>
              <a:gd name="connsiteY4" fmla="*/ 104083 h 104083"/>
              <a:gd name="connsiteX5" fmla="*/ 168784 w 168784"/>
              <a:gd name="connsiteY5" fmla="*/ 19691 h 10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784" h="104083">
                <a:moveTo>
                  <a:pt x="149093" y="0"/>
                </a:moveTo>
                <a:lnTo>
                  <a:pt x="84392" y="64701"/>
                </a:lnTo>
                <a:lnTo>
                  <a:pt x="19691" y="0"/>
                </a:lnTo>
                <a:lnTo>
                  <a:pt x="0" y="19691"/>
                </a:lnTo>
                <a:lnTo>
                  <a:pt x="84392" y="104083"/>
                </a:lnTo>
                <a:lnTo>
                  <a:pt x="168784" y="19691"/>
                </a:lnTo>
                <a:close/>
              </a:path>
            </a:pathLst>
          </a:custGeom>
          <a:solidFill>
            <a:schemeClr val="bg1"/>
          </a:solidFill>
          <a:ln w="529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400"/>
          </a:p>
        </p:txBody>
      </p:sp>
      <p:sp>
        <p:nvSpPr>
          <p:cNvPr id="24" name="Forme libre 35">
            <a:extLst>
              <a:ext uri="{FF2B5EF4-FFF2-40B4-BE49-F238E27FC236}">
                <a16:creationId xmlns:a16="http://schemas.microsoft.com/office/drawing/2014/main" id="{28F81BB7-6652-1945-9B26-6393E8E088E2}"/>
              </a:ext>
            </a:extLst>
          </p:cNvPr>
          <p:cNvSpPr>
            <a:spLocks noChangeAspect="1"/>
          </p:cNvSpPr>
          <p:nvPr userDrawn="1"/>
        </p:nvSpPr>
        <p:spPr>
          <a:xfrm>
            <a:off x="10647162" y="6516532"/>
            <a:ext cx="1031033" cy="181755"/>
          </a:xfrm>
          <a:custGeom>
            <a:avLst/>
            <a:gdLst>
              <a:gd name="connsiteX0" fmla="*/ 3115860 w 3475660"/>
              <a:gd name="connsiteY0" fmla="*/ 357959 h 612701"/>
              <a:gd name="connsiteX1" fmla="*/ 3064542 w 3475660"/>
              <a:gd name="connsiteY1" fmla="*/ 391703 h 612701"/>
              <a:gd name="connsiteX2" fmla="*/ 3076290 w 3475660"/>
              <a:gd name="connsiteY2" fmla="*/ 416256 h 612701"/>
              <a:gd name="connsiteX3" fmla="*/ 3108439 w 3475660"/>
              <a:gd name="connsiteY3" fmla="*/ 425473 h 612701"/>
              <a:gd name="connsiteX4" fmla="*/ 3144285 w 3475660"/>
              <a:gd name="connsiteY4" fmla="*/ 415656 h 612701"/>
              <a:gd name="connsiteX5" fmla="*/ 3166548 w 3475660"/>
              <a:gd name="connsiteY5" fmla="*/ 386807 h 612701"/>
              <a:gd name="connsiteX6" fmla="*/ 3166548 w 3475660"/>
              <a:gd name="connsiteY6" fmla="*/ 357959 h 612701"/>
              <a:gd name="connsiteX7" fmla="*/ 1024432 w 3475660"/>
              <a:gd name="connsiteY7" fmla="*/ 357958 h 612701"/>
              <a:gd name="connsiteX8" fmla="*/ 973127 w 3475660"/>
              <a:gd name="connsiteY8" fmla="*/ 391702 h 612701"/>
              <a:gd name="connsiteX9" fmla="*/ 984862 w 3475660"/>
              <a:gd name="connsiteY9" fmla="*/ 416256 h 612701"/>
              <a:gd name="connsiteX10" fmla="*/ 1017010 w 3475660"/>
              <a:gd name="connsiteY10" fmla="*/ 425472 h 612701"/>
              <a:gd name="connsiteX11" fmla="*/ 1052870 w 3475660"/>
              <a:gd name="connsiteY11" fmla="*/ 415655 h 612701"/>
              <a:gd name="connsiteX12" fmla="*/ 1052870 w 3475660"/>
              <a:gd name="connsiteY12" fmla="*/ 415655 h 612701"/>
              <a:gd name="connsiteX13" fmla="*/ 1075133 w 3475660"/>
              <a:gd name="connsiteY13" fmla="*/ 386806 h 612701"/>
              <a:gd name="connsiteX14" fmla="*/ 1075133 w 3475660"/>
              <a:gd name="connsiteY14" fmla="*/ 357958 h 612701"/>
              <a:gd name="connsiteX15" fmla="*/ 189955 w 3475660"/>
              <a:gd name="connsiteY15" fmla="*/ 248088 h 612701"/>
              <a:gd name="connsiteX16" fmla="*/ 139565 w 3475660"/>
              <a:gd name="connsiteY16" fmla="*/ 268208 h 612701"/>
              <a:gd name="connsiteX17" fmla="*/ 138526 w 3475660"/>
              <a:gd name="connsiteY17" fmla="*/ 269239 h 612701"/>
              <a:gd name="connsiteX18" fmla="*/ 118741 w 3475660"/>
              <a:gd name="connsiteY18" fmla="*/ 327262 h 612701"/>
              <a:gd name="connsiteX19" fmla="*/ 138526 w 3475660"/>
              <a:gd name="connsiteY19" fmla="*/ 385258 h 612701"/>
              <a:gd name="connsiteX20" fmla="*/ 238792 w 3475660"/>
              <a:gd name="connsiteY20" fmla="*/ 386374 h 612701"/>
              <a:gd name="connsiteX21" fmla="*/ 239915 w 3475660"/>
              <a:gd name="connsiteY21" fmla="*/ 385258 h 612701"/>
              <a:gd name="connsiteX22" fmla="*/ 259700 w 3475660"/>
              <a:gd name="connsiteY22" fmla="*/ 327262 h 612701"/>
              <a:gd name="connsiteX23" fmla="*/ 239915 w 3475660"/>
              <a:gd name="connsiteY23" fmla="*/ 269239 h 612701"/>
              <a:gd name="connsiteX24" fmla="*/ 189955 w 3475660"/>
              <a:gd name="connsiteY24" fmla="*/ 248088 h 612701"/>
              <a:gd name="connsiteX25" fmla="*/ 2160117 w 3475660"/>
              <a:gd name="connsiteY25" fmla="*/ 248083 h 612701"/>
              <a:gd name="connsiteX26" fmla="*/ 2109437 w 3475660"/>
              <a:gd name="connsiteY26" fmla="*/ 268909 h 612701"/>
              <a:gd name="connsiteX27" fmla="*/ 2109406 w 3475660"/>
              <a:gd name="connsiteY27" fmla="*/ 268939 h 612701"/>
              <a:gd name="connsiteX28" fmla="*/ 2089608 w 3475660"/>
              <a:gd name="connsiteY28" fmla="*/ 326637 h 612701"/>
              <a:gd name="connsiteX29" fmla="*/ 2109406 w 3475660"/>
              <a:gd name="connsiteY29" fmla="*/ 385258 h 612701"/>
              <a:gd name="connsiteX30" fmla="*/ 2209651 w 3475660"/>
              <a:gd name="connsiteY30" fmla="*/ 386383 h 612701"/>
              <a:gd name="connsiteX31" fmla="*/ 2210783 w 3475660"/>
              <a:gd name="connsiteY31" fmla="*/ 385258 h 612701"/>
              <a:gd name="connsiteX32" fmla="*/ 2230581 w 3475660"/>
              <a:gd name="connsiteY32" fmla="*/ 326637 h 612701"/>
              <a:gd name="connsiteX33" fmla="*/ 2210783 w 3475660"/>
              <a:gd name="connsiteY33" fmla="*/ 268939 h 612701"/>
              <a:gd name="connsiteX34" fmla="*/ 2160117 w 3475660"/>
              <a:gd name="connsiteY34" fmla="*/ 248083 h 612701"/>
              <a:gd name="connsiteX35" fmla="*/ 2776459 w 3475660"/>
              <a:gd name="connsiteY35" fmla="*/ 160913 h 612701"/>
              <a:gd name="connsiteX36" fmla="*/ 2893911 w 3475660"/>
              <a:gd name="connsiteY36" fmla="*/ 160913 h 612701"/>
              <a:gd name="connsiteX37" fmla="*/ 2893911 w 3475660"/>
              <a:gd name="connsiteY37" fmla="*/ 493610 h 612701"/>
              <a:gd name="connsiteX38" fmla="*/ 2776459 w 3475660"/>
              <a:gd name="connsiteY38" fmla="*/ 493610 h 612701"/>
              <a:gd name="connsiteX39" fmla="*/ 449487 w 3475660"/>
              <a:gd name="connsiteY39" fmla="*/ 160913 h 612701"/>
              <a:gd name="connsiteX40" fmla="*/ 566950 w 3475660"/>
              <a:gd name="connsiteY40" fmla="*/ 160913 h 612701"/>
              <a:gd name="connsiteX41" fmla="*/ 566950 w 3475660"/>
              <a:gd name="connsiteY41" fmla="*/ 327861 h 612701"/>
              <a:gd name="connsiteX42" fmla="*/ 581163 w 3475660"/>
              <a:gd name="connsiteY42" fmla="*/ 382511 h 612701"/>
              <a:gd name="connsiteX43" fmla="*/ 622594 w 3475660"/>
              <a:gd name="connsiteY43" fmla="*/ 399696 h 612701"/>
              <a:gd name="connsiteX44" fmla="*/ 668025 w 3475660"/>
              <a:gd name="connsiteY44" fmla="*/ 380364 h 612701"/>
              <a:gd name="connsiteX45" fmla="*/ 685647 w 3475660"/>
              <a:gd name="connsiteY45" fmla="*/ 321117 h 612701"/>
              <a:gd name="connsiteX46" fmla="*/ 685647 w 3475660"/>
              <a:gd name="connsiteY46" fmla="*/ 160913 h 612701"/>
              <a:gd name="connsiteX47" fmla="*/ 803111 w 3475660"/>
              <a:gd name="connsiteY47" fmla="*/ 160913 h 612701"/>
              <a:gd name="connsiteX48" fmla="*/ 803111 w 3475660"/>
              <a:gd name="connsiteY48" fmla="*/ 493610 h 612701"/>
              <a:gd name="connsiteX49" fmla="*/ 691207 w 3475660"/>
              <a:gd name="connsiteY49" fmla="*/ 493610 h 612701"/>
              <a:gd name="connsiteX50" fmla="*/ 691207 w 3475660"/>
              <a:gd name="connsiteY50" fmla="*/ 458018 h 612701"/>
              <a:gd name="connsiteX51" fmla="*/ 646694 w 3475660"/>
              <a:gd name="connsiteY51" fmla="*/ 488690 h 612701"/>
              <a:gd name="connsiteX52" fmla="*/ 591679 w 3475660"/>
              <a:gd name="connsiteY52" fmla="*/ 499130 h 612701"/>
              <a:gd name="connsiteX53" fmla="*/ 488126 w 3475660"/>
              <a:gd name="connsiteY53" fmla="*/ 461065 h 612701"/>
              <a:gd name="connsiteX54" fmla="*/ 449487 w 3475660"/>
              <a:gd name="connsiteY54" fmla="*/ 346894 h 612701"/>
              <a:gd name="connsiteX55" fmla="*/ 1460265 w 3475660"/>
              <a:gd name="connsiteY55" fmla="*/ 160913 h 612701"/>
              <a:gd name="connsiteX56" fmla="*/ 1577729 w 3475660"/>
              <a:gd name="connsiteY56" fmla="*/ 160913 h 612701"/>
              <a:gd name="connsiteX57" fmla="*/ 1577729 w 3475660"/>
              <a:gd name="connsiteY57" fmla="*/ 493610 h 612701"/>
              <a:gd name="connsiteX58" fmla="*/ 1460265 w 3475660"/>
              <a:gd name="connsiteY58" fmla="*/ 493610 h 612701"/>
              <a:gd name="connsiteX59" fmla="*/ 1797198 w 3475660"/>
              <a:gd name="connsiteY59" fmla="*/ 155395 h 612701"/>
              <a:gd name="connsiteX60" fmla="*/ 1869521 w 3475660"/>
              <a:gd name="connsiteY60" fmla="*/ 162763 h 612701"/>
              <a:gd name="connsiteX61" fmla="*/ 1929492 w 3475660"/>
              <a:gd name="connsiteY61" fmla="*/ 183619 h 612701"/>
              <a:gd name="connsiteX62" fmla="*/ 1894249 w 3475660"/>
              <a:gd name="connsiteY62" fmla="*/ 262797 h 612701"/>
              <a:gd name="connsiteX63" fmla="*/ 1797815 w 3475660"/>
              <a:gd name="connsiteY63" fmla="*/ 238243 h 612701"/>
              <a:gd name="connsiteX64" fmla="*/ 1757012 w 3475660"/>
              <a:gd name="connsiteY64" fmla="*/ 244689 h 612701"/>
              <a:gd name="connsiteX65" fmla="*/ 1744019 w 3475660"/>
              <a:gd name="connsiteY65" fmla="*/ 261573 h 612701"/>
              <a:gd name="connsiteX66" fmla="*/ 1758244 w 3475660"/>
              <a:gd name="connsiteY66" fmla="*/ 277859 h 612701"/>
              <a:gd name="connsiteX67" fmla="*/ 1805235 w 3475660"/>
              <a:gd name="connsiteY67" fmla="*/ 287350 h 612701"/>
              <a:gd name="connsiteX68" fmla="*/ 1873848 w 3475660"/>
              <a:gd name="connsiteY68" fmla="*/ 301487 h 612701"/>
              <a:gd name="connsiteX69" fmla="*/ 1921153 w 3475660"/>
              <a:gd name="connsiteY69" fmla="*/ 330635 h 612701"/>
              <a:gd name="connsiteX70" fmla="*/ 1941240 w 3475660"/>
              <a:gd name="connsiteY70" fmla="*/ 389881 h 612701"/>
              <a:gd name="connsiteX71" fmla="*/ 1922071 w 3475660"/>
              <a:gd name="connsiteY71" fmla="*/ 446030 h 612701"/>
              <a:gd name="connsiteX72" fmla="*/ 1865509 w 3475660"/>
              <a:gd name="connsiteY72" fmla="*/ 485019 h 612701"/>
              <a:gd name="connsiteX73" fmla="*/ 1775552 w 3475660"/>
              <a:gd name="connsiteY73" fmla="*/ 499131 h 612701"/>
              <a:gd name="connsiteX74" fmla="*/ 1692716 w 3475660"/>
              <a:gd name="connsiteY74" fmla="*/ 489614 h 612701"/>
              <a:gd name="connsiteX75" fmla="*/ 1692716 w 3475660"/>
              <a:gd name="connsiteY75" fmla="*/ 489614 h 612701"/>
              <a:gd name="connsiteX76" fmla="*/ 1627185 w 3475660"/>
              <a:gd name="connsiteY76" fmla="*/ 464762 h 612701"/>
              <a:gd name="connsiteX77" fmla="*/ 1662416 w 3475660"/>
              <a:gd name="connsiteY77" fmla="*/ 384960 h 612701"/>
              <a:gd name="connsiteX78" fmla="*/ 1716827 w 3475660"/>
              <a:gd name="connsiteY78" fmla="*/ 407365 h 612701"/>
              <a:gd name="connsiteX79" fmla="*/ 1779264 w 3475660"/>
              <a:gd name="connsiteY79" fmla="*/ 415657 h 612701"/>
              <a:gd name="connsiteX80" fmla="*/ 1819765 w 3475660"/>
              <a:gd name="connsiteY80" fmla="*/ 409813 h 612701"/>
              <a:gd name="connsiteX81" fmla="*/ 1831814 w 3475660"/>
              <a:gd name="connsiteY81" fmla="*/ 392953 h 612701"/>
              <a:gd name="connsiteX82" fmla="*/ 1817286 w 3475660"/>
              <a:gd name="connsiteY82" fmla="*/ 377292 h 612701"/>
              <a:gd name="connsiteX83" fmla="*/ 1771226 w 3475660"/>
              <a:gd name="connsiteY83" fmla="*/ 368375 h 612701"/>
              <a:gd name="connsiteX84" fmla="*/ 1702915 w 3475660"/>
              <a:gd name="connsiteY84" fmla="*/ 355487 h 612701"/>
              <a:gd name="connsiteX85" fmla="*/ 1654377 w 3475660"/>
              <a:gd name="connsiteY85" fmla="*/ 326039 h 612701"/>
              <a:gd name="connsiteX86" fmla="*/ 1633976 w 3475660"/>
              <a:gd name="connsiteY86" fmla="*/ 265869 h 612701"/>
              <a:gd name="connsiteX87" fmla="*/ 1653145 w 3475660"/>
              <a:gd name="connsiteY87" fmla="*/ 209096 h 612701"/>
              <a:gd name="connsiteX88" fmla="*/ 1709091 w 3475660"/>
              <a:gd name="connsiteY88" fmla="*/ 169807 h 612701"/>
              <a:gd name="connsiteX89" fmla="*/ 1797198 w 3475660"/>
              <a:gd name="connsiteY89" fmla="*/ 155395 h 612701"/>
              <a:gd name="connsiteX90" fmla="*/ 164498 w 3475660"/>
              <a:gd name="connsiteY90" fmla="*/ 155394 h 612701"/>
              <a:gd name="connsiteX91" fmla="*/ 263410 w 3475660"/>
              <a:gd name="connsiteY91" fmla="*/ 194059 h 612701"/>
              <a:gd name="connsiteX92" fmla="*/ 263410 w 3475660"/>
              <a:gd name="connsiteY92" fmla="*/ 160913 h 612701"/>
              <a:gd name="connsiteX93" fmla="*/ 375302 w 3475660"/>
              <a:gd name="connsiteY93" fmla="*/ 160913 h 612701"/>
              <a:gd name="connsiteX94" fmla="*/ 375302 w 3475660"/>
              <a:gd name="connsiteY94" fmla="*/ 612701 h 612701"/>
              <a:gd name="connsiteX95" fmla="*/ 257838 w 3475660"/>
              <a:gd name="connsiteY95" fmla="*/ 612701 h 612701"/>
              <a:gd name="connsiteX96" fmla="*/ 257838 w 3475660"/>
              <a:gd name="connsiteY96" fmla="*/ 464137 h 612701"/>
              <a:gd name="connsiteX97" fmla="*/ 164498 w 3475660"/>
              <a:gd name="connsiteY97" fmla="*/ 499129 h 612701"/>
              <a:gd name="connsiteX98" fmla="*/ 81347 w 3475660"/>
              <a:gd name="connsiteY98" fmla="*/ 477949 h 612701"/>
              <a:gd name="connsiteX99" fmla="*/ 21992 w 3475660"/>
              <a:gd name="connsiteY99" fmla="*/ 417803 h 612701"/>
              <a:gd name="connsiteX100" fmla="*/ 45 w 3475660"/>
              <a:gd name="connsiteY100" fmla="*/ 327262 h 612701"/>
              <a:gd name="connsiteX101" fmla="*/ 21992 w 3475660"/>
              <a:gd name="connsiteY101" fmla="*/ 236720 h 612701"/>
              <a:gd name="connsiteX102" fmla="*/ 81347 w 3475660"/>
              <a:gd name="connsiteY102" fmla="*/ 176550 h 612701"/>
              <a:gd name="connsiteX103" fmla="*/ 164498 w 3475660"/>
              <a:gd name="connsiteY103" fmla="*/ 155394 h 612701"/>
              <a:gd name="connsiteX104" fmla="*/ 3112765 w 3475660"/>
              <a:gd name="connsiteY104" fmla="*/ 155393 h 612701"/>
              <a:gd name="connsiteX105" fmla="*/ 3240129 w 3475660"/>
              <a:gd name="connsiteY105" fmla="*/ 193134 h 612701"/>
              <a:gd name="connsiteX106" fmla="*/ 3284000 w 3475660"/>
              <a:gd name="connsiteY106" fmla="*/ 308853 h 612701"/>
              <a:gd name="connsiteX107" fmla="*/ 3284000 w 3475660"/>
              <a:gd name="connsiteY107" fmla="*/ 493610 h 612701"/>
              <a:gd name="connsiteX108" fmla="*/ 3174598 w 3475660"/>
              <a:gd name="connsiteY108" fmla="*/ 493610 h 612701"/>
              <a:gd name="connsiteX109" fmla="*/ 3174598 w 3475660"/>
              <a:gd name="connsiteY109" fmla="*/ 450649 h 612701"/>
              <a:gd name="connsiteX110" fmla="*/ 3075661 w 3475660"/>
              <a:gd name="connsiteY110" fmla="*/ 499130 h 612701"/>
              <a:gd name="connsiteX111" fmla="*/ 3008294 w 3475660"/>
              <a:gd name="connsiteY111" fmla="*/ 485642 h 612701"/>
              <a:gd name="connsiteX112" fmla="*/ 2965327 w 3475660"/>
              <a:gd name="connsiteY112" fmla="*/ 449100 h 612701"/>
              <a:gd name="connsiteX113" fmla="*/ 2950787 w 3475660"/>
              <a:gd name="connsiteY113" fmla="*/ 396623 h 612701"/>
              <a:gd name="connsiteX114" fmla="*/ 2987262 w 3475660"/>
              <a:gd name="connsiteY114" fmla="*/ 323265 h 612701"/>
              <a:gd name="connsiteX115" fmla="*/ 3099783 w 3475660"/>
              <a:gd name="connsiteY115" fmla="*/ 297189 h 612701"/>
              <a:gd name="connsiteX116" fmla="*/ 3166547 w 3475660"/>
              <a:gd name="connsiteY116" fmla="*/ 297189 h 612701"/>
              <a:gd name="connsiteX117" fmla="*/ 3095457 w 3475660"/>
              <a:gd name="connsiteY117" fmla="*/ 244387 h 612701"/>
              <a:gd name="connsiteX118" fmla="*/ 3046605 w 3475660"/>
              <a:gd name="connsiteY118" fmla="*/ 252055 h 612701"/>
              <a:gd name="connsiteX119" fmla="*/ 3004570 w 3475660"/>
              <a:gd name="connsiteY119" fmla="*/ 273236 h 612701"/>
              <a:gd name="connsiteX120" fmla="*/ 2965000 w 3475660"/>
              <a:gd name="connsiteY120" fmla="*/ 194058 h 612701"/>
              <a:gd name="connsiteX121" fmla="*/ 3032694 w 3475660"/>
              <a:gd name="connsiteY121" fmla="*/ 165509 h 612701"/>
              <a:gd name="connsiteX122" fmla="*/ 3112765 w 3475660"/>
              <a:gd name="connsiteY122" fmla="*/ 155393 h 612701"/>
              <a:gd name="connsiteX123" fmla="*/ 2574912 w 3475660"/>
              <a:gd name="connsiteY123" fmla="*/ 155393 h 612701"/>
              <a:gd name="connsiteX124" fmla="*/ 2673221 w 3475660"/>
              <a:gd name="connsiteY124" fmla="*/ 179621 h 612701"/>
              <a:gd name="connsiteX125" fmla="*/ 2731934 w 3475660"/>
              <a:gd name="connsiteY125" fmla="*/ 246835 h 612701"/>
              <a:gd name="connsiteX126" fmla="*/ 2641072 w 3475660"/>
              <a:gd name="connsiteY126" fmla="*/ 292893 h 612701"/>
              <a:gd name="connsiteX127" fmla="*/ 2574283 w 3475660"/>
              <a:gd name="connsiteY127" fmla="*/ 248082 h 612701"/>
              <a:gd name="connsiteX128" fmla="*/ 2522060 w 3475660"/>
              <a:gd name="connsiteY128" fmla="*/ 268938 h 612701"/>
              <a:gd name="connsiteX129" fmla="*/ 2501332 w 3475660"/>
              <a:gd name="connsiteY129" fmla="*/ 326636 h 612701"/>
              <a:gd name="connsiteX130" fmla="*/ 2522060 w 3475660"/>
              <a:gd name="connsiteY130" fmla="*/ 385257 h 612701"/>
              <a:gd name="connsiteX131" fmla="*/ 2574283 w 3475660"/>
              <a:gd name="connsiteY131" fmla="*/ 406438 h 612701"/>
              <a:gd name="connsiteX132" fmla="*/ 2641072 w 3475660"/>
              <a:gd name="connsiteY132" fmla="*/ 361629 h 612701"/>
              <a:gd name="connsiteX133" fmla="*/ 2731934 w 3475660"/>
              <a:gd name="connsiteY133" fmla="*/ 407662 h 612701"/>
              <a:gd name="connsiteX134" fmla="*/ 2673221 w 3475660"/>
              <a:gd name="connsiteY134" fmla="*/ 474876 h 612701"/>
              <a:gd name="connsiteX135" fmla="*/ 2574913 w 3475660"/>
              <a:gd name="connsiteY135" fmla="*/ 499129 h 612701"/>
              <a:gd name="connsiteX136" fmla="*/ 2475371 w 3475660"/>
              <a:gd name="connsiteY136" fmla="*/ 477025 h 612701"/>
              <a:gd name="connsiteX137" fmla="*/ 2475371 w 3475660"/>
              <a:gd name="connsiteY137" fmla="*/ 477025 h 612701"/>
              <a:gd name="connsiteX138" fmla="*/ 2398115 w 3475660"/>
              <a:gd name="connsiteY138" fmla="*/ 253881 h 612701"/>
              <a:gd name="connsiteX139" fmla="*/ 2475371 w 3475660"/>
              <a:gd name="connsiteY139" fmla="*/ 177173 h 612701"/>
              <a:gd name="connsiteX140" fmla="*/ 2574912 w 3475660"/>
              <a:gd name="connsiteY140" fmla="*/ 155393 h 612701"/>
              <a:gd name="connsiteX141" fmla="*/ 2160246 w 3475660"/>
              <a:gd name="connsiteY141" fmla="*/ 155393 h 612701"/>
              <a:gd name="connsiteX142" fmla="*/ 2257774 w 3475660"/>
              <a:gd name="connsiteY142" fmla="*/ 177173 h 612701"/>
              <a:gd name="connsiteX143" fmla="*/ 2325166 w 3475660"/>
              <a:gd name="connsiteY143" fmla="*/ 237943 h 612701"/>
              <a:gd name="connsiteX144" fmla="*/ 2270543 w 3475660"/>
              <a:gd name="connsiteY144" fmla="*/ 469892 h 612701"/>
              <a:gd name="connsiteX145" fmla="*/ 2257774 w 3475660"/>
              <a:gd name="connsiteY145" fmla="*/ 477025 h 612701"/>
              <a:gd name="connsiteX146" fmla="*/ 2063044 w 3475660"/>
              <a:gd name="connsiteY146" fmla="*/ 477025 h 612701"/>
              <a:gd name="connsiteX147" fmla="*/ 2063044 w 3475660"/>
              <a:gd name="connsiteY147" fmla="*/ 477025 h 612701"/>
              <a:gd name="connsiteX148" fmla="*/ 1970924 w 3475660"/>
              <a:gd name="connsiteY148" fmla="*/ 326637 h 612701"/>
              <a:gd name="connsiteX149" fmla="*/ 2062717 w 3475660"/>
              <a:gd name="connsiteY149" fmla="*/ 177173 h 612701"/>
              <a:gd name="connsiteX150" fmla="*/ 2160246 w 3475660"/>
              <a:gd name="connsiteY150" fmla="*/ 155393 h 612701"/>
              <a:gd name="connsiteX151" fmla="*/ 1021335 w 3475660"/>
              <a:gd name="connsiteY151" fmla="*/ 155392 h 612701"/>
              <a:gd name="connsiteX152" fmla="*/ 1148701 w 3475660"/>
              <a:gd name="connsiteY152" fmla="*/ 193133 h 612701"/>
              <a:gd name="connsiteX153" fmla="*/ 1192584 w 3475660"/>
              <a:gd name="connsiteY153" fmla="*/ 308853 h 612701"/>
              <a:gd name="connsiteX154" fmla="*/ 1192584 w 3475660"/>
              <a:gd name="connsiteY154" fmla="*/ 493609 h 612701"/>
              <a:gd name="connsiteX155" fmla="*/ 1083170 w 3475660"/>
              <a:gd name="connsiteY155" fmla="*/ 493609 h 612701"/>
              <a:gd name="connsiteX156" fmla="*/ 1083170 w 3475660"/>
              <a:gd name="connsiteY156" fmla="*/ 450648 h 612701"/>
              <a:gd name="connsiteX157" fmla="*/ 984245 w 3475660"/>
              <a:gd name="connsiteY157" fmla="*/ 499128 h 612701"/>
              <a:gd name="connsiteX158" fmla="*/ 916866 w 3475660"/>
              <a:gd name="connsiteY158" fmla="*/ 485641 h 612701"/>
              <a:gd name="connsiteX159" fmla="*/ 873899 w 3475660"/>
              <a:gd name="connsiteY159" fmla="*/ 449099 h 612701"/>
              <a:gd name="connsiteX160" fmla="*/ 859371 w 3475660"/>
              <a:gd name="connsiteY160" fmla="*/ 396622 h 612701"/>
              <a:gd name="connsiteX161" fmla="*/ 895846 w 3475660"/>
              <a:gd name="connsiteY161" fmla="*/ 323264 h 612701"/>
              <a:gd name="connsiteX162" fmla="*/ 1008355 w 3475660"/>
              <a:gd name="connsiteY162" fmla="*/ 297187 h 612701"/>
              <a:gd name="connsiteX163" fmla="*/ 1075131 w 3475660"/>
              <a:gd name="connsiteY163" fmla="*/ 297187 h 612701"/>
              <a:gd name="connsiteX164" fmla="*/ 1004028 w 3475660"/>
              <a:gd name="connsiteY164" fmla="*/ 244385 h 612701"/>
              <a:gd name="connsiteX165" fmla="*/ 955188 w 3475660"/>
              <a:gd name="connsiteY165" fmla="*/ 252054 h 612701"/>
              <a:gd name="connsiteX166" fmla="*/ 913154 w 3475660"/>
              <a:gd name="connsiteY166" fmla="*/ 273234 h 612701"/>
              <a:gd name="connsiteX167" fmla="*/ 873584 w 3475660"/>
              <a:gd name="connsiteY167" fmla="*/ 194057 h 612701"/>
              <a:gd name="connsiteX168" fmla="*/ 941277 w 3475660"/>
              <a:gd name="connsiteY168" fmla="*/ 165508 h 612701"/>
              <a:gd name="connsiteX169" fmla="*/ 1021335 w 3475660"/>
              <a:gd name="connsiteY169" fmla="*/ 155392 h 612701"/>
              <a:gd name="connsiteX170" fmla="*/ 3358183 w 3475660"/>
              <a:gd name="connsiteY170" fmla="*/ 38150 h 612701"/>
              <a:gd name="connsiteX171" fmla="*/ 3475660 w 3475660"/>
              <a:gd name="connsiteY171" fmla="*/ 38150 h 612701"/>
              <a:gd name="connsiteX172" fmla="*/ 3475660 w 3475660"/>
              <a:gd name="connsiteY172" fmla="*/ 493610 h 612701"/>
              <a:gd name="connsiteX173" fmla="*/ 3358183 w 3475660"/>
              <a:gd name="connsiteY173" fmla="*/ 493610 h 612701"/>
              <a:gd name="connsiteX174" fmla="*/ 1266767 w 3475660"/>
              <a:gd name="connsiteY174" fmla="*/ 38150 h 612701"/>
              <a:gd name="connsiteX175" fmla="*/ 1384231 w 3475660"/>
              <a:gd name="connsiteY175" fmla="*/ 38150 h 612701"/>
              <a:gd name="connsiteX176" fmla="*/ 1384231 w 3475660"/>
              <a:gd name="connsiteY176" fmla="*/ 493610 h 612701"/>
              <a:gd name="connsiteX177" fmla="*/ 1266767 w 3475660"/>
              <a:gd name="connsiteY177" fmla="*/ 493610 h 612701"/>
              <a:gd name="connsiteX178" fmla="*/ 2835198 w 3475660"/>
              <a:gd name="connsiteY178" fmla="*/ 84 h 612701"/>
              <a:gd name="connsiteX179" fmla="*/ 2887119 w 3475660"/>
              <a:gd name="connsiteY179" fmla="*/ 16969 h 612701"/>
              <a:gd name="connsiteX180" fmla="*/ 2906891 w 3475660"/>
              <a:gd name="connsiteY180" fmla="*/ 60230 h 612701"/>
              <a:gd name="connsiteX181" fmla="*/ 2887119 w 3475660"/>
              <a:gd name="connsiteY181" fmla="*/ 105963 h 612701"/>
              <a:gd name="connsiteX182" fmla="*/ 2835198 w 3475660"/>
              <a:gd name="connsiteY182" fmla="*/ 124071 h 612701"/>
              <a:gd name="connsiteX183" fmla="*/ 2783251 w 3475660"/>
              <a:gd name="connsiteY183" fmla="*/ 106288 h 612701"/>
              <a:gd name="connsiteX184" fmla="*/ 2778957 w 3475660"/>
              <a:gd name="connsiteY184" fmla="*/ 22157 h 612701"/>
              <a:gd name="connsiteX185" fmla="*/ 2783251 w 3475660"/>
              <a:gd name="connsiteY185" fmla="*/ 17893 h 612701"/>
              <a:gd name="connsiteX186" fmla="*/ 2835198 w 3475660"/>
              <a:gd name="connsiteY186" fmla="*/ 84 h 612701"/>
              <a:gd name="connsiteX187" fmla="*/ 1519003 w 3475660"/>
              <a:gd name="connsiteY187" fmla="*/ 84 h 612701"/>
              <a:gd name="connsiteX188" fmla="*/ 1570924 w 3475660"/>
              <a:gd name="connsiteY188" fmla="*/ 16969 h 612701"/>
              <a:gd name="connsiteX189" fmla="*/ 1590709 w 3475660"/>
              <a:gd name="connsiteY189" fmla="*/ 60229 h 612701"/>
              <a:gd name="connsiteX190" fmla="*/ 1570924 w 3475660"/>
              <a:gd name="connsiteY190" fmla="*/ 105964 h 612701"/>
              <a:gd name="connsiteX191" fmla="*/ 1519003 w 3475660"/>
              <a:gd name="connsiteY191" fmla="*/ 124072 h 612701"/>
              <a:gd name="connsiteX192" fmla="*/ 1467069 w 3475660"/>
              <a:gd name="connsiteY192" fmla="*/ 106288 h 612701"/>
              <a:gd name="connsiteX193" fmla="*/ 1462738 w 3475660"/>
              <a:gd name="connsiteY193" fmla="*/ 22193 h 612701"/>
              <a:gd name="connsiteX194" fmla="*/ 1467069 w 3475660"/>
              <a:gd name="connsiteY194" fmla="*/ 17893 h 612701"/>
              <a:gd name="connsiteX195" fmla="*/ 1519003 w 3475660"/>
              <a:gd name="connsiteY195" fmla="*/ 84 h 61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3475660" h="612701">
                <a:moveTo>
                  <a:pt x="3115860" y="357959"/>
                </a:moveTo>
                <a:cubicBezTo>
                  <a:pt x="3081648" y="357959"/>
                  <a:pt x="3064542" y="369207"/>
                  <a:pt x="3064542" y="391703"/>
                </a:cubicBezTo>
                <a:cubicBezTo>
                  <a:pt x="3064231" y="401292"/>
                  <a:pt x="3068607" y="410438"/>
                  <a:pt x="3076290" y="416256"/>
                </a:cubicBezTo>
                <a:cubicBezTo>
                  <a:pt x="3085640" y="422867"/>
                  <a:pt x="3096979" y="426118"/>
                  <a:pt x="3108439" y="425473"/>
                </a:cubicBezTo>
                <a:cubicBezTo>
                  <a:pt x="3121096" y="425737"/>
                  <a:pt x="3133554" y="422325"/>
                  <a:pt x="3144285" y="415656"/>
                </a:cubicBezTo>
                <a:cubicBezTo>
                  <a:pt x="3154808" y="408847"/>
                  <a:pt x="3162664" y="398666"/>
                  <a:pt x="3166548" y="386807"/>
                </a:cubicBezTo>
                <a:lnTo>
                  <a:pt x="3166548" y="357959"/>
                </a:lnTo>
                <a:close/>
                <a:moveTo>
                  <a:pt x="1024432" y="357958"/>
                </a:moveTo>
                <a:cubicBezTo>
                  <a:pt x="990220" y="357958"/>
                  <a:pt x="973118" y="369206"/>
                  <a:pt x="973127" y="391702"/>
                </a:cubicBezTo>
                <a:cubicBezTo>
                  <a:pt x="972811" y="401289"/>
                  <a:pt x="977183" y="410436"/>
                  <a:pt x="984862" y="416256"/>
                </a:cubicBezTo>
                <a:cubicBezTo>
                  <a:pt x="994212" y="422864"/>
                  <a:pt x="1005550" y="426114"/>
                  <a:pt x="1017010" y="425472"/>
                </a:cubicBezTo>
                <a:cubicBezTo>
                  <a:pt x="1029670" y="425734"/>
                  <a:pt x="1042133" y="422322"/>
                  <a:pt x="1052870" y="415655"/>
                </a:cubicBezTo>
                <a:lnTo>
                  <a:pt x="1052870" y="415655"/>
                </a:lnTo>
                <a:cubicBezTo>
                  <a:pt x="1063385" y="408839"/>
                  <a:pt x="1071240" y="398661"/>
                  <a:pt x="1075133" y="386806"/>
                </a:cubicBezTo>
                <a:lnTo>
                  <a:pt x="1075133" y="357958"/>
                </a:lnTo>
                <a:close/>
                <a:moveTo>
                  <a:pt x="189955" y="248088"/>
                </a:moveTo>
                <a:cubicBezTo>
                  <a:pt x="171795" y="247901"/>
                  <a:pt x="153564" y="254593"/>
                  <a:pt x="139565" y="268208"/>
                </a:cubicBezTo>
                <a:cubicBezTo>
                  <a:pt x="139215" y="268548"/>
                  <a:pt x="138868" y="268892"/>
                  <a:pt x="138526" y="269239"/>
                </a:cubicBezTo>
                <a:cubicBezTo>
                  <a:pt x="124631" y="285317"/>
                  <a:pt x="117541" y="306110"/>
                  <a:pt x="118741" y="327262"/>
                </a:cubicBezTo>
                <a:cubicBezTo>
                  <a:pt x="117537" y="348407"/>
                  <a:pt x="124628" y="369193"/>
                  <a:pt x="138526" y="385258"/>
                </a:cubicBezTo>
                <a:cubicBezTo>
                  <a:pt x="165903" y="413058"/>
                  <a:pt x="210794" y="413557"/>
                  <a:pt x="238792" y="386374"/>
                </a:cubicBezTo>
                <a:cubicBezTo>
                  <a:pt x="239170" y="386006"/>
                  <a:pt x="239544" y="385634"/>
                  <a:pt x="239915" y="385258"/>
                </a:cubicBezTo>
                <a:cubicBezTo>
                  <a:pt x="253807" y="369190"/>
                  <a:pt x="260898" y="348406"/>
                  <a:pt x="259700" y="327262"/>
                </a:cubicBezTo>
                <a:cubicBezTo>
                  <a:pt x="260893" y="306110"/>
                  <a:pt x="253803" y="285320"/>
                  <a:pt x="239915" y="269239"/>
                </a:cubicBezTo>
                <a:cubicBezTo>
                  <a:pt x="226203" y="255340"/>
                  <a:pt x="208114" y="248274"/>
                  <a:pt x="189955" y="248088"/>
                </a:cubicBezTo>
                <a:close/>
                <a:moveTo>
                  <a:pt x="2160117" y="248083"/>
                </a:moveTo>
                <a:cubicBezTo>
                  <a:pt x="2141777" y="248078"/>
                  <a:pt x="2123434" y="255019"/>
                  <a:pt x="2109437" y="268909"/>
                </a:cubicBezTo>
                <a:cubicBezTo>
                  <a:pt x="2109427" y="268919"/>
                  <a:pt x="2109416" y="268929"/>
                  <a:pt x="2109406" y="268939"/>
                </a:cubicBezTo>
                <a:cubicBezTo>
                  <a:pt x="2095470" y="284866"/>
                  <a:pt x="2088365" y="305575"/>
                  <a:pt x="2089608" y="326637"/>
                </a:cubicBezTo>
                <a:cubicBezTo>
                  <a:pt x="2088334" y="347983"/>
                  <a:pt x="2095429" y="368990"/>
                  <a:pt x="2109406" y="385258"/>
                </a:cubicBezTo>
                <a:cubicBezTo>
                  <a:pt x="2136776" y="413054"/>
                  <a:pt x="2181657" y="413558"/>
                  <a:pt x="2209651" y="386383"/>
                </a:cubicBezTo>
                <a:cubicBezTo>
                  <a:pt x="2210033" y="386012"/>
                  <a:pt x="2210410" y="385637"/>
                  <a:pt x="2210783" y="385258"/>
                </a:cubicBezTo>
                <a:cubicBezTo>
                  <a:pt x="2224750" y="368984"/>
                  <a:pt x="2231843" y="347981"/>
                  <a:pt x="2230581" y="326637"/>
                </a:cubicBezTo>
                <a:cubicBezTo>
                  <a:pt x="2231813" y="305577"/>
                  <a:pt x="2224709" y="284872"/>
                  <a:pt x="2210783" y="268939"/>
                </a:cubicBezTo>
                <a:cubicBezTo>
                  <a:pt x="2196795" y="255041"/>
                  <a:pt x="2178457" y="248089"/>
                  <a:pt x="2160117" y="248083"/>
                </a:cubicBezTo>
                <a:close/>
                <a:moveTo>
                  <a:pt x="2776459" y="160913"/>
                </a:moveTo>
                <a:lnTo>
                  <a:pt x="2893911" y="160913"/>
                </a:lnTo>
                <a:lnTo>
                  <a:pt x="2893911" y="493610"/>
                </a:lnTo>
                <a:lnTo>
                  <a:pt x="2776459" y="493610"/>
                </a:lnTo>
                <a:close/>
                <a:moveTo>
                  <a:pt x="449487" y="160913"/>
                </a:moveTo>
                <a:lnTo>
                  <a:pt x="566950" y="160913"/>
                </a:lnTo>
                <a:lnTo>
                  <a:pt x="566950" y="327861"/>
                </a:lnTo>
                <a:cubicBezTo>
                  <a:pt x="565336" y="347149"/>
                  <a:pt x="570346" y="366411"/>
                  <a:pt x="581163" y="382511"/>
                </a:cubicBezTo>
                <a:cubicBezTo>
                  <a:pt x="591507" y="394357"/>
                  <a:pt x="606837" y="400715"/>
                  <a:pt x="622594" y="399696"/>
                </a:cubicBezTo>
                <a:cubicBezTo>
                  <a:pt x="639871" y="400235"/>
                  <a:pt x="656504" y="393158"/>
                  <a:pt x="668025" y="380364"/>
                </a:cubicBezTo>
                <a:cubicBezTo>
                  <a:pt x="681077" y="363459"/>
                  <a:pt x="687356" y="342350"/>
                  <a:pt x="685647" y="321117"/>
                </a:cubicBezTo>
                <a:lnTo>
                  <a:pt x="685647" y="160913"/>
                </a:lnTo>
                <a:lnTo>
                  <a:pt x="803111" y="160913"/>
                </a:lnTo>
                <a:lnTo>
                  <a:pt x="803111" y="493610"/>
                </a:lnTo>
                <a:lnTo>
                  <a:pt x="691207" y="493610"/>
                </a:lnTo>
                <a:lnTo>
                  <a:pt x="691207" y="458018"/>
                </a:lnTo>
                <a:cubicBezTo>
                  <a:pt x="678911" y="471470"/>
                  <a:pt x="663688" y="481960"/>
                  <a:pt x="646694" y="488690"/>
                </a:cubicBezTo>
                <a:cubicBezTo>
                  <a:pt x="629214" y="495688"/>
                  <a:pt x="610526" y="499234"/>
                  <a:pt x="591679" y="499130"/>
                </a:cubicBezTo>
                <a:cubicBezTo>
                  <a:pt x="553374" y="501014"/>
                  <a:pt x="515961" y="487261"/>
                  <a:pt x="488126" y="461065"/>
                </a:cubicBezTo>
                <a:cubicBezTo>
                  <a:pt x="460196" y="429780"/>
                  <a:pt x="446252" y="388577"/>
                  <a:pt x="449487" y="346894"/>
                </a:cubicBezTo>
                <a:close/>
                <a:moveTo>
                  <a:pt x="1460265" y="160913"/>
                </a:moveTo>
                <a:lnTo>
                  <a:pt x="1577729" y="160913"/>
                </a:lnTo>
                <a:lnTo>
                  <a:pt x="1577729" y="493610"/>
                </a:lnTo>
                <a:lnTo>
                  <a:pt x="1460265" y="493610"/>
                </a:lnTo>
                <a:close/>
                <a:moveTo>
                  <a:pt x="1797198" y="155395"/>
                </a:moveTo>
                <a:cubicBezTo>
                  <a:pt x="1821496" y="155389"/>
                  <a:pt x="1845731" y="157858"/>
                  <a:pt x="1869521" y="162763"/>
                </a:cubicBezTo>
                <a:cubicBezTo>
                  <a:pt x="1890469" y="166623"/>
                  <a:pt x="1910696" y="173657"/>
                  <a:pt x="1929492" y="183619"/>
                </a:cubicBezTo>
                <a:lnTo>
                  <a:pt x="1894249" y="262797"/>
                </a:lnTo>
                <a:cubicBezTo>
                  <a:pt x="1864778" y="246484"/>
                  <a:pt x="1831556" y="238024"/>
                  <a:pt x="1797815" y="238243"/>
                </a:cubicBezTo>
                <a:cubicBezTo>
                  <a:pt x="1783904" y="237430"/>
                  <a:pt x="1769982" y="239629"/>
                  <a:pt x="1757012" y="244689"/>
                </a:cubicBezTo>
                <a:cubicBezTo>
                  <a:pt x="1749661" y="247218"/>
                  <a:pt x="1744544" y="253866"/>
                  <a:pt x="1744019" y="261573"/>
                </a:cubicBezTo>
                <a:cubicBezTo>
                  <a:pt x="1744019" y="269366"/>
                  <a:pt x="1748761" y="274794"/>
                  <a:pt x="1758244" y="277859"/>
                </a:cubicBezTo>
                <a:cubicBezTo>
                  <a:pt x="1773652" y="282165"/>
                  <a:pt x="1789358" y="285337"/>
                  <a:pt x="1805235" y="287350"/>
                </a:cubicBezTo>
                <a:cubicBezTo>
                  <a:pt x="1828401" y="290522"/>
                  <a:pt x="1851324" y="295245"/>
                  <a:pt x="1873848" y="301487"/>
                </a:cubicBezTo>
                <a:cubicBezTo>
                  <a:pt x="1891970" y="306800"/>
                  <a:pt x="1908313" y="316870"/>
                  <a:pt x="1921153" y="330635"/>
                </a:cubicBezTo>
                <a:cubicBezTo>
                  <a:pt x="1935368" y="347030"/>
                  <a:pt x="1942576" y="368288"/>
                  <a:pt x="1941240" y="389881"/>
                </a:cubicBezTo>
                <a:cubicBezTo>
                  <a:pt x="1941423" y="410210"/>
                  <a:pt x="1934666" y="430001"/>
                  <a:pt x="1922071" y="446030"/>
                </a:cubicBezTo>
                <a:cubicBezTo>
                  <a:pt x="1907271" y="464035"/>
                  <a:pt x="1887671" y="477545"/>
                  <a:pt x="1865509" y="485019"/>
                </a:cubicBezTo>
                <a:cubicBezTo>
                  <a:pt x="1836627" y="495076"/>
                  <a:pt x="1806149" y="499858"/>
                  <a:pt x="1775552" y="499131"/>
                </a:cubicBezTo>
                <a:cubicBezTo>
                  <a:pt x="1747662" y="499147"/>
                  <a:pt x="1719865" y="495953"/>
                  <a:pt x="1692716" y="489614"/>
                </a:cubicBezTo>
                <a:lnTo>
                  <a:pt x="1692716" y="489614"/>
                </a:lnTo>
                <a:cubicBezTo>
                  <a:pt x="1669667" y="484889"/>
                  <a:pt x="1647537" y="476497"/>
                  <a:pt x="1627185" y="464762"/>
                </a:cubicBezTo>
                <a:lnTo>
                  <a:pt x="1662416" y="384960"/>
                </a:lnTo>
                <a:cubicBezTo>
                  <a:pt x="1679332" y="395069"/>
                  <a:pt x="1697670" y="402621"/>
                  <a:pt x="1716827" y="407365"/>
                </a:cubicBezTo>
                <a:cubicBezTo>
                  <a:pt x="1737190" y="412803"/>
                  <a:pt x="1758178" y="415590"/>
                  <a:pt x="1779264" y="415657"/>
                </a:cubicBezTo>
                <a:cubicBezTo>
                  <a:pt x="1793026" y="416506"/>
                  <a:pt x="1806815" y="414516"/>
                  <a:pt x="1819765" y="409813"/>
                </a:cubicBezTo>
                <a:cubicBezTo>
                  <a:pt x="1826906" y="407208"/>
                  <a:pt x="1831695" y="400506"/>
                  <a:pt x="1831814" y="392953"/>
                </a:cubicBezTo>
                <a:cubicBezTo>
                  <a:pt x="1831814" y="385585"/>
                  <a:pt x="1826971" y="380365"/>
                  <a:pt x="1817286" y="377292"/>
                </a:cubicBezTo>
                <a:cubicBezTo>
                  <a:pt x="1802190" y="373134"/>
                  <a:pt x="1786789" y="370153"/>
                  <a:pt x="1771226" y="368375"/>
                </a:cubicBezTo>
                <a:cubicBezTo>
                  <a:pt x="1748154" y="365842"/>
                  <a:pt x="1725315" y="361533"/>
                  <a:pt x="1702915" y="355487"/>
                </a:cubicBezTo>
                <a:cubicBezTo>
                  <a:pt x="1684321" y="350279"/>
                  <a:pt x="1667529" y="340091"/>
                  <a:pt x="1654377" y="326039"/>
                </a:cubicBezTo>
                <a:cubicBezTo>
                  <a:pt x="1639943" y="309387"/>
                  <a:pt x="1632623" y="287799"/>
                  <a:pt x="1633976" y="265869"/>
                </a:cubicBezTo>
                <a:cubicBezTo>
                  <a:pt x="1633729" y="245339"/>
                  <a:pt x="1640485" y="225330"/>
                  <a:pt x="1653145" y="209096"/>
                </a:cubicBezTo>
                <a:cubicBezTo>
                  <a:pt x="1667812" y="191154"/>
                  <a:pt x="1687167" y="177562"/>
                  <a:pt x="1709091" y="169807"/>
                </a:cubicBezTo>
                <a:cubicBezTo>
                  <a:pt x="1737292" y="159568"/>
                  <a:pt x="1767179" y="154678"/>
                  <a:pt x="1797198" y="155395"/>
                </a:cubicBezTo>
                <a:close/>
                <a:moveTo>
                  <a:pt x="164498" y="155394"/>
                </a:moveTo>
                <a:cubicBezTo>
                  <a:pt x="201687" y="152594"/>
                  <a:pt x="238124" y="166838"/>
                  <a:pt x="263410" y="194059"/>
                </a:cubicBezTo>
                <a:lnTo>
                  <a:pt x="263410" y="160913"/>
                </a:lnTo>
                <a:lnTo>
                  <a:pt x="375302" y="160913"/>
                </a:lnTo>
                <a:lnTo>
                  <a:pt x="375302" y="612701"/>
                </a:lnTo>
                <a:lnTo>
                  <a:pt x="257838" y="612701"/>
                </a:lnTo>
                <a:lnTo>
                  <a:pt x="257838" y="464137"/>
                </a:lnTo>
                <a:cubicBezTo>
                  <a:pt x="233057" y="488303"/>
                  <a:pt x="199181" y="501003"/>
                  <a:pt x="164498" y="499129"/>
                </a:cubicBezTo>
                <a:cubicBezTo>
                  <a:pt x="135382" y="499494"/>
                  <a:pt x="106690" y="492186"/>
                  <a:pt x="81347" y="477949"/>
                </a:cubicBezTo>
                <a:cubicBezTo>
                  <a:pt x="56321" y="463761"/>
                  <a:pt x="35768" y="442935"/>
                  <a:pt x="21992" y="417803"/>
                </a:cubicBezTo>
                <a:cubicBezTo>
                  <a:pt x="6907" y="390017"/>
                  <a:pt x="-655" y="358820"/>
                  <a:pt x="45" y="327262"/>
                </a:cubicBezTo>
                <a:cubicBezTo>
                  <a:pt x="-652" y="295704"/>
                  <a:pt x="6910" y="264507"/>
                  <a:pt x="21992" y="236720"/>
                </a:cubicBezTo>
                <a:cubicBezTo>
                  <a:pt x="35782" y="211592"/>
                  <a:pt x="56330" y="190761"/>
                  <a:pt x="81347" y="176550"/>
                </a:cubicBezTo>
                <a:cubicBezTo>
                  <a:pt x="106696" y="162332"/>
                  <a:pt x="135386" y="155033"/>
                  <a:pt x="164498" y="155394"/>
                </a:cubicBezTo>
                <a:close/>
                <a:moveTo>
                  <a:pt x="3112765" y="155393"/>
                </a:moveTo>
                <a:cubicBezTo>
                  <a:pt x="3158420" y="152260"/>
                  <a:pt x="3203670" y="165669"/>
                  <a:pt x="3240129" y="193134"/>
                </a:cubicBezTo>
                <a:cubicBezTo>
                  <a:pt x="3271416" y="223271"/>
                  <a:pt x="3287507" y="265712"/>
                  <a:pt x="3284000" y="308853"/>
                </a:cubicBezTo>
                <a:lnTo>
                  <a:pt x="3284000" y="493610"/>
                </a:lnTo>
                <a:lnTo>
                  <a:pt x="3174598" y="493610"/>
                </a:lnTo>
                <a:lnTo>
                  <a:pt x="3174598" y="450649"/>
                </a:lnTo>
                <a:cubicBezTo>
                  <a:pt x="3157693" y="482970"/>
                  <a:pt x="3124714" y="499130"/>
                  <a:pt x="3075661" y="499130"/>
                </a:cubicBezTo>
                <a:cubicBezTo>
                  <a:pt x="3052471" y="499701"/>
                  <a:pt x="3029448" y="495092"/>
                  <a:pt x="3008294" y="485642"/>
                </a:cubicBezTo>
                <a:cubicBezTo>
                  <a:pt x="2990719" y="477836"/>
                  <a:pt x="2975796" y="465145"/>
                  <a:pt x="2965327" y="449100"/>
                </a:cubicBezTo>
                <a:cubicBezTo>
                  <a:pt x="2955511" y="433355"/>
                  <a:pt x="2950464" y="415138"/>
                  <a:pt x="2950787" y="396623"/>
                </a:cubicBezTo>
                <a:cubicBezTo>
                  <a:pt x="2949551" y="367595"/>
                  <a:pt x="2963300" y="339942"/>
                  <a:pt x="2987262" y="323265"/>
                </a:cubicBezTo>
                <a:cubicBezTo>
                  <a:pt x="3021226" y="303415"/>
                  <a:pt x="3060478" y="294319"/>
                  <a:pt x="3099783" y="297189"/>
                </a:cubicBezTo>
                <a:lnTo>
                  <a:pt x="3166547" y="297189"/>
                </a:lnTo>
                <a:cubicBezTo>
                  <a:pt x="3164484" y="261995"/>
                  <a:pt x="3140788" y="244395"/>
                  <a:pt x="3095457" y="244387"/>
                </a:cubicBezTo>
                <a:cubicBezTo>
                  <a:pt x="3078876" y="244473"/>
                  <a:pt x="3062404" y="247058"/>
                  <a:pt x="3046605" y="252055"/>
                </a:cubicBezTo>
                <a:cubicBezTo>
                  <a:pt x="3031415" y="256525"/>
                  <a:pt x="3017171" y="263703"/>
                  <a:pt x="3004570" y="273236"/>
                </a:cubicBezTo>
                <a:lnTo>
                  <a:pt x="2965000" y="194058"/>
                </a:lnTo>
                <a:cubicBezTo>
                  <a:pt x="2985782" y="180821"/>
                  <a:pt x="3008670" y="171169"/>
                  <a:pt x="3032694" y="165509"/>
                </a:cubicBezTo>
                <a:cubicBezTo>
                  <a:pt x="3058852" y="158820"/>
                  <a:pt x="3085753" y="155421"/>
                  <a:pt x="3112765" y="155393"/>
                </a:cubicBezTo>
                <a:close/>
                <a:moveTo>
                  <a:pt x="2574912" y="155393"/>
                </a:moveTo>
                <a:cubicBezTo>
                  <a:pt x="2609285" y="154497"/>
                  <a:pt x="2643259" y="162870"/>
                  <a:pt x="2673221" y="179621"/>
                </a:cubicBezTo>
                <a:cubicBezTo>
                  <a:pt x="2699905" y="194762"/>
                  <a:pt x="2720610" y="218465"/>
                  <a:pt x="2731934" y="246835"/>
                </a:cubicBezTo>
                <a:lnTo>
                  <a:pt x="2641072" y="292893"/>
                </a:lnTo>
                <a:cubicBezTo>
                  <a:pt x="2630078" y="265845"/>
                  <a:pt x="2603660" y="248120"/>
                  <a:pt x="2574283" y="248082"/>
                </a:cubicBezTo>
                <a:cubicBezTo>
                  <a:pt x="2554708" y="247499"/>
                  <a:pt x="2535777" y="255060"/>
                  <a:pt x="2522060" y="268938"/>
                </a:cubicBezTo>
                <a:cubicBezTo>
                  <a:pt x="2507580" y="284598"/>
                  <a:pt x="2500103" y="305412"/>
                  <a:pt x="2501332" y="326636"/>
                </a:cubicBezTo>
                <a:cubicBezTo>
                  <a:pt x="2500070" y="348142"/>
                  <a:pt x="2507535" y="369254"/>
                  <a:pt x="2522060" y="385257"/>
                </a:cubicBezTo>
                <a:cubicBezTo>
                  <a:pt x="2535679" y="399316"/>
                  <a:pt x="2554646" y="407009"/>
                  <a:pt x="2574283" y="406438"/>
                </a:cubicBezTo>
                <a:cubicBezTo>
                  <a:pt x="2603659" y="406401"/>
                  <a:pt x="2630077" y="388677"/>
                  <a:pt x="2641072" y="361629"/>
                </a:cubicBezTo>
                <a:lnTo>
                  <a:pt x="2731934" y="407662"/>
                </a:lnTo>
                <a:cubicBezTo>
                  <a:pt x="2720625" y="436041"/>
                  <a:pt x="2699916" y="459747"/>
                  <a:pt x="2673221" y="474876"/>
                </a:cubicBezTo>
                <a:cubicBezTo>
                  <a:pt x="2643266" y="491646"/>
                  <a:pt x="2609289" y="500028"/>
                  <a:pt x="2574913" y="499129"/>
                </a:cubicBezTo>
                <a:cubicBezTo>
                  <a:pt x="2540434" y="499721"/>
                  <a:pt x="2506311" y="492143"/>
                  <a:pt x="2475371" y="477025"/>
                </a:cubicBezTo>
                <a:lnTo>
                  <a:pt x="2475371" y="477025"/>
                </a:lnTo>
                <a:cubicBezTo>
                  <a:pt x="2391978" y="436588"/>
                  <a:pt x="2357389" y="336683"/>
                  <a:pt x="2398115" y="253881"/>
                </a:cubicBezTo>
                <a:cubicBezTo>
                  <a:pt x="2414543" y="220481"/>
                  <a:pt x="2441733" y="193484"/>
                  <a:pt x="2475371" y="177173"/>
                </a:cubicBezTo>
                <a:cubicBezTo>
                  <a:pt x="2506374" y="162266"/>
                  <a:pt x="2540471" y="154805"/>
                  <a:pt x="2574912" y="155393"/>
                </a:cubicBezTo>
                <a:close/>
                <a:moveTo>
                  <a:pt x="2160246" y="155393"/>
                </a:moveTo>
                <a:cubicBezTo>
                  <a:pt x="2193577" y="155393"/>
                  <a:pt x="2226909" y="162653"/>
                  <a:pt x="2257774" y="177173"/>
                </a:cubicBezTo>
                <a:cubicBezTo>
                  <a:pt x="2285547" y="190734"/>
                  <a:pt x="2308905" y="211797"/>
                  <a:pt x="2325166" y="237943"/>
                </a:cubicBezTo>
                <a:cubicBezTo>
                  <a:pt x="2374590" y="316971"/>
                  <a:pt x="2350135" y="420818"/>
                  <a:pt x="2270543" y="469892"/>
                </a:cubicBezTo>
                <a:cubicBezTo>
                  <a:pt x="2266392" y="472451"/>
                  <a:pt x="2262132" y="474831"/>
                  <a:pt x="2257774" y="477025"/>
                </a:cubicBezTo>
                <a:cubicBezTo>
                  <a:pt x="2196258" y="506499"/>
                  <a:pt x="2124560" y="506499"/>
                  <a:pt x="2063044" y="477025"/>
                </a:cubicBezTo>
                <a:lnTo>
                  <a:pt x="2063044" y="477025"/>
                </a:lnTo>
                <a:cubicBezTo>
                  <a:pt x="2005623" y="448810"/>
                  <a:pt x="1969746" y="390239"/>
                  <a:pt x="1970924" y="326637"/>
                </a:cubicBezTo>
                <a:cubicBezTo>
                  <a:pt x="1969939" y="263410"/>
                  <a:pt x="2005655" y="205254"/>
                  <a:pt x="2062717" y="177173"/>
                </a:cubicBezTo>
                <a:cubicBezTo>
                  <a:pt x="2093582" y="162653"/>
                  <a:pt x="2126914" y="155393"/>
                  <a:pt x="2160246" y="155393"/>
                </a:cubicBezTo>
                <a:close/>
                <a:moveTo>
                  <a:pt x="1021335" y="155392"/>
                </a:moveTo>
                <a:cubicBezTo>
                  <a:pt x="1066991" y="152257"/>
                  <a:pt x="1112243" y="165666"/>
                  <a:pt x="1148701" y="193133"/>
                </a:cubicBezTo>
                <a:cubicBezTo>
                  <a:pt x="1179992" y="223268"/>
                  <a:pt x="1196087" y="265709"/>
                  <a:pt x="1192584" y="308853"/>
                </a:cubicBezTo>
                <a:lnTo>
                  <a:pt x="1192584" y="493609"/>
                </a:lnTo>
                <a:lnTo>
                  <a:pt x="1083170" y="493609"/>
                </a:lnTo>
                <a:lnTo>
                  <a:pt x="1083170" y="450648"/>
                </a:lnTo>
                <a:cubicBezTo>
                  <a:pt x="1066265" y="482968"/>
                  <a:pt x="1033291" y="499128"/>
                  <a:pt x="984245" y="499128"/>
                </a:cubicBezTo>
                <a:cubicBezTo>
                  <a:pt x="961052" y="499698"/>
                  <a:pt x="938025" y="495089"/>
                  <a:pt x="916866" y="485641"/>
                </a:cubicBezTo>
                <a:cubicBezTo>
                  <a:pt x="899293" y="477831"/>
                  <a:pt x="884371" y="465140"/>
                  <a:pt x="873899" y="449099"/>
                </a:cubicBezTo>
                <a:cubicBezTo>
                  <a:pt x="864093" y="433350"/>
                  <a:pt x="859050" y="415135"/>
                  <a:pt x="859371" y="396622"/>
                </a:cubicBezTo>
                <a:cubicBezTo>
                  <a:pt x="858135" y="367593"/>
                  <a:pt x="871885" y="339941"/>
                  <a:pt x="895846" y="323264"/>
                </a:cubicBezTo>
                <a:cubicBezTo>
                  <a:pt x="929805" y="303412"/>
                  <a:pt x="969054" y="294315"/>
                  <a:pt x="1008355" y="297187"/>
                </a:cubicBezTo>
                <a:lnTo>
                  <a:pt x="1075131" y="297187"/>
                </a:lnTo>
                <a:cubicBezTo>
                  <a:pt x="1073055" y="261994"/>
                  <a:pt x="1049354" y="244393"/>
                  <a:pt x="1004028" y="244385"/>
                </a:cubicBezTo>
                <a:cubicBezTo>
                  <a:pt x="987451" y="244471"/>
                  <a:pt x="970983" y="247057"/>
                  <a:pt x="955188" y="252054"/>
                </a:cubicBezTo>
                <a:cubicBezTo>
                  <a:pt x="939997" y="256519"/>
                  <a:pt x="925752" y="263696"/>
                  <a:pt x="913154" y="273234"/>
                </a:cubicBezTo>
                <a:lnTo>
                  <a:pt x="873584" y="194057"/>
                </a:lnTo>
                <a:cubicBezTo>
                  <a:pt x="894364" y="180816"/>
                  <a:pt x="917252" y="171163"/>
                  <a:pt x="941277" y="165508"/>
                </a:cubicBezTo>
                <a:cubicBezTo>
                  <a:pt x="967431" y="158818"/>
                  <a:pt x="994328" y="155420"/>
                  <a:pt x="1021335" y="155392"/>
                </a:cubicBezTo>
                <a:close/>
                <a:moveTo>
                  <a:pt x="3358183" y="38150"/>
                </a:moveTo>
                <a:lnTo>
                  <a:pt x="3475660" y="38150"/>
                </a:lnTo>
                <a:lnTo>
                  <a:pt x="3475660" y="493610"/>
                </a:lnTo>
                <a:lnTo>
                  <a:pt x="3358183" y="493610"/>
                </a:lnTo>
                <a:close/>
                <a:moveTo>
                  <a:pt x="1266767" y="38150"/>
                </a:moveTo>
                <a:lnTo>
                  <a:pt x="1384231" y="38150"/>
                </a:lnTo>
                <a:lnTo>
                  <a:pt x="1384231" y="493610"/>
                </a:lnTo>
                <a:lnTo>
                  <a:pt x="1266767" y="493610"/>
                </a:lnTo>
                <a:close/>
                <a:moveTo>
                  <a:pt x="2835198" y="84"/>
                </a:moveTo>
                <a:cubicBezTo>
                  <a:pt x="2854003" y="-789"/>
                  <a:pt x="2872477" y="5219"/>
                  <a:pt x="2887119" y="16969"/>
                </a:cubicBezTo>
                <a:cubicBezTo>
                  <a:pt x="2900026" y="27628"/>
                  <a:pt x="2907310" y="43566"/>
                  <a:pt x="2906891" y="60230"/>
                </a:cubicBezTo>
                <a:cubicBezTo>
                  <a:pt x="2907345" y="77610"/>
                  <a:pt x="2900121" y="94318"/>
                  <a:pt x="2887119" y="105963"/>
                </a:cubicBezTo>
                <a:cubicBezTo>
                  <a:pt x="2872823" y="118442"/>
                  <a:pt x="2854212" y="124933"/>
                  <a:pt x="2835198" y="124071"/>
                </a:cubicBezTo>
                <a:cubicBezTo>
                  <a:pt x="2816231" y="124943"/>
                  <a:pt x="2797647" y="118580"/>
                  <a:pt x="2783251" y="106288"/>
                </a:cubicBezTo>
                <a:cubicBezTo>
                  <a:pt x="2758667" y="84233"/>
                  <a:pt x="2756745" y="46566"/>
                  <a:pt x="2778957" y="22157"/>
                </a:cubicBezTo>
                <a:cubicBezTo>
                  <a:pt x="2780315" y="20664"/>
                  <a:pt x="2781748" y="19241"/>
                  <a:pt x="2783251" y="17893"/>
                </a:cubicBezTo>
                <a:cubicBezTo>
                  <a:pt x="2797643" y="5592"/>
                  <a:pt x="2816228" y="-779"/>
                  <a:pt x="2835198" y="84"/>
                </a:cubicBezTo>
                <a:close/>
                <a:moveTo>
                  <a:pt x="1519003" y="84"/>
                </a:moveTo>
                <a:cubicBezTo>
                  <a:pt x="1537809" y="-794"/>
                  <a:pt x="1556285" y="5215"/>
                  <a:pt x="1570924" y="16969"/>
                </a:cubicBezTo>
                <a:cubicBezTo>
                  <a:pt x="1583839" y="27623"/>
                  <a:pt x="1591129" y="43563"/>
                  <a:pt x="1590709" y="60229"/>
                </a:cubicBezTo>
                <a:cubicBezTo>
                  <a:pt x="1591165" y="77613"/>
                  <a:pt x="1583936" y="94324"/>
                  <a:pt x="1570924" y="105964"/>
                </a:cubicBezTo>
                <a:cubicBezTo>
                  <a:pt x="1556631" y="118446"/>
                  <a:pt x="1538018" y="124938"/>
                  <a:pt x="1519003" y="124072"/>
                </a:cubicBezTo>
                <a:cubicBezTo>
                  <a:pt x="1500040" y="124943"/>
                  <a:pt x="1481460" y="118580"/>
                  <a:pt x="1467069" y="106288"/>
                </a:cubicBezTo>
                <a:cubicBezTo>
                  <a:pt x="1442485" y="84253"/>
                  <a:pt x="1440546" y="46603"/>
                  <a:pt x="1462738" y="22193"/>
                </a:cubicBezTo>
                <a:cubicBezTo>
                  <a:pt x="1464107" y="20688"/>
                  <a:pt x="1465553" y="19252"/>
                  <a:pt x="1467069" y="17893"/>
                </a:cubicBezTo>
                <a:cubicBezTo>
                  <a:pt x="1481457" y="5592"/>
                  <a:pt x="1500037" y="-779"/>
                  <a:pt x="1519003" y="84"/>
                </a:cubicBezTo>
                <a:close/>
              </a:path>
            </a:pathLst>
          </a:custGeom>
          <a:solidFill>
            <a:schemeClr val="bg1"/>
          </a:solidFill>
          <a:ln w="118527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40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6122B04D-621C-410E-A727-821BCB13D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6424847"/>
            <a:ext cx="403225" cy="365125"/>
          </a:xfrm>
        </p:spPr>
        <p:txBody>
          <a:bodyPr/>
          <a:lstStyle/>
          <a:p>
            <a:fld id="{69EC288C-231A-410C-862F-6ABBF6280EC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58564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u_jau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0740400-BF9B-C942-8CDA-A0296B46884E}"/>
              </a:ext>
            </a:extLst>
          </p:cNvPr>
          <p:cNvSpPr/>
          <p:nvPr userDrawn="1"/>
        </p:nvSpPr>
        <p:spPr>
          <a:xfrm>
            <a:off x="408357" y="394100"/>
            <a:ext cx="11379673" cy="30722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cxnSp>
        <p:nvCxnSpPr>
          <p:cNvPr id="3" name="Connecteur droit 14">
            <a:extLst>
              <a:ext uri="{FF2B5EF4-FFF2-40B4-BE49-F238E27FC236}">
                <a16:creationId xmlns:a16="http://schemas.microsoft.com/office/drawing/2014/main" id="{E0E97CEF-9554-9545-836C-FB3CE588CD2A}"/>
              </a:ext>
            </a:extLst>
          </p:cNvPr>
          <p:cNvCxnSpPr>
            <a:cxnSpLocks/>
          </p:cNvCxnSpPr>
          <p:nvPr userDrawn="1"/>
        </p:nvCxnSpPr>
        <p:spPr>
          <a:xfrm>
            <a:off x="5182546" y="1444708"/>
            <a:ext cx="1826911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8">
            <a:extLst>
              <a:ext uri="{FF2B5EF4-FFF2-40B4-BE49-F238E27FC236}">
                <a16:creationId xmlns:a16="http://schemas.microsoft.com/office/drawing/2014/main" id="{E234A8F4-7307-954B-A20E-F982C3CE3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779" y="578190"/>
            <a:ext cx="10464444" cy="803439"/>
          </a:xfrm>
        </p:spPr>
        <p:txBody>
          <a:bodyPr wrap="none"/>
          <a:lstStyle>
            <a:lvl1pPr algn="ctr">
              <a:defRPr lang="fr-FR" sz="4400" b="1" kern="1200" spc="-151" dirty="0">
                <a:solidFill>
                  <a:schemeClr val="bg1"/>
                </a:solidFill>
                <a:latin typeface="Montserrat" panose="02000505000000020004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E910BE-CBBA-FD4D-BE1E-65D186D1C358}"/>
              </a:ext>
            </a:extLst>
          </p:cNvPr>
          <p:cNvSpPr/>
          <p:nvPr userDrawn="1"/>
        </p:nvSpPr>
        <p:spPr>
          <a:xfrm>
            <a:off x="11788029" y="6369789"/>
            <a:ext cx="403972" cy="4882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0" name="Graphique 19">
            <a:extLst>
              <a:ext uri="{FF2B5EF4-FFF2-40B4-BE49-F238E27FC236}">
                <a16:creationId xmlns:a16="http://schemas.microsoft.com/office/drawing/2014/main" id="{B4FFC077-55D2-DB4E-A8A6-FBB55EA1068E}"/>
              </a:ext>
            </a:extLst>
          </p:cNvPr>
          <p:cNvSpPr/>
          <p:nvPr userDrawn="1"/>
        </p:nvSpPr>
        <p:spPr>
          <a:xfrm rot="16200000">
            <a:off x="11905623" y="6561853"/>
            <a:ext cx="168784" cy="104083"/>
          </a:xfrm>
          <a:custGeom>
            <a:avLst/>
            <a:gdLst>
              <a:gd name="connsiteX0" fmla="*/ 149093 w 168784"/>
              <a:gd name="connsiteY0" fmla="*/ 0 h 104083"/>
              <a:gd name="connsiteX1" fmla="*/ 84392 w 168784"/>
              <a:gd name="connsiteY1" fmla="*/ 64701 h 104083"/>
              <a:gd name="connsiteX2" fmla="*/ 19691 w 168784"/>
              <a:gd name="connsiteY2" fmla="*/ 0 h 104083"/>
              <a:gd name="connsiteX3" fmla="*/ 0 w 168784"/>
              <a:gd name="connsiteY3" fmla="*/ 19691 h 104083"/>
              <a:gd name="connsiteX4" fmla="*/ 84392 w 168784"/>
              <a:gd name="connsiteY4" fmla="*/ 104083 h 104083"/>
              <a:gd name="connsiteX5" fmla="*/ 168784 w 168784"/>
              <a:gd name="connsiteY5" fmla="*/ 19691 h 10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784" h="104083">
                <a:moveTo>
                  <a:pt x="149093" y="0"/>
                </a:moveTo>
                <a:lnTo>
                  <a:pt x="84392" y="64701"/>
                </a:lnTo>
                <a:lnTo>
                  <a:pt x="19691" y="0"/>
                </a:lnTo>
                <a:lnTo>
                  <a:pt x="0" y="19691"/>
                </a:lnTo>
                <a:lnTo>
                  <a:pt x="84392" y="104083"/>
                </a:lnTo>
                <a:lnTo>
                  <a:pt x="168784" y="19691"/>
                </a:lnTo>
                <a:close/>
              </a:path>
            </a:pathLst>
          </a:custGeom>
          <a:solidFill>
            <a:schemeClr val="bg1"/>
          </a:solidFill>
          <a:ln w="529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400"/>
          </a:p>
        </p:txBody>
      </p:sp>
      <p:sp>
        <p:nvSpPr>
          <p:cNvPr id="11" name="Forme libre 35">
            <a:extLst>
              <a:ext uri="{FF2B5EF4-FFF2-40B4-BE49-F238E27FC236}">
                <a16:creationId xmlns:a16="http://schemas.microsoft.com/office/drawing/2014/main" id="{C6F70FBB-535C-B64F-BA92-0CFEEE1885EB}"/>
              </a:ext>
            </a:extLst>
          </p:cNvPr>
          <p:cNvSpPr>
            <a:spLocks noChangeAspect="1"/>
          </p:cNvSpPr>
          <p:nvPr userDrawn="1"/>
        </p:nvSpPr>
        <p:spPr>
          <a:xfrm>
            <a:off x="10647162" y="6516532"/>
            <a:ext cx="1031033" cy="181755"/>
          </a:xfrm>
          <a:custGeom>
            <a:avLst/>
            <a:gdLst>
              <a:gd name="connsiteX0" fmla="*/ 3115860 w 3475660"/>
              <a:gd name="connsiteY0" fmla="*/ 357959 h 612701"/>
              <a:gd name="connsiteX1" fmla="*/ 3064542 w 3475660"/>
              <a:gd name="connsiteY1" fmla="*/ 391703 h 612701"/>
              <a:gd name="connsiteX2" fmla="*/ 3076290 w 3475660"/>
              <a:gd name="connsiteY2" fmla="*/ 416256 h 612701"/>
              <a:gd name="connsiteX3" fmla="*/ 3108439 w 3475660"/>
              <a:gd name="connsiteY3" fmla="*/ 425473 h 612701"/>
              <a:gd name="connsiteX4" fmla="*/ 3144285 w 3475660"/>
              <a:gd name="connsiteY4" fmla="*/ 415656 h 612701"/>
              <a:gd name="connsiteX5" fmla="*/ 3166548 w 3475660"/>
              <a:gd name="connsiteY5" fmla="*/ 386807 h 612701"/>
              <a:gd name="connsiteX6" fmla="*/ 3166548 w 3475660"/>
              <a:gd name="connsiteY6" fmla="*/ 357959 h 612701"/>
              <a:gd name="connsiteX7" fmla="*/ 1024432 w 3475660"/>
              <a:gd name="connsiteY7" fmla="*/ 357958 h 612701"/>
              <a:gd name="connsiteX8" fmla="*/ 973127 w 3475660"/>
              <a:gd name="connsiteY8" fmla="*/ 391702 h 612701"/>
              <a:gd name="connsiteX9" fmla="*/ 984862 w 3475660"/>
              <a:gd name="connsiteY9" fmla="*/ 416256 h 612701"/>
              <a:gd name="connsiteX10" fmla="*/ 1017010 w 3475660"/>
              <a:gd name="connsiteY10" fmla="*/ 425472 h 612701"/>
              <a:gd name="connsiteX11" fmla="*/ 1052870 w 3475660"/>
              <a:gd name="connsiteY11" fmla="*/ 415655 h 612701"/>
              <a:gd name="connsiteX12" fmla="*/ 1052870 w 3475660"/>
              <a:gd name="connsiteY12" fmla="*/ 415655 h 612701"/>
              <a:gd name="connsiteX13" fmla="*/ 1075133 w 3475660"/>
              <a:gd name="connsiteY13" fmla="*/ 386806 h 612701"/>
              <a:gd name="connsiteX14" fmla="*/ 1075133 w 3475660"/>
              <a:gd name="connsiteY14" fmla="*/ 357958 h 612701"/>
              <a:gd name="connsiteX15" fmla="*/ 189955 w 3475660"/>
              <a:gd name="connsiteY15" fmla="*/ 248088 h 612701"/>
              <a:gd name="connsiteX16" fmla="*/ 139565 w 3475660"/>
              <a:gd name="connsiteY16" fmla="*/ 268208 h 612701"/>
              <a:gd name="connsiteX17" fmla="*/ 138526 w 3475660"/>
              <a:gd name="connsiteY17" fmla="*/ 269239 h 612701"/>
              <a:gd name="connsiteX18" fmla="*/ 118741 w 3475660"/>
              <a:gd name="connsiteY18" fmla="*/ 327262 h 612701"/>
              <a:gd name="connsiteX19" fmla="*/ 138526 w 3475660"/>
              <a:gd name="connsiteY19" fmla="*/ 385258 h 612701"/>
              <a:gd name="connsiteX20" fmla="*/ 238792 w 3475660"/>
              <a:gd name="connsiteY20" fmla="*/ 386374 h 612701"/>
              <a:gd name="connsiteX21" fmla="*/ 239915 w 3475660"/>
              <a:gd name="connsiteY21" fmla="*/ 385258 h 612701"/>
              <a:gd name="connsiteX22" fmla="*/ 259700 w 3475660"/>
              <a:gd name="connsiteY22" fmla="*/ 327262 h 612701"/>
              <a:gd name="connsiteX23" fmla="*/ 239915 w 3475660"/>
              <a:gd name="connsiteY23" fmla="*/ 269239 h 612701"/>
              <a:gd name="connsiteX24" fmla="*/ 189955 w 3475660"/>
              <a:gd name="connsiteY24" fmla="*/ 248088 h 612701"/>
              <a:gd name="connsiteX25" fmla="*/ 2160117 w 3475660"/>
              <a:gd name="connsiteY25" fmla="*/ 248083 h 612701"/>
              <a:gd name="connsiteX26" fmla="*/ 2109437 w 3475660"/>
              <a:gd name="connsiteY26" fmla="*/ 268909 h 612701"/>
              <a:gd name="connsiteX27" fmla="*/ 2109406 w 3475660"/>
              <a:gd name="connsiteY27" fmla="*/ 268939 h 612701"/>
              <a:gd name="connsiteX28" fmla="*/ 2089608 w 3475660"/>
              <a:gd name="connsiteY28" fmla="*/ 326637 h 612701"/>
              <a:gd name="connsiteX29" fmla="*/ 2109406 w 3475660"/>
              <a:gd name="connsiteY29" fmla="*/ 385258 h 612701"/>
              <a:gd name="connsiteX30" fmla="*/ 2209651 w 3475660"/>
              <a:gd name="connsiteY30" fmla="*/ 386383 h 612701"/>
              <a:gd name="connsiteX31" fmla="*/ 2210783 w 3475660"/>
              <a:gd name="connsiteY31" fmla="*/ 385258 h 612701"/>
              <a:gd name="connsiteX32" fmla="*/ 2230581 w 3475660"/>
              <a:gd name="connsiteY32" fmla="*/ 326637 h 612701"/>
              <a:gd name="connsiteX33" fmla="*/ 2210783 w 3475660"/>
              <a:gd name="connsiteY33" fmla="*/ 268939 h 612701"/>
              <a:gd name="connsiteX34" fmla="*/ 2160117 w 3475660"/>
              <a:gd name="connsiteY34" fmla="*/ 248083 h 612701"/>
              <a:gd name="connsiteX35" fmla="*/ 2776459 w 3475660"/>
              <a:gd name="connsiteY35" fmla="*/ 160913 h 612701"/>
              <a:gd name="connsiteX36" fmla="*/ 2893911 w 3475660"/>
              <a:gd name="connsiteY36" fmla="*/ 160913 h 612701"/>
              <a:gd name="connsiteX37" fmla="*/ 2893911 w 3475660"/>
              <a:gd name="connsiteY37" fmla="*/ 493610 h 612701"/>
              <a:gd name="connsiteX38" fmla="*/ 2776459 w 3475660"/>
              <a:gd name="connsiteY38" fmla="*/ 493610 h 612701"/>
              <a:gd name="connsiteX39" fmla="*/ 449487 w 3475660"/>
              <a:gd name="connsiteY39" fmla="*/ 160913 h 612701"/>
              <a:gd name="connsiteX40" fmla="*/ 566950 w 3475660"/>
              <a:gd name="connsiteY40" fmla="*/ 160913 h 612701"/>
              <a:gd name="connsiteX41" fmla="*/ 566950 w 3475660"/>
              <a:gd name="connsiteY41" fmla="*/ 327861 h 612701"/>
              <a:gd name="connsiteX42" fmla="*/ 581163 w 3475660"/>
              <a:gd name="connsiteY42" fmla="*/ 382511 h 612701"/>
              <a:gd name="connsiteX43" fmla="*/ 622594 w 3475660"/>
              <a:gd name="connsiteY43" fmla="*/ 399696 h 612701"/>
              <a:gd name="connsiteX44" fmla="*/ 668025 w 3475660"/>
              <a:gd name="connsiteY44" fmla="*/ 380364 h 612701"/>
              <a:gd name="connsiteX45" fmla="*/ 685647 w 3475660"/>
              <a:gd name="connsiteY45" fmla="*/ 321117 h 612701"/>
              <a:gd name="connsiteX46" fmla="*/ 685647 w 3475660"/>
              <a:gd name="connsiteY46" fmla="*/ 160913 h 612701"/>
              <a:gd name="connsiteX47" fmla="*/ 803111 w 3475660"/>
              <a:gd name="connsiteY47" fmla="*/ 160913 h 612701"/>
              <a:gd name="connsiteX48" fmla="*/ 803111 w 3475660"/>
              <a:gd name="connsiteY48" fmla="*/ 493610 h 612701"/>
              <a:gd name="connsiteX49" fmla="*/ 691207 w 3475660"/>
              <a:gd name="connsiteY49" fmla="*/ 493610 h 612701"/>
              <a:gd name="connsiteX50" fmla="*/ 691207 w 3475660"/>
              <a:gd name="connsiteY50" fmla="*/ 458018 h 612701"/>
              <a:gd name="connsiteX51" fmla="*/ 646694 w 3475660"/>
              <a:gd name="connsiteY51" fmla="*/ 488690 h 612701"/>
              <a:gd name="connsiteX52" fmla="*/ 591679 w 3475660"/>
              <a:gd name="connsiteY52" fmla="*/ 499130 h 612701"/>
              <a:gd name="connsiteX53" fmla="*/ 488126 w 3475660"/>
              <a:gd name="connsiteY53" fmla="*/ 461065 h 612701"/>
              <a:gd name="connsiteX54" fmla="*/ 449487 w 3475660"/>
              <a:gd name="connsiteY54" fmla="*/ 346894 h 612701"/>
              <a:gd name="connsiteX55" fmla="*/ 1460265 w 3475660"/>
              <a:gd name="connsiteY55" fmla="*/ 160913 h 612701"/>
              <a:gd name="connsiteX56" fmla="*/ 1577729 w 3475660"/>
              <a:gd name="connsiteY56" fmla="*/ 160913 h 612701"/>
              <a:gd name="connsiteX57" fmla="*/ 1577729 w 3475660"/>
              <a:gd name="connsiteY57" fmla="*/ 493610 h 612701"/>
              <a:gd name="connsiteX58" fmla="*/ 1460265 w 3475660"/>
              <a:gd name="connsiteY58" fmla="*/ 493610 h 612701"/>
              <a:gd name="connsiteX59" fmla="*/ 1797198 w 3475660"/>
              <a:gd name="connsiteY59" fmla="*/ 155395 h 612701"/>
              <a:gd name="connsiteX60" fmla="*/ 1869521 w 3475660"/>
              <a:gd name="connsiteY60" fmla="*/ 162763 h 612701"/>
              <a:gd name="connsiteX61" fmla="*/ 1929492 w 3475660"/>
              <a:gd name="connsiteY61" fmla="*/ 183619 h 612701"/>
              <a:gd name="connsiteX62" fmla="*/ 1894249 w 3475660"/>
              <a:gd name="connsiteY62" fmla="*/ 262797 h 612701"/>
              <a:gd name="connsiteX63" fmla="*/ 1797815 w 3475660"/>
              <a:gd name="connsiteY63" fmla="*/ 238243 h 612701"/>
              <a:gd name="connsiteX64" fmla="*/ 1757012 w 3475660"/>
              <a:gd name="connsiteY64" fmla="*/ 244689 h 612701"/>
              <a:gd name="connsiteX65" fmla="*/ 1744019 w 3475660"/>
              <a:gd name="connsiteY65" fmla="*/ 261573 h 612701"/>
              <a:gd name="connsiteX66" fmla="*/ 1758244 w 3475660"/>
              <a:gd name="connsiteY66" fmla="*/ 277859 h 612701"/>
              <a:gd name="connsiteX67" fmla="*/ 1805235 w 3475660"/>
              <a:gd name="connsiteY67" fmla="*/ 287350 h 612701"/>
              <a:gd name="connsiteX68" fmla="*/ 1873848 w 3475660"/>
              <a:gd name="connsiteY68" fmla="*/ 301487 h 612701"/>
              <a:gd name="connsiteX69" fmla="*/ 1921153 w 3475660"/>
              <a:gd name="connsiteY69" fmla="*/ 330635 h 612701"/>
              <a:gd name="connsiteX70" fmla="*/ 1941240 w 3475660"/>
              <a:gd name="connsiteY70" fmla="*/ 389881 h 612701"/>
              <a:gd name="connsiteX71" fmla="*/ 1922071 w 3475660"/>
              <a:gd name="connsiteY71" fmla="*/ 446030 h 612701"/>
              <a:gd name="connsiteX72" fmla="*/ 1865509 w 3475660"/>
              <a:gd name="connsiteY72" fmla="*/ 485019 h 612701"/>
              <a:gd name="connsiteX73" fmla="*/ 1775552 w 3475660"/>
              <a:gd name="connsiteY73" fmla="*/ 499131 h 612701"/>
              <a:gd name="connsiteX74" fmla="*/ 1692716 w 3475660"/>
              <a:gd name="connsiteY74" fmla="*/ 489614 h 612701"/>
              <a:gd name="connsiteX75" fmla="*/ 1692716 w 3475660"/>
              <a:gd name="connsiteY75" fmla="*/ 489614 h 612701"/>
              <a:gd name="connsiteX76" fmla="*/ 1627185 w 3475660"/>
              <a:gd name="connsiteY76" fmla="*/ 464762 h 612701"/>
              <a:gd name="connsiteX77" fmla="*/ 1662416 w 3475660"/>
              <a:gd name="connsiteY77" fmla="*/ 384960 h 612701"/>
              <a:gd name="connsiteX78" fmla="*/ 1716827 w 3475660"/>
              <a:gd name="connsiteY78" fmla="*/ 407365 h 612701"/>
              <a:gd name="connsiteX79" fmla="*/ 1779264 w 3475660"/>
              <a:gd name="connsiteY79" fmla="*/ 415657 h 612701"/>
              <a:gd name="connsiteX80" fmla="*/ 1819765 w 3475660"/>
              <a:gd name="connsiteY80" fmla="*/ 409813 h 612701"/>
              <a:gd name="connsiteX81" fmla="*/ 1831814 w 3475660"/>
              <a:gd name="connsiteY81" fmla="*/ 392953 h 612701"/>
              <a:gd name="connsiteX82" fmla="*/ 1817286 w 3475660"/>
              <a:gd name="connsiteY82" fmla="*/ 377292 h 612701"/>
              <a:gd name="connsiteX83" fmla="*/ 1771226 w 3475660"/>
              <a:gd name="connsiteY83" fmla="*/ 368375 h 612701"/>
              <a:gd name="connsiteX84" fmla="*/ 1702915 w 3475660"/>
              <a:gd name="connsiteY84" fmla="*/ 355487 h 612701"/>
              <a:gd name="connsiteX85" fmla="*/ 1654377 w 3475660"/>
              <a:gd name="connsiteY85" fmla="*/ 326039 h 612701"/>
              <a:gd name="connsiteX86" fmla="*/ 1633976 w 3475660"/>
              <a:gd name="connsiteY86" fmla="*/ 265869 h 612701"/>
              <a:gd name="connsiteX87" fmla="*/ 1653145 w 3475660"/>
              <a:gd name="connsiteY87" fmla="*/ 209096 h 612701"/>
              <a:gd name="connsiteX88" fmla="*/ 1709091 w 3475660"/>
              <a:gd name="connsiteY88" fmla="*/ 169807 h 612701"/>
              <a:gd name="connsiteX89" fmla="*/ 1797198 w 3475660"/>
              <a:gd name="connsiteY89" fmla="*/ 155395 h 612701"/>
              <a:gd name="connsiteX90" fmla="*/ 164498 w 3475660"/>
              <a:gd name="connsiteY90" fmla="*/ 155394 h 612701"/>
              <a:gd name="connsiteX91" fmla="*/ 263410 w 3475660"/>
              <a:gd name="connsiteY91" fmla="*/ 194059 h 612701"/>
              <a:gd name="connsiteX92" fmla="*/ 263410 w 3475660"/>
              <a:gd name="connsiteY92" fmla="*/ 160913 h 612701"/>
              <a:gd name="connsiteX93" fmla="*/ 375302 w 3475660"/>
              <a:gd name="connsiteY93" fmla="*/ 160913 h 612701"/>
              <a:gd name="connsiteX94" fmla="*/ 375302 w 3475660"/>
              <a:gd name="connsiteY94" fmla="*/ 612701 h 612701"/>
              <a:gd name="connsiteX95" fmla="*/ 257838 w 3475660"/>
              <a:gd name="connsiteY95" fmla="*/ 612701 h 612701"/>
              <a:gd name="connsiteX96" fmla="*/ 257838 w 3475660"/>
              <a:gd name="connsiteY96" fmla="*/ 464137 h 612701"/>
              <a:gd name="connsiteX97" fmla="*/ 164498 w 3475660"/>
              <a:gd name="connsiteY97" fmla="*/ 499129 h 612701"/>
              <a:gd name="connsiteX98" fmla="*/ 81347 w 3475660"/>
              <a:gd name="connsiteY98" fmla="*/ 477949 h 612701"/>
              <a:gd name="connsiteX99" fmla="*/ 21992 w 3475660"/>
              <a:gd name="connsiteY99" fmla="*/ 417803 h 612701"/>
              <a:gd name="connsiteX100" fmla="*/ 45 w 3475660"/>
              <a:gd name="connsiteY100" fmla="*/ 327262 h 612701"/>
              <a:gd name="connsiteX101" fmla="*/ 21992 w 3475660"/>
              <a:gd name="connsiteY101" fmla="*/ 236720 h 612701"/>
              <a:gd name="connsiteX102" fmla="*/ 81347 w 3475660"/>
              <a:gd name="connsiteY102" fmla="*/ 176550 h 612701"/>
              <a:gd name="connsiteX103" fmla="*/ 164498 w 3475660"/>
              <a:gd name="connsiteY103" fmla="*/ 155394 h 612701"/>
              <a:gd name="connsiteX104" fmla="*/ 3112765 w 3475660"/>
              <a:gd name="connsiteY104" fmla="*/ 155393 h 612701"/>
              <a:gd name="connsiteX105" fmla="*/ 3240129 w 3475660"/>
              <a:gd name="connsiteY105" fmla="*/ 193134 h 612701"/>
              <a:gd name="connsiteX106" fmla="*/ 3284000 w 3475660"/>
              <a:gd name="connsiteY106" fmla="*/ 308853 h 612701"/>
              <a:gd name="connsiteX107" fmla="*/ 3284000 w 3475660"/>
              <a:gd name="connsiteY107" fmla="*/ 493610 h 612701"/>
              <a:gd name="connsiteX108" fmla="*/ 3174598 w 3475660"/>
              <a:gd name="connsiteY108" fmla="*/ 493610 h 612701"/>
              <a:gd name="connsiteX109" fmla="*/ 3174598 w 3475660"/>
              <a:gd name="connsiteY109" fmla="*/ 450649 h 612701"/>
              <a:gd name="connsiteX110" fmla="*/ 3075661 w 3475660"/>
              <a:gd name="connsiteY110" fmla="*/ 499130 h 612701"/>
              <a:gd name="connsiteX111" fmla="*/ 3008294 w 3475660"/>
              <a:gd name="connsiteY111" fmla="*/ 485642 h 612701"/>
              <a:gd name="connsiteX112" fmla="*/ 2965327 w 3475660"/>
              <a:gd name="connsiteY112" fmla="*/ 449100 h 612701"/>
              <a:gd name="connsiteX113" fmla="*/ 2950787 w 3475660"/>
              <a:gd name="connsiteY113" fmla="*/ 396623 h 612701"/>
              <a:gd name="connsiteX114" fmla="*/ 2987262 w 3475660"/>
              <a:gd name="connsiteY114" fmla="*/ 323265 h 612701"/>
              <a:gd name="connsiteX115" fmla="*/ 3099783 w 3475660"/>
              <a:gd name="connsiteY115" fmla="*/ 297189 h 612701"/>
              <a:gd name="connsiteX116" fmla="*/ 3166547 w 3475660"/>
              <a:gd name="connsiteY116" fmla="*/ 297189 h 612701"/>
              <a:gd name="connsiteX117" fmla="*/ 3095457 w 3475660"/>
              <a:gd name="connsiteY117" fmla="*/ 244387 h 612701"/>
              <a:gd name="connsiteX118" fmla="*/ 3046605 w 3475660"/>
              <a:gd name="connsiteY118" fmla="*/ 252055 h 612701"/>
              <a:gd name="connsiteX119" fmla="*/ 3004570 w 3475660"/>
              <a:gd name="connsiteY119" fmla="*/ 273236 h 612701"/>
              <a:gd name="connsiteX120" fmla="*/ 2965000 w 3475660"/>
              <a:gd name="connsiteY120" fmla="*/ 194058 h 612701"/>
              <a:gd name="connsiteX121" fmla="*/ 3032694 w 3475660"/>
              <a:gd name="connsiteY121" fmla="*/ 165509 h 612701"/>
              <a:gd name="connsiteX122" fmla="*/ 3112765 w 3475660"/>
              <a:gd name="connsiteY122" fmla="*/ 155393 h 612701"/>
              <a:gd name="connsiteX123" fmla="*/ 2574912 w 3475660"/>
              <a:gd name="connsiteY123" fmla="*/ 155393 h 612701"/>
              <a:gd name="connsiteX124" fmla="*/ 2673221 w 3475660"/>
              <a:gd name="connsiteY124" fmla="*/ 179621 h 612701"/>
              <a:gd name="connsiteX125" fmla="*/ 2731934 w 3475660"/>
              <a:gd name="connsiteY125" fmla="*/ 246835 h 612701"/>
              <a:gd name="connsiteX126" fmla="*/ 2641072 w 3475660"/>
              <a:gd name="connsiteY126" fmla="*/ 292893 h 612701"/>
              <a:gd name="connsiteX127" fmla="*/ 2574283 w 3475660"/>
              <a:gd name="connsiteY127" fmla="*/ 248082 h 612701"/>
              <a:gd name="connsiteX128" fmla="*/ 2522060 w 3475660"/>
              <a:gd name="connsiteY128" fmla="*/ 268938 h 612701"/>
              <a:gd name="connsiteX129" fmla="*/ 2501332 w 3475660"/>
              <a:gd name="connsiteY129" fmla="*/ 326636 h 612701"/>
              <a:gd name="connsiteX130" fmla="*/ 2522060 w 3475660"/>
              <a:gd name="connsiteY130" fmla="*/ 385257 h 612701"/>
              <a:gd name="connsiteX131" fmla="*/ 2574283 w 3475660"/>
              <a:gd name="connsiteY131" fmla="*/ 406438 h 612701"/>
              <a:gd name="connsiteX132" fmla="*/ 2641072 w 3475660"/>
              <a:gd name="connsiteY132" fmla="*/ 361629 h 612701"/>
              <a:gd name="connsiteX133" fmla="*/ 2731934 w 3475660"/>
              <a:gd name="connsiteY133" fmla="*/ 407662 h 612701"/>
              <a:gd name="connsiteX134" fmla="*/ 2673221 w 3475660"/>
              <a:gd name="connsiteY134" fmla="*/ 474876 h 612701"/>
              <a:gd name="connsiteX135" fmla="*/ 2574913 w 3475660"/>
              <a:gd name="connsiteY135" fmla="*/ 499129 h 612701"/>
              <a:gd name="connsiteX136" fmla="*/ 2475371 w 3475660"/>
              <a:gd name="connsiteY136" fmla="*/ 477025 h 612701"/>
              <a:gd name="connsiteX137" fmla="*/ 2475371 w 3475660"/>
              <a:gd name="connsiteY137" fmla="*/ 477025 h 612701"/>
              <a:gd name="connsiteX138" fmla="*/ 2398115 w 3475660"/>
              <a:gd name="connsiteY138" fmla="*/ 253881 h 612701"/>
              <a:gd name="connsiteX139" fmla="*/ 2475371 w 3475660"/>
              <a:gd name="connsiteY139" fmla="*/ 177173 h 612701"/>
              <a:gd name="connsiteX140" fmla="*/ 2574912 w 3475660"/>
              <a:gd name="connsiteY140" fmla="*/ 155393 h 612701"/>
              <a:gd name="connsiteX141" fmla="*/ 2160246 w 3475660"/>
              <a:gd name="connsiteY141" fmla="*/ 155393 h 612701"/>
              <a:gd name="connsiteX142" fmla="*/ 2257774 w 3475660"/>
              <a:gd name="connsiteY142" fmla="*/ 177173 h 612701"/>
              <a:gd name="connsiteX143" fmla="*/ 2325166 w 3475660"/>
              <a:gd name="connsiteY143" fmla="*/ 237943 h 612701"/>
              <a:gd name="connsiteX144" fmla="*/ 2270543 w 3475660"/>
              <a:gd name="connsiteY144" fmla="*/ 469892 h 612701"/>
              <a:gd name="connsiteX145" fmla="*/ 2257774 w 3475660"/>
              <a:gd name="connsiteY145" fmla="*/ 477025 h 612701"/>
              <a:gd name="connsiteX146" fmla="*/ 2063044 w 3475660"/>
              <a:gd name="connsiteY146" fmla="*/ 477025 h 612701"/>
              <a:gd name="connsiteX147" fmla="*/ 2063044 w 3475660"/>
              <a:gd name="connsiteY147" fmla="*/ 477025 h 612701"/>
              <a:gd name="connsiteX148" fmla="*/ 1970924 w 3475660"/>
              <a:gd name="connsiteY148" fmla="*/ 326637 h 612701"/>
              <a:gd name="connsiteX149" fmla="*/ 2062717 w 3475660"/>
              <a:gd name="connsiteY149" fmla="*/ 177173 h 612701"/>
              <a:gd name="connsiteX150" fmla="*/ 2160246 w 3475660"/>
              <a:gd name="connsiteY150" fmla="*/ 155393 h 612701"/>
              <a:gd name="connsiteX151" fmla="*/ 1021335 w 3475660"/>
              <a:gd name="connsiteY151" fmla="*/ 155392 h 612701"/>
              <a:gd name="connsiteX152" fmla="*/ 1148701 w 3475660"/>
              <a:gd name="connsiteY152" fmla="*/ 193133 h 612701"/>
              <a:gd name="connsiteX153" fmla="*/ 1192584 w 3475660"/>
              <a:gd name="connsiteY153" fmla="*/ 308853 h 612701"/>
              <a:gd name="connsiteX154" fmla="*/ 1192584 w 3475660"/>
              <a:gd name="connsiteY154" fmla="*/ 493609 h 612701"/>
              <a:gd name="connsiteX155" fmla="*/ 1083170 w 3475660"/>
              <a:gd name="connsiteY155" fmla="*/ 493609 h 612701"/>
              <a:gd name="connsiteX156" fmla="*/ 1083170 w 3475660"/>
              <a:gd name="connsiteY156" fmla="*/ 450648 h 612701"/>
              <a:gd name="connsiteX157" fmla="*/ 984245 w 3475660"/>
              <a:gd name="connsiteY157" fmla="*/ 499128 h 612701"/>
              <a:gd name="connsiteX158" fmla="*/ 916866 w 3475660"/>
              <a:gd name="connsiteY158" fmla="*/ 485641 h 612701"/>
              <a:gd name="connsiteX159" fmla="*/ 873899 w 3475660"/>
              <a:gd name="connsiteY159" fmla="*/ 449099 h 612701"/>
              <a:gd name="connsiteX160" fmla="*/ 859371 w 3475660"/>
              <a:gd name="connsiteY160" fmla="*/ 396622 h 612701"/>
              <a:gd name="connsiteX161" fmla="*/ 895846 w 3475660"/>
              <a:gd name="connsiteY161" fmla="*/ 323264 h 612701"/>
              <a:gd name="connsiteX162" fmla="*/ 1008355 w 3475660"/>
              <a:gd name="connsiteY162" fmla="*/ 297187 h 612701"/>
              <a:gd name="connsiteX163" fmla="*/ 1075131 w 3475660"/>
              <a:gd name="connsiteY163" fmla="*/ 297187 h 612701"/>
              <a:gd name="connsiteX164" fmla="*/ 1004028 w 3475660"/>
              <a:gd name="connsiteY164" fmla="*/ 244385 h 612701"/>
              <a:gd name="connsiteX165" fmla="*/ 955188 w 3475660"/>
              <a:gd name="connsiteY165" fmla="*/ 252054 h 612701"/>
              <a:gd name="connsiteX166" fmla="*/ 913154 w 3475660"/>
              <a:gd name="connsiteY166" fmla="*/ 273234 h 612701"/>
              <a:gd name="connsiteX167" fmla="*/ 873584 w 3475660"/>
              <a:gd name="connsiteY167" fmla="*/ 194057 h 612701"/>
              <a:gd name="connsiteX168" fmla="*/ 941277 w 3475660"/>
              <a:gd name="connsiteY168" fmla="*/ 165508 h 612701"/>
              <a:gd name="connsiteX169" fmla="*/ 1021335 w 3475660"/>
              <a:gd name="connsiteY169" fmla="*/ 155392 h 612701"/>
              <a:gd name="connsiteX170" fmla="*/ 3358183 w 3475660"/>
              <a:gd name="connsiteY170" fmla="*/ 38150 h 612701"/>
              <a:gd name="connsiteX171" fmla="*/ 3475660 w 3475660"/>
              <a:gd name="connsiteY171" fmla="*/ 38150 h 612701"/>
              <a:gd name="connsiteX172" fmla="*/ 3475660 w 3475660"/>
              <a:gd name="connsiteY172" fmla="*/ 493610 h 612701"/>
              <a:gd name="connsiteX173" fmla="*/ 3358183 w 3475660"/>
              <a:gd name="connsiteY173" fmla="*/ 493610 h 612701"/>
              <a:gd name="connsiteX174" fmla="*/ 1266767 w 3475660"/>
              <a:gd name="connsiteY174" fmla="*/ 38150 h 612701"/>
              <a:gd name="connsiteX175" fmla="*/ 1384231 w 3475660"/>
              <a:gd name="connsiteY175" fmla="*/ 38150 h 612701"/>
              <a:gd name="connsiteX176" fmla="*/ 1384231 w 3475660"/>
              <a:gd name="connsiteY176" fmla="*/ 493610 h 612701"/>
              <a:gd name="connsiteX177" fmla="*/ 1266767 w 3475660"/>
              <a:gd name="connsiteY177" fmla="*/ 493610 h 612701"/>
              <a:gd name="connsiteX178" fmla="*/ 2835198 w 3475660"/>
              <a:gd name="connsiteY178" fmla="*/ 84 h 612701"/>
              <a:gd name="connsiteX179" fmla="*/ 2887119 w 3475660"/>
              <a:gd name="connsiteY179" fmla="*/ 16969 h 612701"/>
              <a:gd name="connsiteX180" fmla="*/ 2906891 w 3475660"/>
              <a:gd name="connsiteY180" fmla="*/ 60230 h 612701"/>
              <a:gd name="connsiteX181" fmla="*/ 2887119 w 3475660"/>
              <a:gd name="connsiteY181" fmla="*/ 105963 h 612701"/>
              <a:gd name="connsiteX182" fmla="*/ 2835198 w 3475660"/>
              <a:gd name="connsiteY182" fmla="*/ 124071 h 612701"/>
              <a:gd name="connsiteX183" fmla="*/ 2783251 w 3475660"/>
              <a:gd name="connsiteY183" fmla="*/ 106288 h 612701"/>
              <a:gd name="connsiteX184" fmla="*/ 2778957 w 3475660"/>
              <a:gd name="connsiteY184" fmla="*/ 22157 h 612701"/>
              <a:gd name="connsiteX185" fmla="*/ 2783251 w 3475660"/>
              <a:gd name="connsiteY185" fmla="*/ 17893 h 612701"/>
              <a:gd name="connsiteX186" fmla="*/ 2835198 w 3475660"/>
              <a:gd name="connsiteY186" fmla="*/ 84 h 612701"/>
              <a:gd name="connsiteX187" fmla="*/ 1519003 w 3475660"/>
              <a:gd name="connsiteY187" fmla="*/ 84 h 612701"/>
              <a:gd name="connsiteX188" fmla="*/ 1570924 w 3475660"/>
              <a:gd name="connsiteY188" fmla="*/ 16969 h 612701"/>
              <a:gd name="connsiteX189" fmla="*/ 1590709 w 3475660"/>
              <a:gd name="connsiteY189" fmla="*/ 60229 h 612701"/>
              <a:gd name="connsiteX190" fmla="*/ 1570924 w 3475660"/>
              <a:gd name="connsiteY190" fmla="*/ 105964 h 612701"/>
              <a:gd name="connsiteX191" fmla="*/ 1519003 w 3475660"/>
              <a:gd name="connsiteY191" fmla="*/ 124072 h 612701"/>
              <a:gd name="connsiteX192" fmla="*/ 1467069 w 3475660"/>
              <a:gd name="connsiteY192" fmla="*/ 106288 h 612701"/>
              <a:gd name="connsiteX193" fmla="*/ 1462738 w 3475660"/>
              <a:gd name="connsiteY193" fmla="*/ 22193 h 612701"/>
              <a:gd name="connsiteX194" fmla="*/ 1467069 w 3475660"/>
              <a:gd name="connsiteY194" fmla="*/ 17893 h 612701"/>
              <a:gd name="connsiteX195" fmla="*/ 1519003 w 3475660"/>
              <a:gd name="connsiteY195" fmla="*/ 84 h 61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3475660" h="612701">
                <a:moveTo>
                  <a:pt x="3115860" y="357959"/>
                </a:moveTo>
                <a:cubicBezTo>
                  <a:pt x="3081648" y="357959"/>
                  <a:pt x="3064542" y="369207"/>
                  <a:pt x="3064542" y="391703"/>
                </a:cubicBezTo>
                <a:cubicBezTo>
                  <a:pt x="3064231" y="401292"/>
                  <a:pt x="3068607" y="410438"/>
                  <a:pt x="3076290" y="416256"/>
                </a:cubicBezTo>
                <a:cubicBezTo>
                  <a:pt x="3085640" y="422867"/>
                  <a:pt x="3096979" y="426118"/>
                  <a:pt x="3108439" y="425473"/>
                </a:cubicBezTo>
                <a:cubicBezTo>
                  <a:pt x="3121096" y="425737"/>
                  <a:pt x="3133554" y="422325"/>
                  <a:pt x="3144285" y="415656"/>
                </a:cubicBezTo>
                <a:cubicBezTo>
                  <a:pt x="3154808" y="408847"/>
                  <a:pt x="3162664" y="398666"/>
                  <a:pt x="3166548" y="386807"/>
                </a:cubicBezTo>
                <a:lnTo>
                  <a:pt x="3166548" y="357959"/>
                </a:lnTo>
                <a:close/>
                <a:moveTo>
                  <a:pt x="1024432" y="357958"/>
                </a:moveTo>
                <a:cubicBezTo>
                  <a:pt x="990220" y="357958"/>
                  <a:pt x="973118" y="369206"/>
                  <a:pt x="973127" y="391702"/>
                </a:cubicBezTo>
                <a:cubicBezTo>
                  <a:pt x="972811" y="401289"/>
                  <a:pt x="977183" y="410436"/>
                  <a:pt x="984862" y="416256"/>
                </a:cubicBezTo>
                <a:cubicBezTo>
                  <a:pt x="994212" y="422864"/>
                  <a:pt x="1005550" y="426114"/>
                  <a:pt x="1017010" y="425472"/>
                </a:cubicBezTo>
                <a:cubicBezTo>
                  <a:pt x="1029670" y="425734"/>
                  <a:pt x="1042133" y="422322"/>
                  <a:pt x="1052870" y="415655"/>
                </a:cubicBezTo>
                <a:lnTo>
                  <a:pt x="1052870" y="415655"/>
                </a:lnTo>
                <a:cubicBezTo>
                  <a:pt x="1063385" y="408839"/>
                  <a:pt x="1071240" y="398661"/>
                  <a:pt x="1075133" y="386806"/>
                </a:cubicBezTo>
                <a:lnTo>
                  <a:pt x="1075133" y="357958"/>
                </a:lnTo>
                <a:close/>
                <a:moveTo>
                  <a:pt x="189955" y="248088"/>
                </a:moveTo>
                <a:cubicBezTo>
                  <a:pt x="171795" y="247901"/>
                  <a:pt x="153564" y="254593"/>
                  <a:pt x="139565" y="268208"/>
                </a:cubicBezTo>
                <a:cubicBezTo>
                  <a:pt x="139215" y="268548"/>
                  <a:pt x="138868" y="268892"/>
                  <a:pt x="138526" y="269239"/>
                </a:cubicBezTo>
                <a:cubicBezTo>
                  <a:pt x="124631" y="285317"/>
                  <a:pt x="117541" y="306110"/>
                  <a:pt x="118741" y="327262"/>
                </a:cubicBezTo>
                <a:cubicBezTo>
                  <a:pt x="117537" y="348407"/>
                  <a:pt x="124628" y="369193"/>
                  <a:pt x="138526" y="385258"/>
                </a:cubicBezTo>
                <a:cubicBezTo>
                  <a:pt x="165903" y="413058"/>
                  <a:pt x="210794" y="413557"/>
                  <a:pt x="238792" y="386374"/>
                </a:cubicBezTo>
                <a:cubicBezTo>
                  <a:pt x="239170" y="386006"/>
                  <a:pt x="239544" y="385634"/>
                  <a:pt x="239915" y="385258"/>
                </a:cubicBezTo>
                <a:cubicBezTo>
                  <a:pt x="253807" y="369190"/>
                  <a:pt x="260898" y="348406"/>
                  <a:pt x="259700" y="327262"/>
                </a:cubicBezTo>
                <a:cubicBezTo>
                  <a:pt x="260893" y="306110"/>
                  <a:pt x="253803" y="285320"/>
                  <a:pt x="239915" y="269239"/>
                </a:cubicBezTo>
                <a:cubicBezTo>
                  <a:pt x="226203" y="255340"/>
                  <a:pt x="208114" y="248274"/>
                  <a:pt x="189955" y="248088"/>
                </a:cubicBezTo>
                <a:close/>
                <a:moveTo>
                  <a:pt x="2160117" y="248083"/>
                </a:moveTo>
                <a:cubicBezTo>
                  <a:pt x="2141777" y="248078"/>
                  <a:pt x="2123434" y="255019"/>
                  <a:pt x="2109437" y="268909"/>
                </a:cubicBezTo>
                <a:cubicBezTo>
                  <a:pt x="2109427" y="268919"/>
                  <a:pt x="2109416" y="268929"/>
                  <a:pt x="2109406" y="268939"/>
                </a:cubicBezTo>
                <a:cubicBezTo>
                  <a:pt x="2095470" y="284866"/>
                  <a:pt x="2088365" y="305575"/>
                  <a:pt x="2089608" y="326637"/>
                </a:cubicBezTo>
                <a:cubicBezTo>
                  <a:pt x="2088334" y="347983"/>
                  <a:pt x="2095429" y="368990"/>
                  <a:pt x="2109406" y="385258"/>
                </a:cubicBezTo>
                <a:cubicBezTo>
                  <a:pt x="2136776" y="413054"/>
                  <a:pt x="2181657" y="413558"/>
                  <a:pt x="2209651" y="386383"/>
                </a:cubicBezTo>
                <a:cubicBezTo>
                  <a:pt x="2210033" y="386012"/>
                  <a:pt x="2210410" y="385637"/>
                  <a:pt x="2210783" y="385258"/>
                </a:cubicBezTo>
                <a:cubicBezTo>
                  <a:pt x="2224750" y="368984"/>
                  <a:pt x="2231843" y="347981"/>
                  <a:pt x="2230581" y="326637"/>
                </a:cubicBezTo>
                <a:cubicBezTo>
                  <a:pt x="2231813" y="305577"/>
                  <a:pt x="2224709" y="284872"/>
                  <a:pt x="2210783" y="268939"/>
                </a:cubicBezTo>
                <a:cubicBezTo>
                  <a:pt x="2196795" y="255041"/>
                  <a:pt x="2178457" y="248089"/>
                  <a:pt x="2160117" y="248083"/>
                </a:cubicBezTo>
                <a:close/>
                <a:moveTo>
                  <a:pt x="2776459" y="160913"/>
                </a:moveTo>
                <a:lnTo>
                  <a:pt x="2893911" y="160913"/>
                </a:lnTo>
                <a:lnTo>
                  <a:pt x="2893911" y="493610"/>
                </a:lnTo>
                <a:lnTo>
                  <a:pt x="2776459" y="493610"/>
                </a:lnTo>
                <a:close/>
                <a:moveTo>
                  <a:pt x="449487" y="160913"/>
                </a:moveTo>
                <a:lnTo>
                  <a:pt x="566950" y="160913"/>
                </a:lnTo>
                <a:lnTo>
                  <a:pt x="566950" y="327861"/>
                </a:lnTo>
                <a:cubicBezTo>
                  <a:pt x="565336" y="347149"/>
                  <a:pt x="570346" y="366411"/>
                  <a:pt x="581163" y="382511"/>
                </a:cubicBezTo>
                <a:cubicBezTo>
                  <a:pt x="591507" y="394357"/>
                  <a:pt x="606837" y="400715"/>
                  <a:pt x="622594" y="399696"/>
                </a:cubicBezTo>
                <a:cubicBezTo>
                  <a:pt x="639871" y="400235"/>
                  <a:pt x="656504" y="393158"/>
                  <a:pt x="668025" y="380364"/>
                </a:cubicBezTo>
                <a:cubicBezTo>
                  <a:pt x="681077" y="363459"/>
                  <a:pt x="687356" y="342350"/>
                  <a:pt x="685647" y="321117"/>
                </a:cubicBezTo>
                <a:lnTo>
                  <a:pt x="685647" y="160913"/>
                </a:lnTo>
                <a:lnTo>
                  <a:pt x="803111" y="160913"/>
                </a:lnTo>
                <a:lnTo>
                  <a:pt x="803111" y="493610"/>
                </a:lnTo>
                <a:lnTo>
                  <a:pt x="691207" y="493610"/>
                </a:lnTo>
                <a:lnTo>
                  <a:pt x="691207" y="458018"/>
                </a:lnTo>
                <a:cubicBezTo>
                  <a:pt x="678911" y="471470"/>
                  <a:pt x="663688" y="481960"/>
                  <a:pt x="646694" y="488690"/>
                </a:cubicBezTo>
                <a:cubicBezTo>
                  <a:pt x="629214" y="495688"/>
                  <a:pt x="610526" y="499234"/>
                  <a:pt x="591679" y="499130"/>
                </a:cubicBezTo>
                <a:cubicBezTo>
                  <a:pt x="553374" y="501014"/>
                  <a:pt x="515961" y="487261"/>
                  <a:pt x="488126" y="461065"/>
                </a:cubicBezTo>
                <a:cubicBezTo>
                  <a:pt x="460196" y="429780"/>
                  <a:pt x="446252" y="388577"/>
                  <a:pt x="449487" y="346894"/>
                </a:cubicBezTo>
                <a:close/>
                <a:moveTo>
                  <a:pt x="1460265" y="160913"/>
                </a:moveTo>
                <a:lnTo>
                  <a:pt x="1577729" y="160913"/>
                </a:lnTo>
                <a:lnTo>
                  <a:pt x="1577729" y="493610"/>
                </a:lnTo>
                <a:lnTo>
                  <a:pt x="1460265" y="493610"/>
                </a:lnTo>
                <a:close/>
                <a:moveTo>
                  <a:pt x="1797198" y="155395"/>
                </a:moveTo>
                <a:cubicBezTo>
                  <a:pt x="1821496" y="155389"/>
                  <a:pt x="1845731" y="157858"/>
                  <a:pt x="1869521" y="162763"/>
                </a:cubicBezTo>
                <a:cubicBezTo>
                  <a:pt x="1890469" y="166623"/>
                  <a:pt x="1910696" y="173657"/>
                  <a:pt x="1929492" y="183619"/>
                </a:cubicBezTo>
                <a:lnTo>
                  <a:pt x="1894249" y="262797"/>
                </a:lnTo>
                <a:cubicBezTo>
                  <a:pt x="1864778" y="246484"/>
                  <a:pt x="1831556" y="238024"/>
                  <a:pt x="1797815" y="238243"/>
                </a:cubicBezTo>
                <a:cubicBezTo>
                  <a:pt x="1783904" y="237430"/>
                  <a:pt x="1769982" y="239629"/>
                  <a:pt x="1757012" y="244689"/>
                </a:cubicBezTo>
                <a:cubicBezTo>
                  <a:pt x="1749661" y="247218"/>
                  <a:pt x="1744544" y="253866"/>
                  <a:pt x="1744019" y="261573"/>
                </a:cubicBezTo>
                <a:cubicBezTo>
                  <a:pt x="1744019" y="269366"/>
                  <a:pt x="1748761" y="274794"/>
                  <a:pt x="1758244" y="277859"/>
                </a:cubicBezTo>
                <a:cubicBezTo>
                  <a:pt x="1773652" y="282165"/>
                  <a:pt x="1789358" y="285337"/>
                  <a:pt x="1805235" y="287350"/>
                </a:cubicBezTo>
                <a:cubicBezTo>
                  <a:pt x="1828401" y="290522"/>
                  <a:pt x="1851324" y="295245"/>
                  <a:pt x="1873848" y="301487"/>
                </a:cubicBezTo>
                <a:cubicBezTo>
                  <a:pt x="1891970" y="306800"/>
                  <a:pt x="1908313" y="316870"/>
                  <a:pt x="1921153" y="330635"/>
                </a:cubicBezTo>
                <a:cubicBezTo>
                  <a:pt x="1935368" y="347030"/>
                  <a:pt x="1942576" y="368288"/>
                  <a:pt x="1941240" y="389881"/>
                </a:cubicBezTo>
                <a:cubicBezTo>
                  <a:pt x="1941423" y="410210"/>
                  <a:pt x="1934666" y="430001"/>
                  <a:pt x="1922071" y="446030"/>
                </a:cubicBezTo>
                <a:cubicBezTo>
                  <a:pt x="1907271" y="464035"/>
                  <a:pt x="1887671" y="477545"/>
                  <a:pt x="1865509" y="485019"/>
                </a:cubicBezTo>
                <a:cubicBezTo>
                  <a:pt x="1836627" y="495076"/>
                  <a:pt x="1806149" y="499858"/>
                  <a:pt x="1775552" y="499131"/>
                </a:cubicBezTo>
                <a:cubicBezTo>
                  <a:pt x="1747662" y="499147"/>
                  <a:pt x="1719865" y="495953"/>
                  <a:pt x="1692716" y="489614"/>
                </a:cubicBezTo>
                <a:lnTo>
                  <a:pt x="1692716" y="489614"/>
                </a:lnTo>
                <a:cubicBezTo>
                  <a:pt x="1669667" y="484889"/>
                  <a:pt x="1647537" y="476497"/>
                  <a:pt x="1627185" y="464762"/>
                </a:cubicBezTo>
                <a:lnTo>
                  <a:pt x="1662416" y="384960"/>
                </a:lnTo>
                <a:cubicBezTo>
                  <a:pt x="1679332" y="395069"/>
                  <a:pt x="1697670" y="402621"/>
                  <a:pt x="1716827" y="407365"/>
                </a:cubicBezTo>
                <a:cubicBezTo>
                  <a:pt x="1737190" y="412803"/>
                  <a:pt x="1758178" y="415590"/>
                  <a:pt x="1779264" y="415657"/>
                </a:cubicBezTo>
                <a:cubicBezTo>
                  <a:pt x="1793026" y="416506"/>
                  <a:pt x="1806815" y="414516"/>
                  <a:pt x="1819765" y="409813"/>
                </a:cubicBezTo>
                <a:cubicBezTo>
                  <a:pt x="1826906" y="407208"/>
                  <a:pt x="1831695" y="400506"/>
                  <a:pt x="1831814" y="392953"/>
                </a:cubicBezTo>
                <a:cubicBezTo>
                  <a:pt x="1831814" y="385585"/>
                  <a:pt x="1826971" y="380365"/>
                  <a:pt x="1817286" y="377292"/>
                </a:cubicBezTo>
                <a:cubicBezTo>
                  <a:pt x="1802190" y="373134"/>
                  <a:pt x="1786789" y="370153"/>
                  <a:pt x="1771226" y="368375"/>
                </a:cubicBezTo>
                <a:cubicBezTo>
                  <a:pt x="1748154" y="365842"/>
                  <a:pt x="1725315" y="361533"/>
                  <a:pt x="1702915" y="355487"/>
                </a:cubicBezTo>
                <a:cubicBezTo>
                  <a:pt x="1684321" y="350279"/>
                  <a:pt x="1667529" y="340091"/>
                  <a:pt x="1654377" y="326039"/>
                </a:cubicBezTo>
                <a:cubicBezTo>
                  <a:pt x="1639943" y="309387"/>
                  <a:pt x="1632623" y="287799"/>
                  <a:pt x="1633976" y="265869"/>
                </a:cubicBezTo>
                <a:cubicBezTo>
                  <a:pt x="1633729" y="245339"/>
                  <a:pt x="1640485" y="225330"/>
                  <a:pt x="1653145" y="209096"/>
                </a:cubicBezTo>
                <a:cubicBezTo>
                  <a:pt x="1667812" y="191154"/>
                  <a:pt x="1687167" y="177562"/>
                  <a:pt x="1709091" y="169807"/>
                </a:cubicBezTo>
                <a:cubicBezTo>
                  <a:pt x="1737292" y="159568"/>
                  <a:pt x="1767179" y="154678"/>
                  <a:pt x="1797198" y="155395"/>
                </a:cubicBezTo>
                <a:close/>
                <a:moveTo>
                  <a:pt x="164498" y="155394"/>
                </a:moveTo>
                <a:cubicBezTo>
                  <a:pt x="201687" y="152594"/>
                  <a:pt x="238124" y="166838"/>
                  <a:pt x="263410" y="194059"/>
                </a:cubicBezTo>
                <a:lnTo>
                  <a:pt x="263410" y="160913"/>
                </a:lnTo>
                <a:lnTo>
                  <a:pt x="375302" y="160913"/>
                </a:lnTo>
                <a:lnTo>
                  <a:pt x="375302" y="612701"/>
                </a:lnTo>
                <a:lnTo>
                  <a:pt x="257838" y="612701"/>
                </a:lnTo>
                <a:lnTo>
                  <a:pt x="257838" y="464137"/>
                </a:lnTo>
                <a:cubicBezTo>
                  <a:pt x="233057" y="488303"/>
                  <a:pt x="199181" y="501003"/>
                  <a:pt x="164498" y="499129"/>
                </a:cubicBezTo>
                <a:cubicBezTo>
                  <a:pt x="135382" y="499494"/>
                  <a:pt x="106690" y="492186"/>
                  <a:pt x="81347" y="477949"/>
                </a:cubicBezTo>
                <a:cubicBezTo>
                  <a:pt x="56321" y="463761"/>
                  <a:pt x="35768" y="442935"/>
                  <a:pt x="21992" y="417803"/>
                </a:cubicBezTo>
                <a:cubicBezTo>
                  <a:pt x="6907" y="390017"/>
                  <a:pt x="-655" y="358820"/>
                  <a:pt x="45" y="327262"/>
                </a:cubicBezTo>
                <a:cubicBezTo>
                  <a:pt x="-652" y="295704"/>
                  <a:pt x="6910" y="264507"/>
                  <a:pt x="21992" y="236720"/>
                </a:cubicBezTo>
                <a:cubicBezTo>
                  <a:pt x="35782" y="211592"/>
                  <a:pt x="56330" y="190761"/>
                  <a:pt x="81347" y="176550"/>
                </a:cubicBezTo>
                <a:cubicBezTo>
                  <a:pt x="106696" y="162332"/>
                  <a:pt x="135386" y="155033"/>
                  <a:pt x="164498" y="155394"/>
                </a:cubicBezTo>
                <a:close/>
                <a:moveTo>
                  <a:pt x="3112765" y="155393"/>
                </a:moveTo>
                <a:cubicBezTo>
                  <a:pt x="3158420" y="152260"/>
                  <a:pt x="3203670" y="165669"/>
                  <a:pt x="3240129" y="193134"/>
                </a:cubicBezTo>
                <a:cubicBezTo>
                  <a:pt x="3271416" y="223271"/>
                  <a:pt x="3287507" y="265712"/>
                  <a:pt x="3284000" y="308853"/>
                </a:cubicBezTo>
                <a:lnTo>
                  <a:pt x="3284000" y="493610"/>
                </a:lnTo>
                <a:lnTo>
                  <a:pt x="3174598" y="493610"/>
                </a:lnTo>
                <a:lnTo>
                  <a:pt x="3174598" y="450649"/>
                </a:lnTo>
                <a:cubicBezTo>
                  <a:pt x="3157693" y="482970"/>
                  <a:pt x="3124714" y="499130"/>
                  <a:pt x="3075661" y="499130"/>
                </a:cubicBezTo>
                <a:cubicBezTo>
                  <a:pt x="3052471" y="499701"/>
                  <a:pt x="3029448" y="495092"/>
                  <a:pt x="3008294" y="485642"/>
                </a:cubicBezTo>
                <a:cubicBezTo>
                  <a:pt x="2990719" y="477836"/>
                  <a:pt x="2975796" y="465145"/>
                  <a:pt x="2965327" y="449100"/>
                </a:cubicBezTo>
                <a:cubicBezTo>
                  <a:pt x="2955511" y="433355"/>
                  <a:pt x="2950464" y="415138"/>
                  <a:pt x="2950787" y="396623"/>
                </a:cubicBezTo>
                <a:cubicBezTo>
                  <a:pt x="2949551" y="367595"/>
                  <a:pt x="2963300" y="339942"/>
                  <a:pt x="2987262" y="323265"/>
                </a:cubicBezTo>
                <a:cubicBezTo>
                  <a:pt x="3021226" y="303415"/>
                  <a:pt x="3060478" y="294319"/>
                  <a:pt x="3099783" y="297189"/>
                </a:cubicBezTo>
                <a:lnTo>
                  <a:pt x="3166547" y="297189"/>
                </a:lnTo>
                <a:cubicBezTo>
                  <a:pt x="3164484" y="261995"/>
                  <a:pt x="3140788" y="244395"/>
                  <a:pt x="3095457" y="244387"/>
                </a:cubicBezTo>
                <a:cubicBezTo>
                  <a:pt x="3078876" y="244473"/>
                  <a:pt x="3062404" y="247058"/>
                  <a:pt x="3046605" y="252055"/>
                </a:cubicBezTo>
                <a:cubicBezTo>
                  <a:pt x="3031415" y="256525"/>
                  <a:pt x="3017171" y="263703"/>
                  <a:pt x="3004570" y="273236"/>
                </a:cubicBezTo>
                <a:lnTo>
                  <a:pt x="2965000" y="194058"/>
                </a:lnTo>
                <a:cubicBezTo>
                  <a:pt x="2985782" y="180821"/>
                  <a:pt x="3008670" y="171169"/>
                  <a:pt x="3032694" y="165509"/>
                </a:cubicBezTo>
                <a:cubicBezTo>
                  <a:pt x="3058852" y="158820"/>
                  <a:pt x="3085753" y="155421"/>
                  <a:pt x="3112765" y="155393"/>
                </a:cubicBezTo>
                <a:close/>
                <a:moveTo>
                  <a:pt x="2574912" y="155393"/>
                </a:moveTo>
                <a:cubicBezTo>
                  <a:pt x="2609285" y="154497"/>
                  <a:pt x="2643259" y="162870"/>
                  <a:pt x="2673221" y="179621"/>
                </a:cubicBezTo>
                <a:cubicBezTo>
                  <a:pt x="2699905" y="194762"/>
                  <a:pt x="2720610" y="218465"/>
                  <a:pt x="2731934" y="246835"/>
                </a:cubicBezTo>
                <a:lnTo>
                  <a:pt x="2641072" y="292893"/>
                </a:lnTo>
                <a:cubicBezTo>
                  <a:pt x="2630078" y="265845"/>
                  <a:pt x="2603660" y="248120"/>
                  <a:pt x="2574283" y="248082"/>
                </a:cubicBezTo>
                <a:cubicBezTo>
                  <a:pt x="2554708" y="247499"/>
                  <a:pt x="2535777" y="255060"/>
                  <a:pt x="2522060" y="268938"/>
                </a:cubicBezTo>
                <a:cubicBezTo>
                  <a:pt x="2507580" y="284598"/>
                  <a:pt x="2500103" y="305412"/>
                  <a:pt x="2501332" y="326636"/>
                </a:cubicBezTo>
                <a:cubicBezTo>
                  <a:pt x="2500070" y="348142"/>
                  <a:pt x="2507535" y="369254"/>
                  <a:pt x="2522060" y="385257"/>
                </a:cubicBezTo>
                <a:cubicBezTo>
                  <a:pt x="2535679" y="399316"/>
                  <a:pt x="2554646" y="407009"/>
                  <a:pt x="2574283" y="406438"/>
                </a:cubicBezTo>
                <a:cubicBezTo>
                  <a:pt x="2603659" y="406401"/>
                  <a:pt x="2630077" y="388677"/>
                  <a:pt x="2641072" y="361629"/>
                </a:cubicBezTo>
                <a:lnTo>
                  <a:pt x="2731934" y="407662"/>
                </a:lnTo>
                <a:cubicBezTo>
                  <a:pt x="2720625" y="436041"/>
                  <a:pt x="2699916" y="459747"/>
                  <a:pt x="2673221" y="474876"/>
                </a:cubicBezTo>
                <a:cubicBezTo>
                  <a:pt x="2643266" y="491646"/>
                  <a:pt x="2609289" y="500028"/>
                  <a:pt x="2574913" y="499129"/>
                </a:cubicBezTo>
                <a:cubicBezTo>
                  <a:pt x="2540434" y="499721"/>
                  <a:pt x="2506311" y="492143"/>
                  <a:pt x="2475371" y="477025"/>
                </a:cubicBezTo>
                <a:lnTo>
                  <a:pt x="2475371" y="477025"/>
                </a:lnTo>
                <a:cubicBezTo>
                  <a:pt x="2391978" y="436588"/>
                  <a:pt x="2357389" y="336683"/>
                  <a:pt x="2398115" y="253881"/>
                </a:cubicBezTo>
                <a:cubicBezTo>
                  <a:pt x="2414543" y="220481"/>
                  <a:pt x="2441733" y="193484"/>
                  <a:pt x="2475371" y="177173"/>
                </a:cubicBezTo>
                <a:cubicBezTo>
                  <a:pt x="2506374" y="162266"/>
                  <a:pt x="2540471" y="154805"/>
                  <a:pt x="2574912" y="155393"/>
                </a:cubicBezTo>
                <a:close/>
                <a:moveTo>
                  <a:pt x="2160246" y="155393"/>
                </a:moveTo>
                <a:cubicBezTo>
                  <a:pt x="2193577" y="155393"/>
                  <a:pt x="2226909" y="162653"/>
                  <a:pt x="2257774" y="177173"/>
                </a:cubicBezTo>
                <a:cubicBezTo>
                  <a:pt x="2285547" y="190734"/>
                  <a:pt x="2308905" y="211797"/>
                  <a:pt x="2325166" y="237943"/>
                </a:cubicBezTo>
                <a:cubicBezTo>
                  <a:pt x="2374590" y="316971"/>
                  <a:pt x="2350135" y="420818"/>
                  <a:pt x="2270543" y="469892"/>
                </a:cubicBezTo>
                <a:cubicBezTo>
                  <a:pt x="2266392" y="472451"/>
                  <a:pt x="2262132" y="474831"/>
                  <a:pt x="2257774" y="477025"/>
                </a:cubicBezTo>
                <a:cubicBezTo>
                  <a:pt x="2196258" y="506499"/>
                  <a:pt x="2124560" y="506499"/>
                  <a:pt x="2063044" y="477025"/>
                </a:cubicBezTo>
                <a:lnTo>
                  <a:pt x="2063044" y="477025"/>
                </a:lnTo>
                <a:cubicBezTo>
                  <a:pt x="2005623" y="448810"/>
                  <a:pt x="1969746" y="390239"/>
                  <a:pt x="1970924" y="326637"/>
                </a:cubicBezTo>
                <a:cubicBezTo>
                  <a:pt x="1969939" y="263410"/>
                  <a:pt x="2005655" y="205254"/>
                  <a:pt x="2062717" y="177173"/>
                </a:cubicBezTo>
                <a:cubicBezTo>
                  <a:pt x="2093582" y="162653"/>
                  <a:pt x="2126914" y="155393"/>
                  <a:pt x="2160246" y="155393"/>
                </a:cubicBezTo>
                <a:close/>
                <a:moveTo>
                  <a:pt x="1021335" y="155392"/>
                </a:moveTo>
                <a:cubicBezTo>
                  <a:pt x="1066991" y="152257"/>
                  <a:pt x="1112243" y="165666"/>
                  <a:pt x="1148701" y="193133"/>
                </a:cubicBezTo>
                <a:cubicBezTo>
                  <a:pt x="1179992" y="223268"/>
                  <a:pt x="1196087" y="265709"/>
                  <a:pt x="1192584" y="308853"/>
                </a:cubicBezTo>
                <a:lnTo>
                  <a:pt x="1192584" y="493609"/>
                </a:lnTo>
                <a:lnTo>
                  <a:pt x="1083170" y="493609"/>
                </a:lnTo>
                <a:lnTo>
                  <a:pt x="1083170" y="450648"/>
                </a:lnTo>
                <a:cubicBezTo>
                  <a:pt x="1066265" y="482968"/>
                  <a:pt x="1033291" y="499128"/>
                  <a:pt x="984245" y="499128"/>
                </a:cubicBezTo>
                <a:cubicBezTo>
                  <a:pt x="961052" y="499698"/>
                  <a:pt x="938025" y="495089"/>
                  <a:pt x="916866" y="485641"/>
                </a:cubicBezTo>
                <a:cubicBezTo>
                  <a:pt x="899293" y="477831"/>
                  <a:pt x="884371" y="465140"/>
                  <a:pt x="873899" y="449099"/>
                </a:cubicBezTo>
                <a:cubicBezTo>
                  <a:pt x="864093" y="433350"/>
                  <a:pt x="859050" y="415135"/>
                  <a:pt x="859371" y="396622"/>
                </a:cubicBezTo>
                <a:cubicBezTo>
                  <a:pt x="858135" y="367593"/>
                  <a:pt x="871885" y="339941"/>
                  <a:pt x="895846" y="323264"/>
                </a:cubicBezTo>
                <a:cubicBezTo>
                  <a:pt x="929805" y="303412"/>
                  <a:pt x="969054" y="294315"/>
                  <a:pt x="1008355" y="297187"/>
                </a:cubicBezTo>
                <a:lnTo>
                  <a:pt x="1075131" y="297187"/>
                </a:lnTo>
                <a:cubicBezTo>
                  <a:pt x="1073055" y="261994"/>
                  <a:pt x="1049354" y="244393"/>
                  <a:pt x="1004028" y="244385"/>
                </a:cubicBezTo>
                <a:cubicBezTo>
                  <a:pt x="987451" y="244471"/>
                  <a:pt x="970983" y="247057"/>
                  <a:pt x="955188" y="252054"/>
                </a:cubicBezTo>
                <a:cubicBezTo>
                  <a:pt x="939997" y="256519"/>
                  <a:pt x="925752" y="263696"/>
                  <a:pt x="913154" y="273234"/>
                </a:cubicBezTo>
                <a:lnTo>
                  <a:pt x="873584" y="194057"/>
                </a:lnTo>
                <a:cubicBezTo>
                  <a:pt x="894364" y="180816"/>
                  <a:pt x="917252" y="171163"/>
                  <a:pt x="941277" y="165508"/>
                </a:cubicBezTo>
                <a:cubicBezTo>
                  <a:pt x="967431" y="158818"/>
                  <a:pt x="994328" y="155420"/>
                  <a:pt x="1021335" y="155392"/>
                </a:cubicBezTo>
                <a:close/>
                <a:moveTo>
                  <a:pt x="3358183" y="38150"/>
                </a:moveTo>
                <a:lnTo>
                  <a:pt x="3475660" y="38150"/>
                </a:lnTo>
                <a:lnTo>
                  <a:pt x="3475660" y="493610"/>
                </a:lnTo>
                <a:lnTo>
                  <a:pt x="3358183" y="493610"/>
                </a:lnTo>
                <a:close/>
                <a:moveTo>
                  <a:pt x="1266767" y="38150"/>
                </a:moveTo>
                <a:lnTo>
                  <a:pt x="1384231" y="38150"/>
                </a:lnTo>
                <a:lnTo>
                  <a:pt x="1384231" y="493610"/>
                </a:lnTo>
                <a:lnTo>
                  <a:pt x="1266767" y="493610"/>
                </a:lnTo>
                <a:close/>
                <a:moveTo>
                  <a:pt x="2835198" y="84"/>
                </a:moveTo>
                <a:cubicBezTo>
                  <a:pt x="2854003" y="-789"/>
                  <a:pt x="2872477" y="5219"/>
                  <a:pt x="2887119" y="16969"/>
                </a:cubicBezTo>
                <a:cubicBezTo>
                  <a:pt x="2900026" y="27628"/>
                  <a:pt x="2907310" y="43566"/>
                  <a:pt x="2906891" y="60230"/>
                </a:cubicBezTo>
                <a:cubicBezTo>
                  <a:pt x="2907345" y="77610"/>
                  <a:pt x="2900121" y="94318"/>
                  <a:pt x="2887119" y="105963"/>
                </a:cubicBezTo>
                <a:cubicBezTo>
                  <a:pt x="2872823" y="118442"/>
                  <a:pt x="2854212" y="124933"/>
                  <a:pt x="2835198" y="124071"/>
                </a:cubicBezTo>
                <a:cubicBezTo>
                  <a:pt x="2816231" y="124943"/>
                  <a:pt x="2797647" y="118580"/>
                  <a:pt x="2783251" y="106288"/>
                </a:cubicBezTo>
                <a:cubicBezTo>
                  <a:pt x="2758667" y="84233"/>
                  <a:pt x="2756745" y="46566"/>
                  <a:pt x="2778957" y="22157"/>
                </a:cubicBezTo>
                <a:cubicBezTo>
                  <a:pt x="2780315" y="20664"/>
                  <a:pt x="2781748" y="19241"/>
                  <a:pt x="2783251" y="17893"/>
                </a:cubicBezTo>
                <a:cubicBezTo>
                  <a:pt x="2797643" y="5592"/>
                  <a:pt x="2816228" y="-779"/>
                  <a:pt x="2835198" y="84"/>
                </a:cubicBezTo>
                <a:close/>
                <a:moveTo>
                  <a:pt x="1519003" y="84"/>
                </a:moveTo>
                <a:cubicBezTo>
                  <a:pt x="1537809" y="-794"/>
                  <a:pt x="1556285" y="5215"/>
                  <a:pt x="1570924" y="16969"/>
                </a:cubicBezTo>
                <a:cubicBezTo>
                  <a:pt x="1583839" y="27623"/>
                  <a:pt x="1591129" y="43563"/>
                  <a:pt x="1590709" y="60229"/>
                </a:cubicBezTo>
                <a:cubicBezTo>
                  <a:pt x="1591165" y="77613"/>
                  <a:pt x="1583936" y="94324"/>
                  <a:pt x="1570924" y="105964"/>
                </a:cubicBezTo>
                <a:cubicBezTo>
                  <a:pt x="1556631" y="118446"/>
                  <a:pt x="1538018" y="124938"/>
                  <a:pt x="1519003" y="124072"/>
                </a:cubicBezTo>
                <a:cubicBezTo>
                  <a:pt x="1500040" y="124943"/>
                  <a:pt x="1481460" y="118580"/>
                  <a:pt x="1467069" y="106288"/>
                </a:cubicBezTo>
                <a:cubicBezTo>
                  <a:pt x="1442485" y="84253"/>
                  <a:pt x="1440546" y="46603"/>
                  <a:pt x="1462738" y="22193"/>
                </a:cubicBezTo>
                <a:cubicBezTo>
                  <a:pt x="1464107" y="20688"/>
                  <a:pt x="1465553" y="19252"/>
                  <a:pt x="1467069" y="17893"/>
                </a:cubicBezTo>
                <a:cubicBezTo>
                  <a:pt x="1481457" y="5592"/>
                  <a:pt x="1500037" y="-779"/>
                  <a:pt x="1519003" y="84"/>
                </a:cubicBezTo>
                <a:close/>
              </a:path>
            </a:pathLst>
          </a:custGeom>
          <a:solidFill>
            <a:schemeClr val="tx1"/>
          </a:solidFill>
          <a:ln w="118527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400"/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1902A763-6A87-425F-B1D1-BC9E7B720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6424847"/>
            <a:ext cx="40322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EC288C-231A-410C-862F-6ABBF6280EC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9915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u_jau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14">
            <a:extLst>
              <a:ext uri="{FF2B5EF4-FFF2-40B4-BE49-F238E27FC236}">
                <a16:creationId xmlns:a16="http://schemas.microsoft.com/office/drawing/2014/main" id="{E0E97CEF-9554-9545-836C-FB3CE588CD2A}"/>
              </a:ext>
            </a:extLst>
          </p:cNvPr>
          <p:cNvCxnSpPr>
            <a:cxnSpLocks/>
          </p:cNvCxnSpPr>
          <p:nvPr userDrawn="1"/>
        </p:nvCxnSpPr>
        <p:spPr>
          <a:xfrm>
            <a:off x="5182546" y="1444708"/>
            <a:ext cx="1826911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8">
            <a:extLst>
              <a:ext uri="{FF2B5EF4-FFF2-40B4-BE49-F238E27FC236}">
                <a16:creationId xmlns:a16="http://schemas.microsoft.com/office/drawing/2014/main" id="{E234A8F4-7307-954B-A20E-F982C3CE3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779" y="578190"/>
            <a:ext cx="10464444" cy="803439"/>
          </a:xfrm>
        </p:spPr>
        <p:txBody>
          <a:bodyPr wrap="none"/>
          <a:lstStyle>
            <a:lvl1pPr algn="ctr">
              <a:defRPr lang="fr-FR" sz="4400" b="1" kern="1200" spc="-151" dirty="0">
                <a:solidFill>
                  <a:schemeClr val="accent2"/>
                </a:solidFill>
                <a:latin typeface="Montserrat" panose="02000505000000020004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AB4B7A-D686-BC41-B610-3C8308D80E8C}"/>
              </a:ext>
            </a:extLst>
          </p:cNvPr>
          <p:cNvSpPr/>
          <p:nvPr userDrawn="1"/>
        </p:nvSpPr>
        <p:spPr>
          <a:xfrm>
            <a:off x="11788029" y="6369789"/>
            <a:ext cx="403972" cy="4882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9" name="Graphique 19">
            <a:extLst>
              <a:ext uri="{FF2B5EF4-FFF2-40B4-BE49-F238E27FC236}">
                <a16:creationId xmlns:a16="http://schemas.microsoft.com/office/drawing/2014/main" id="{43C282D4-07FD-FA45-A2E8-725AFA7F61A6}"/>
              </a:ext>
            </a:extLst>
          </p:cNvPr>
          <p:cNvSpPr/>
          <p:nvPr userDrawn="1"/>
        </p:nvSpPr>
        <p:spPr>
          <a:xfrm rot="16200000">
            <a:off x="11905623" y="6561853"/>
            <a:ext cx="168784" cy="104083"/>
          </a:xfrm>
          <a:custGeom>
            <a:avLst/>
            <a:gdLst>
              <a:gd name="connsiteX0" fmla="*/ 149093 w 168784"/>
              <a:gd name="connsiteY0" fmla="*/ 0 h 104083"/>
              <a:gd name="connsiteX1" fmla="*/ 84392 w 168784"/>
              <a:gd name="connsiteY1" fmla="*/ 64701 h 104083"/>
              <a:gd name="connsiteX2" fmla="*/ 19691 w 168784"/>
              <a:gd name="connsiteY2" fmla="*/ 0 h 104083"/>
              <a:gd name="connsiteX3" fmla="*/ 0 w 168784"/>
              <a:gd name="connsiteY3" fmla="*/ 19691 h 104083"/>
              <a:gd name="connsiteX4" fmla="*/ 84392 w 168784"/>
              <a:gd name="connsiteY4" fmla="*/ 104083 h 104083"/>
              <a:gd name="connsiteX5" fmla="*/ 168784 w 168784"/>
              <a:gd name="connsiteY5" fmla="*/ 19691 h 10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784" h="104083">
                <a:moveTo>
                  <a:pt x="149093" y="0"/>
                </a:moveTo>
                <a:lnTo>
                  <a:pt x="84392" y="64701"/>
                </a:lnTo>
                <a:lnTo>
                  <a:pt x="19691" y="0"/>
                </a:lnTo>
                <a:lnTo>
                  <a:pt x="0" y="19691"/>
                </a:lnTo>
                <a:lnTo>
                  <a:pt x="84392" y="104083"/>
                </a:lnTo>
                <a:lnTo>
                  <a:pt x="168784" y="19691"/>
                </a:lnTo>
                <a:close/>
              </a:path>
            </a:pathLst>
          </a:custGeom>
          <a:solidFill>
            <a:schemeClr val="bg1"/>
          </a:solidFill>
          <a:ln w="529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400"/>
          </a:p>
        </p:txBody>
      </p:sp>
      <p:sp>
        <p:nvSpPr>
          <p:cNvPr id="10" name="Forme libre 35">
            <a:extLst>
              <a:ext uri="{FF2B5EF4-FFF2-40B4-BE49-F238E27FC236}">
                <a16:creationId xmlns:a16="http://schemas.microsoft.com/office/drawing/2014/main" id="{25ECED8F-63DD-4A4A-999F-861D3EFF0D56}"/>
              </a:ext>
            </a:extLst>
          </p:cNvPr>
          <p:cNvSpPr>
            <a:spLocks noChangeAspect="1"/>
          </p:cNvSpPr>
          <p:nvPr userDrawn="1"/>
        </p:nvSpPr>
        <p:spPr>
          <a:xfrm>
            <a:off x="10647162" y="6516532"/>
            <a:ext cx="1031033" cy="181755"/>
          </a:xfrm>
          <a:custGeom>
            <a:avLst/>
            <a:gdLst>
              <a:gd name="connsiteX0" fmla="*/ 3115860 w 3475660"/>
              <a:gd name="connsiteY0" fmla="*/ 357959 h 612701"/>
              <a:gd name="connsiteX1" fmla="*/ 3064542 w 3475660"/>
              <a:gd name="connsiteY1" fmla="*/ 391703 h 612701"/>
              <a:gd name="connsiteX2" fmla="*/ 3076290 w 3475660"/>
              <a:gd name="connsiteY2" fmla="*/ 416256 h 612701"/>
              <a:gd name="connsiteX3" fmla="*/ 3108439 w 3475660"/>
              <a:gd name="connsiteY3" fmla="*/ 425473 h 612701"/>
              <a:gd name="connsiteX4" fmla="*/ 3144285 w 3475660"/>
              <a:gd name="connsiteY4" fmla="*/ 415656 h 612701"/>
              <a:gd name="connsiteX5" fmla="*/ 3166548 w 3475660"/>
              <a:gd name="connsiteY5" fmla="*/ 386807 h 612701"/>
              <a:gd name="connsiteX6" fmla="*/ 3166548 w 3475660"/>
              <a:gd name="connsiteY6" fmla="*/ 357959 h 612701"/>
              <a:gd name="connsiteX7" fmla="*/ 1024432 w 3475660"/>
              <a:gd name="connsiteY7" fmla="*/ 357958 h 612701"/>
              <a:gd name="connsiteX8" fmla="*/ 973127 w 3475660"/>
              <a:gd name="connsiteY8" fmla="*/ 391702 h 612701"/>
              <a:gd name="connsiteX9" fmla="*/ 984862 w 3475660"/>
              <a:gd name="connsiteY9" fmla="*/ 416256 h 612701"/>
              <a:gd name="connsiteX10" fmla="*/ 1017010 w 3475660"/>
              <a:gd name="connsiteY10" fmla="*/ 425472 h 612701"/>
              <a:gd name="connsiteX11" fmla="*/ 1052870 w 3475660"/>
              <a:gd name="connsiteY11" fmla="*/ 415655 h 612701"/>
              <a:gd name="connsiteX12" fmla="*/ 1052870 w 3475660"/>
              <a:gd name="connsiteY12" fmla="*/ 415655 h 612701"/>
              <a:gd name="connsiteX13" fmla="*/ 1075133 w 3475660"/>
              <a:gd name="connsiteY13" fmla="*/ 386806 h 612701"/>
              <a:gd name="connsiteX14" fmla="*/ 1075133 w 3475660"/>
              <a:gd name="connsiteY14" fmla="*/ 357958 h 612701"/>
              <a:gd name="connsiteX15" fmla="*/ 189955 w 3475660"/>
              <a:gd name="connsiteY15" fmla="*/ 248088 h 612701"/>
              <a:gd name="connsiteX16" fmla="*/ 139565 w 3475660"/>
              <a:gd name="connsiteY16" fmla="*/ 268208 h 612701"/>
              <a:gd name="connsiteX17" fmla="*/ 138526 w 3475660"/>
              <a:gd name="connsiteY17" fmla="*/ 269239 h 612701"/>
              <a:gd name="connsiteX18" fmla="*/ 118741 w 3475660"/>
              <a:gd name="connsiteY18" fmla="*/ 327262 h 612701"/>
              <a:gd name="connsiteX19" fmla="*/ 138526 w 3475660"/>
              <a:gd name="connsiteY19" fmla="*/ 385258 h 612701"/>
              <a:gd name="connsiteX20" fmla="*/ 238792 w 3475660"/>
              <a:gd name="connsiteY20" fmla="*/ 386374 h 612701"/>
              <a:gd name="connsiteX21" fmla="*/ 239915 w 3475660"/>
              <a:gd name="connsiteY21" fmla="*/ 385258 h 612701"/>
              <a:gd name="connsiteX22" fmla="*/ 259700 w 3475660"/>
              <a:gd name="connsiteY22" fmla="*/ 327262 h 612701"/>
              <a:gd name="connsiteX23" fmla="*/ 239915 w 3475660"/>
              <a:gd name="connsiteY23" fmla="*/ 269239 h 612701"/>
              <a:gd name="connsiteX24" fmla="*/ 189955 w 3475660"/>
              <a:gd name="connsiteY24" fmla="*/ 248088 h 612701"/>
              <a:gd name="connsiteX25" fmla="*/ 2160117 w 3475660"/>
              <a:gd name="connsiteY25" fmla="*/ 248083 h 612701"/>
              <a:gd name="connsiteX26" fmla="*/ 2109437 w 3475660"/>
              <a:gd name="connsiteY26" fmla="*/ 268909 h 612701"/>
              <a:gd name="connsiteX27" fmla="*/ 2109406 w 3475660"/>
              <a:gd name="connsiteY27" fmla="*/ 268939 h 612701"/>
              <a:gd name="connsiteX28" fmla="*/ 2089608 w 3475660"/>
              <a:gd name="connsiteY28" fmla="*/ 326637 h 612701"/>
              <a:gd name="connsiteX29" fmla="*/ 2109406 w 3475660"/>
              <a:gd name="connsiteY29" fmla="*/ 385258 h 612701"/>
              <a:gd name="connsiteX30" fmla="*/ 2209651 w 3475660"/>
              <a:gd name="connsiteY30" fmla="*/ 386383 h 612701"/>
              <a:gd name="connsiteX31" fmla="*/ 2210783 w 3475660"/>
              <a:gd name="connsiteY31" fmla="*/ 385258 h 612701"/>
              <a:gd name="connsiteX32" fmla="*/ 2230581 w 3475660"/>
              <a:gd name="connsiteY32" fmla="*/ 326637 h 612701"/>
              <a:gd name="connsiteX33" fmla="*/ 2210783 w 3475660"/>
              <a:gd name="connsiteY33" fmla="*/ 268939 h 612701"/>
              <a:gd name="connsiteX34" fmla="*/ 2160117 w 3475660"/>
              <a:gd name="connsiteY34" fmla="*/ 248083 h 612701"/>
              <a:gd name="connsiteX35" fmla="*/ 2776459 w 3475660"/>
              <a:gd name="connsiteY35" fmla="*/ 160913 h 612701"/>
              <a:gd name="connsiteX36" fmla="*/ 2893911 w 3475660"/>
              <a:gd name="connsiteY36" fmla="*/ 160913 h 612701"/>
              <a:gd name="connsiteX37" fmla="*/ 2893911 w 3475660"/>
              <a:gd name="connsiteY37" fmla="*/ 493610 h 612701"/>
              <a:gd name="connsiteX38" fmla="*/ 2776459 w 3475660"/>
              <a:gd name="connsiteY38" fmla="*/ 493610 h 612701"/>
              <a:gd name="connsiteX39" fmla="*/ 449487 w 3475660"/>
              <a:gd name="connsiteY39" fmla="*/ 160913 h 612701"/>
              <a:gd name="connsiteX40" fmla="*/ 566950 w 3475660"/>
              <a:gd name="connsiteY40" fmla="*/ 160913 h 612701"/>
              <a:gd name="connsiteX41" fmla="*/ 566950 w 3475660"/>
              <a:gd name="connsiteY41" fmla="*/ 327861 h 612701"/>
              <a:gd name="connsiteX42" fmla="*/ 581163 w 3475660"/>
              <a:gd name="connsiteY42" fmla="*/ 382511 h 612701"/>
              <a:gd name="connsiteX43" fmla="*/ 622594 w 3475660"/>
              <a:gd name="connsiteY43" fmla="*/ 399696 h 612701"/>
              <a:gd name="connsiteX44" fmla="*/ 668025 w 3475660"/>
              <a:gd name="connsiteY44" fmla="*/ 380364 h 612701"/>
              <a:gd name="connsiteX45" fmla="*/ 685647 w 3475660"/>
              <a:gd name="connsiteY45" fmla="*/ 321117 h 612701"/>
              <a:gd name="connsiteX46" fmla="*/ 685647 w 3475660"/>
              <a:gd name="connsiteY46" fmla="*/ 160913 h 612701"/>
              <a:gd name="connsiteX47" fmla="*/ 803111 w 3475660"/>
              <a:gd name="connsiteY47" fmla="*/ 160913 h 612701"/>
              <a:gd name="connsiteX48" fmla="*/ 803111 w 3475660"/>
              <a:gd name="connsiteY48" fmla="*/ 493610 h 612701"/>
              <a:gd name="connsiteX49" fmla="*/ 691207 w 3475660"/>
              <a:gd name="connsiteY49" fmla="*/ 493610 h 612701"/>
              <a:gd name="connsiteX50" fmla="*/ 691207 w 3475660"/>
              <a:gd name="connsiteY50" fmla="*/ 458018 h 612701"/>
              <a:gd name="connsiteX51" fmla="*/ 646694 w 3475660"/>
              <a:gd name="connsiteY51" fmla="*/ 488690 h 612701"/>
              <a:gd name="connsiteX52" fmla="*/ 591679 w 3475660"/>
              <a:gd name="connsiteY52" fmla="*/ 499130 h 612701"/>
              <a:gd name="connsiteX53" fmla="*/ 488126 w 3475660"/>
              <a:gd name="connsiteY53" fmla="*/ 461065 h 612701"/>
              <a:gd name="connsiteX54" fmla="*/ 449487 w 3475660"/>
              <a:gd name="connsiteY54" fmla="*/ 346894 h 612701"/>
              <a:gd name="connsiteX55" fmla="*/ 1460265 w 3475660"/>
              <a:gd name="connsiteY55" fmla="*/ 160913 h 612701"/>
              <a:gd name="connsiteX56" fmla="*/ 1577729 w 3475660"/>
              <a:gd name="connsiteY56" fmla="*/ 160913 h 612701"/>
              <a:gd name="connsiteX57" fmla="*/ 1577729 w 3475660"/>
              <a:gd name="connsiteY57" fmla="*/ 493610 h 612701"/>
              <a:gd name="connsiteX58" fmla="*/ 1460265 w 3475660"/>
              <a:gd name="connsiteY58" fmla="*/ 493610 h 612701"/>
              <a:gd name="connsiteX59" fmla="*/ 1797198 w 3475660"/>
              <a:gd name="connsiteY59" fmla="*/ 155395 h 612701"/>
              <a:gd name="connsiteX60" fmla="*/ 1869521 w 3475660"/>
              <a:gd name="connsiteY60" fmla="*/ 162763 h 612701"/>
              <a:gd name="connsiteX61" fmla="*/ 1929492 w 3475660"/>
              <a:gd name="connsiteY61" fmla="*/ 183619 h 612701"/>
              <a:gd name="connsiteX62" fmla="*/ 1894249 w 3475660"/>
              <a:gd name="connsiteY62" fmla="*/ 262797 h 612701"/>
              <a:gd name="connsiteX63" fmla="*/ 1797815 w 3475660"/>
              <a:gd name="connsiteY63" fmla="*/ 238243 h 612701"/>
              <a:gd name="connsiteX64" fmla="*/ 1757012 w 3475660"/>
              <a:gd name="connsiteY64" fmla="*/ 244689 h 612701"/>
              <a:gd name="connsiteX65" fmla="*/ 1744019 w 3475660"/>
              <a:gd name="connsiteY65" fmla="*/ 261573 h 612701"/>
              <a:gd name="connsiteX66" fmla="*/ 1758244 w 3475660"/>
              <a:gd name="connsiteY66" fmla="*/ 277859 h 612701"/>
              <a:gd name="connsiteX67" fmla="*/ 1805235 w 3475660"/>
              <a:gd name="connsiteY67" fmla="*/ 287350 h 612701"/>
              <a:gd name="connsiteX68" fmla="*/ 1873848 w 3475660"/>
              <a:gd name="connsiteY68" fmla="*/ 301487 h 612701"/>
              <a:gd name="connsiteX69" fmla="*/ 1921153 w 3475660"/>
              <a:gd name="connsiteY69" fmla="*/ 330635 h 612701"/>
              <a:gd name="connsiteX70" fmla="*/ 1941240 w 3475660"/>
              <a:gd name="connsiteY70" fmla="*/ 389881 h 612701"/>
              <a:gd name="connsiteX71" fmla="*/ 1922071 w 3475660"/>
              <a:gd name="connsiteY71" fmla="*/ 446030 h 612701"/>
              <a:gd name="connsiteX72" fmla="*/ 1865509 w 3475660"/>
              <a:gd name="connsiteY72" fmla="*/ 485019 h 612701"/>
              <a:gd name="connsiteX73" fmla="*/ 1775552 w 3475660"/>
              <a:gd name="connsiteY73" fmla="*/ 499131 h 612701"/>
              <a:gd name="connsiteX74" fmla="*/ 1692716 w 3475660"/>
              <a:gd name="connsiteY74" fmla="*/ 489614 h 612701"/>
              <a:gd name="connsiteX75" fmla="*/ 1692716 w 3475660"/>
              <a:gd name="connsiteY75" fmla="*/ 489614 h 612701"/>
              <a:gd name="connsiteX76" fmla="*/ 1627185 w 3475660"/>
              <a:gd name="connsiteY76" fmla="*/ 464762 h 612701"/>
              <a:gd name="connsiteX77" fmla="*/ 1662416 w 3475660"/>
              <a:gd name="connsiteY77" fmla="*/ 384960 h 612701"/>
              <a:gd name="connsiteX78" fmla="*/ 1716827 w 3475660"/>
              <a:gd name="connsiteY78" fmla="*/ 407365 h 612701"/>
              <a:gd name="connsiteX79" fmla="*/ 1779264 w 3475660"/>
              <a:gd name="connsiteY79" fmla="*/ 415657 h 612701"/>
              <a:gd name="connsiteX80" fmla="*/ 1819765 w 3475660"/>
              <a:gd name="connsiteY80" fmla="*/ 409813 h 612701"/>
              <a:gd name="connsiteX81" fmla="*/ 1831814 w 3475660"/>
              <a:gd name="connsiteY81" fmla="*/ 392953 h 612701"/>
              <a:gd name="connsiteX82" fmla="*/ 1817286 w 3475660"/>
              <a:gd name="connsiteY82" fmla="*/ 377292 h 612701"/>
              <a:gd name="connsiteX83" fmla="*/ 1771226 w 3475660"/>
              <a:gd name="connsiteY83" fmla="*/ 368375 h 612701"/>
              <a:gd name="connsiteX84" fmla="*/ 1702915 w 3475660"/>
              <a:gd name="connsiteY84" fmla="*/ 355487 h 612701"/>
              <a:gd name="connsiteX85" fmla="*/ 1654377 w 3475660"/>
              <a:gd name="connsiteY85" fmla="*/ 326039 h 612701"/>
              <a:gd name="connsiteX86" fmla="*/ 1633976 w 3475660"/>
              <a:gd name="connsiteY86" fmla="*/ 265869 h 612701"/>
              <a:gd name="connsiteX87" fmla="*/ 1653145 w 3475660"/>
              <a:gd name="connsiteY87" fmla="*/ 209096 h 612701"/>
              <a:gd name="connsiteX88" fmla="*/ 1709091 w 3475660"/>
              <a:gd name="connsiteY88" fmla="*/ 169807 h 612701"/>
              <a:gd name="connsiteX89" fmla="*/ 1797198 w 3475660"/>
              <a:gd name="connsiteY89" fmla="*/ 155395 h 612701"/>
              <a:gd name="connsiteX90" fmla="*/ 164498 w 3475660"/>
              <a:gd name="connsiteY90" fmla="*/ 155394 h 612701"/>
              <a:gd name="connsiteX91" fmla="*/ 263410 w 3475660"/>
              <a:gd name="connsiteY91" fmla="*/ 194059 h 612701"/>
              <a:gd name="connsiteX92" fmla="*/ 263410 w 3475660"/>
              <a:gd name="connsiteY92" fmla="*/ 160913 h 612701"/>
              <a:gd name="connsiteX93" fmla="*/ 375302 w 3475660"/>
              <a:gd name="connsiteY93" fmla="*/ 160913 h 612701"/>
              <a:gd name="connsiteX94" fmla="*/ 375302 w 3475660"/>
              <a:gd name="connsiteY94" fmla="*/ 612701 h 612701"/>
              <a:gd name="connsiteX95" fmla="*/ 257838 w 3475660"/>
              <a:gd name="connsiteY95" fmla="*/ 612701 h 612701"/>
              <a:gd name="connsiteX96" fmla="*/ 257838 w 3475660"/>
              <a:gd name="connsiteY96" fmla="*/ 464137 h 612701"/>
              <a:gd name="connsiteX97" fmla="*/ 164498 w 3475660"/>
              <a:gd name="connsiteY97" fmla="*/ 499129 h 612701"/>
              <a:gd name="connsiteX98" fmla="*/ 81347 w 3475660"/>
              <a:gd name="connsiteY98" fmla="*/ 477949 h 612701"/>
              <a:gd name="connsiteX99" fmla="*/ 21992 w 3475660"/>
              <a:gd name="connsiteY99" fmla="*/ 417803 h 612701"/>
              <a:gd name="connsiteX100" fmla="*/ 45 w 3475660"/>
              <a:gd name="connsiteY100" fmla="*/ 327262 h 612701"/>
              <a:gd name="connsiteX101" fmla="*/ 21992 w 3475660"/>
              <a:gd name="connsiteY101" fmla="*/ 236720 h 612701"/>
              <a:gd name="connsiteX102" fmla="*/ 81347 w 3475660"/>
              <a:gd name="connsiteY102" fmla="*/ 176550 h 612701"/>
              <a:gd name="connsiteX103" fmla="*/ 164498 w 3475660"/>
              <a:gd name="connsiteY103" fmla="*/ 155394 h 612701"/>
              <a:gd name="connsiteX104" fmla="*/ 3112765 w 3475660"/>
              <a:gd name="connsiteY104" fmla="*/ 155393 h 612701"/>
              <a:gd name="connsiteX105" fmla="*/ 3240129 w 3475660"/>
              <a:gd name="connsiteY105" fmla="*/ 193134 h 612701"/>
              <a:gd name="connsiteX106" fmla="*/ 3284000 w 3475660"/>
              <a:gd name="connsiteY106" fmla="*/ 308853 h 612701"/>
              <a:gd name="connsiteX107" fmla="*/ 3284000 w 3475660"/>
              <a:gd name="connsiteY107" fmla="*/ 493610 h 612701"/>
              <a:gd name="connsiteX108" fmla="*/ 3174598 w 3475660"/>
              <a:gd name="connsiteY108" fmla="*/ 493610 h 612701"/>
              <a:gd name="connsiteX109" fmla="*/ 3174598 w 3475660"/>
              <a:gd name="connsiteY109" fmla="*/ 450649 h 612701"/>
              <a:gd name="connsiteX110" fmla="*/ 3075661 w 3475660"/>
              <a:gd name="connsiteY110" fmla="*/ 499130 h 612701"/>
              <a:gd name="connsiteX111" fmla="*/ 3008294 w 3475660"/>
              <a:gd name="connsiteY111" fmla="*/ 485642 h 612701"/>
              <a:gd name="connsiteX112" fmla="*/ 2965327 w 3475660"/>
              <a:gd name="connsiteY112" fmla="*/ 449100 h 612701"/>
              <a:gd name="connsiteX113" fmla="*/ 2950787 w 3475660"/>
              <a:gd name="connsiteY113" fmla="*/ 396623 h 612701"/>
              <a:gd name="connsiteX114" fmla="*/ 2987262 w 3475660"/>
              <a:gd name="connsiteY114" fmla="*/ 323265 h 612701"/>
              <a:gd name="connsiteX115" fmla="*/ 3099783 w 3475660"/>
              <a:gd name="connsiteY115" fmla="*/ 297189 h 612701"/>
              <a:gd name="connsiteX116" fmla="*/ 3166547 w 3475660"/>
              <a:gd name="connsiteY116" fmla="*/ 297189 h 612701"/>
              <a:gd name="connsiteX117" fmla="*/ 3095457 w 3475660"/>
              <a:gd name="connsiteY117" fmla="*/ 244387 h 612701"/>
              <a:gd name="connsiteX118" fmla="*/ 3046605 w 3475660"/>
              <a:gd name="connsiteY118" fmla="*/ 252055 h 612701"/>
              <a:gd name="connsiteX119" fmla="*/ 3004570 w 3475660"/>
              <a:gd name="connsiteY119" fmla="*/ 273236 h 612701"/>
              <a:gd name="connsiteX120" fmla="*/ 2965000 w 3475660"/>
              <a:gd name="connsiteY120" fmla="*/ 194058 h 612701"/>
              <a:gd name="connsiteX121" fmla="*/ 3032694 w 3475660"/>
              <a:gd name="connsiteY121" fmla="*/ 165509 h 612701"/>
              <a:gd name="connsiteX122" fmla="*/ 3112765 w 3475660"/>
              <a:gd name="connsiteY122" fmla="*/ 155393 h 612701"/>
              <a:gd name="connsiteX123" fmla="*/ 2574912 w 3475660"/>
              <a:gd name="connsiteY123" fmla="*/ 155393 h 612701"/>
              <a:gd name="connsiteX124" fmla="*/ 2673221 w 3475660"/>
              <a:gd name="connsiteY124" fmla="*/ 179621 h 612701"/>
              <a:gd name="connsiteX125" fmla="*/ 2731934 w 3475660"/>
              <a:gd name="connsiteY125" fmla="*/ 246835 h 612701"/>
              <a:gd name="connsiteX126" fmla="*/ 2641072 w 3475660"/>
              <a:gd name="connsiteY126" fmla="*/ 292893 h 612701"/>
              <a:gd name="connsiteX127" fmla="*/ 2574283 w 3475660"/>
              <a:gd name="connsiteY127" fmla="*/ 248082 h 612701"/>
              <a:gd name="connsiteX128" fmla="*/ 2522060 w 3475660"/>
              <a:gd name="connsiteY128" fmla="*/ 268938 h 612701"/>
              <a:gd name="connsiteX129" fmla="*/ 2501332 w 3475660"/>
              <a:gd name="connsiteY129" fmla="*/ 326636 h 612701"/>
              <a:gd name="connsiteX130" fmla="*/ 2522060 w 3475660"/>
              <a:gd name="connsiteY130" fmla="*/ 385257 h 612701"/>
              <a:gd name="connsiteX131" fmla="*/ 2574283 w 3475660"/>
              <a:gd name="connsiteY131" fmla="*/ 406438 h 612701"/>
              <a:gd name="connsiteX132" fmla="*/ 2641072 w 3475660"/>
              <a:gd name="connsiteY132" fmla="*/ 361629 h 612701"/>
              <a:gd name="connsiteX133" fmla="*/ 2731934 w 3475660"/>
              <a:gd name="connsiteY133" fmla="*/ 407662 h 612701"/>
              <a:gd name="connsiteX134" fmla="*/ 2673221 w 3475660"/>
              <a:gd name="connsiteY134" fmla="*/ 474876 h 612701"/>
              <a:gd name="connsiteX135" fmla="*/ 2574913 w 3475660"/>
              <a:gd name="connsiteY135" fmla="*/ 499129 h 612701"/>
              <a:gd name="connsiteX136" fmla="*/ 2475371 w 3475660"/>
              <a:gd name="connsiteY136" fmla="*/ 477025 h 612701"/>
              <a:gd name="connsiteX137" fmla="*/ 2475371 w 3475660"/>
              <a:gd name="connsiteY137" fmla="*/ 477025 h 612701"/>
              <a:gd name="connsiteX138" fmla="*/ 2398115 w 3475660"/>
              <a:gd name="connsiteY138" fmla="*/ 253881 h 612701"/>
              <a:gd name="connsiteX139" fmla="*/ 2475371 w 3475660"/>
              <a:gd name="connsiteY139" fmla="*/ 177173 h 612701"/>
              <a:gd name="connsiteX140" fmla="*/ 2574912 w 3475660"/>
              <a:gd name="connsiteY140" fmla="*/ 155393 h 612701"/>
              <a:gd name="connsiteX141" fmla="*/ 2160246 w 3475660"/>
              <a:gd name="connsiteY141" fmla="*/ 155393 h 612701"/>
              <a:gd name="connsiteX142" fmla="*/ 2257774 w 3475660"/>
              <a:gd name="connsiteY142" fmla="*/ 177173 h 612701"/>
              <a:gd name="connsiteX143" fmla="*/ 2325166 w 3475660"/>
              <a:gd name="connsiteY143" fmla="*/ 237943 h 612701"/>
              <a:gd name="connsiteX144" fmla="*/ 2270543 w 3475660"/>
              <a:gd name="connsiteY144" fmla="*/ 469892 h 612701"/>
              <a:gd name="connsiteX145" fmla="*/ 2257774 w 3475660"/>
              <a:gd name="connsiteY145" fmla="*/ 477025 h 612701"/>
              <a:gd name="connsiteX146" fmla="*/ 2063044 w 3475660"/>
              <a:gd name="connsiteY146" fmla="*/ 477025 h 612701"/>
              <a:gd name="connsiteX147" fmla="*/ 2063044 w 3475660"/>
              <a:gd name="connsiteY147" fmla="*/ 477025 h 612701"/>
              <a:gd name="connsiteX148" fmla="*/ 1970924 w 3475660"/>
              <a:gd name="connsiteY148" fmla="*/ 326637 h 612701"/>
              <a:gd name="connsiteX149" fmla="*/ 2062717 w 3475660"/>
              <a:gd name="connsiteY149" fmla="*/ 177173 h 612701"/>
              <a:gd name="connsiteX150" fmla="*/ 2160246 w 3475660"/>
              <a:gd name="connsiteY150" fmla="*/ 155393 h 612701"/>
              <a:gd name="connsiteX151" fmla="*/ 1021335 w 3475660"/>
              <a:gd name="connsiteY151" fmla="*/ 155392 h 612701"/>
              <a:gd name="connsiteX152" fmla="*/ 1148701 w 3475660"/>
              <a:gd name="connsiteY152" fmla="*/ 193133 h 612701"/>
              <a:gd name="connsiteX153" fmla="*/ 1192584 w 3475660"/>
              <a:gd name="connsiteY153" fmla="*/ 308853 h 612701"/>
              <a:gd name="connsiteX154" fmla="*/ 1192584 w 3475660"/>
              <a:gd name="connsiteY154" fmla="*/ 493609 h 612701"/>
              <a:gd name="connsiteX155" fmla="*/ 1083170 w 3475660"/>
              <a:gd name="connsiteY155" fmla="*/ 493609 h 612701"/>
              <a:gd name="connsiteX156" fmla="*/ 1083170 w 3475660"/>
              <a:gd name="connsiteY156" fmla="*/ 450648 h 612701"/>
              <a:gd name="connsiteX157" fmla="*/ 984245 w 3475660"/>
              <a:gd name="connsiteY157" fmla="*/ 499128 h 612701"/>
              <a:gd name="connsiteX158" fmla="*/ 916866 w 3475660"/>
              <a:gd name="connsiteY158" fmla="*/ 485641 h 612701"/>
              <a:gd name="connsiteX159" fmla="*/ 873899 w 3475660"/>
              <a:gd name="connsiteY159" fmla="*/ 449099 h 612701"/>
              <a:gd name="connsiteX160" fmla="*/ 859371 w 3475660"/>
              <a:gd name="connsiteY160" fmla="*/ 396622 h 612701"/>
              <a:gd name="connsiteX161" fmla="*/ 895846 w 3475660"/>
              <a:gd name="connsiteY161" fmla="*/ 323264 h 612701"/>
              <a:gd name="connsiteX162" fmla="*/ 1008355 w 3475660"/>
              <a:gd name="connsiteY162" fmla="*/ 297187 h 612701"/>
              <a:gd name="connsiteX163" fmla="*/ 1075131 w 3475660"/>
              <a:gd name="connsiteY163" fmla="*/ 297187 h 612701"/>
              <a:gd name="connsiteX164" fmla="*/ 1004028 w 3475660"/>
              <a:gd name="connsiteY164" fmla="*/ 244385 h 612701"/>
              <a:gd name="connsiteX165" fmla="*/ 955188 w 3475660"/>
              <a:gd name="connsiteY165" fmla="*/ 252054 h 612701"/>
              <a:gd name="connsiteX166" fmla="*/ 913154 w 3475660"/>
              <a:gd name="connsiteY166" fmla="*/ 273234 h 612701"/>
              <a:gd name="connsiteX167" fmla="*/ 873584 w 3475660"/>
              <a:gd name="connsiteY167" fmla="*/ 194057 h 612701"/>
              <a:gd name="connsiteX168" fmla="*/ 941277 w 3475660"/>
              <a:gd name="connsiteY168" fmla="*/ 165508 h 612701"/>
              <a:gd name="connsiteX169" fmla="*/ 1021335 w 3475660"/>
              <a:gd name="connsiteY169" fmla="*/ 155392 h 612701"/>
              <a:gd name="connsiteX170" fmla="*/ 3358183 w 3475660"/>
              <a:gd name="connsiteY170" fmla="*/ 38150 h 612701"/>
              <a:gd name="connsiteX171" fmla="*/ 3475660 w 3475660"/>
              <a:gd name="connsiteY171" fmla="*/ 38150 h 612701"/>
              <a:gd name="connsiteX172" fmla="*/ 3475660 w 3475660"/>
              <a:gd name="connsiteY172" fmla="*/ 493610 h 612701"/>
              <a:gd name="connsiteX173" fmla="*/ 3358183 w 3475660"/>
              <a:gd name="connsiteY173" fmla="*/ 493610 h 612701"/>
              <a:gd name="connsiteX174" fmla="*/ 1266767 w 3475660"/>
              <a:gd name="connsiteY174" fmla="*/ 38150 h 612701"/>
              <a:gd name="connsiteX175" fmla="*/ 1384231 w 3475660"/>
              <a:gd name="connsiteY175" fmla="*/ 38150 h 612701"/>
              <a:gd name="connsiteX176" fmla="*/ 1384231 w 3475660"/>
              <a:gd name="connsiteY176" fmla="*/ 493610 h 612701"/>
              <a:gd name="connsiteX177" fmla="*/ 1266767 w 3475660"/>
              <a:gd name="connsiteY177" fmla="*/ 493610 h 612701"/>
              <a:gd name="connsiteX178" fmla="*/ 2835198 w 3475660"/>
              <a:gd name="connsiteY178" fmla="*/ 84 h 612701"/>
              <a:gd name="connsiteX179" fmla="*/ 2887119 w 3475660"/>
              <a:gd name="connsiteY179" fmla="*/ 16969 h 612701"/>
              <a:gd name="connsiteX180" fmla="*/ 2906891 w 3475660"/>
              <a:gd name="connsiteY180" fmla="*/ 60230 h 612701"/>
              <a:gd name="connsiteX181" fmla="*/ 2887119 w 3475660"/>
              <a:gd name="connsiteY181" fmla="*/ 105963 h 612701"/>
              <a:gd name="connsiteX182" fmla="*/ 2835198 w 3475660"/>
              <a:gd name="connsiteY182" fmla="*/ 124071 h 612701"/>
              <a:gd name="connsiteX183" fmla="*/ 2783251 w 3475660"/>
              <a:gd name="connsiteY183" fmla="*/ 106288 h 612701"/>
              <a:gd name="connsiteX184" fmla="*/ 2778957 w 3475660"/>
              <a:gd name="connsiteY184" fmla="*/ 22157 h 612701"/>
              <a:gd name="connsiteX185" fmla="*/ 2783251 w 3475660"/>
              <a:gd name="connsiteY185" fmla="*/ 17893 h 612701"/>
              <a:gd name="connsiteX186" fmla="*/ 2835198 w 3475660"/>
              <a:gd name="connsiteY186" fmla="*/ 84 h 612701"/>
              <a:gd name="connsiteX187" fmla="*/ 1519003 w 3475660"/>
              <a:gd name="connsiteY187" fmla="*/ 84 h 612701"/>
              <a:gd name="connsiteX188" fmla="*/ 1570924 w 3475660"/>
              <a:gd name="connsiteY188" fmla="*/ 16969 h 612701"/>
              <a:gd name="connsiteX189" fmla="*/ 1590709 w 3475660"/>
              <a:gd name="connsiteY189" fmla="*/ 60229 h 612701"/>
              <a:gd name="connsiteX190" fmla="*/ 1570924 w 3475660"/>
              <a:gd name="connsiteY190" fmla="*/ 105964 h 612701"/>
              <a:gd name="connsiteX191" fmla="*/ 1519003 w 3475660"/>
              <a:gd name="connsiteY191" fmla="*/ 124072 h 612701"/>
              <a:gd name="connsiteX192" fmla="*/ 1467069 w 3475660"/>
              <a:gd name="connsiteY192" fmla="*/ 106288 h 612701"/>
              <a:gd name="connsiteX193" fmla="*/ 1462738 w 3475660"/>
              <a:gd name="connsiteY193" fmla="*/ 22193 h 612701"/>
              <a:gd name="connsiteX194" fmla="*/ 1467069 w 3475660"/>
              <a:gd name="connsiteY194" fmla="*/ 17893 h 612701"/>
              <a:gd name="connsiteX195" fmla="*/ 1519003 w 3475660"/>
              <a:gd name="connsiteY195" fmla="*/ 84 h 61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3475660" h="612701">
                <a:moveTo>
                  <a:pt x="3115860" y="357959"/>
                </a:moveTo>
                <a:cubicBezTo>
                  <a:pt x="3081648" y="357959"/>
                  <a:pt x="3064542" y="369207"/>
                  <a:pt x="3064542" y="391703"/>
                </a:cubicBezTo>
                <a:cubicBezTo>
                  <a:pt x="3064231" y="401292"/>
                  <a:pt x="3068607" y="410438"/>
                  <a:pt x="3076290" y="416256"/>
                </a:cubicBezTo>
                <a:cubicBezTo>
                  <a:pt x="3085640" y="422867"/>
                  <a:pt x="3096979" y="426118"/>
                  <a:pt x="3108439" y="425473"/>
                </a:cubicBezTo>
                <a:cubicBezTo>
                  <a:pt x="3121096" y="425737"/>
                  <a:pt x="3133554" y="422325"/>
                  <a:pt x="3144285" y="415656"/>
                </a:cubicBezTo>
                <a:cubicBezTo>
                  <a:pt x="3154808" y="408847"/>
                  <a:pt x="3162664" y="398666"/>
                  <a:pt x="3166548" y="386807"/>
                </a:cubicBezTo>
                <a:lnTo>
                  <a:pt x="3166548" y="357959"/>
                </a:lnTo>
                <a:close/>
                <a:moveTo>
                  <a:pt x="1024432" y="357958"/>
                </a:moveTo>
                <a:cubicBezTo>
                  <a:pt x="990220" y="357958"/>
                  <a:pt x="973118" y="369206"/>
                  <a:pt x="973127" y="391702"/>
                </a:cubicBezTo>
                <a:cubicBezTo>
                  <a:pt x="972811" y="401289"/>
                  <a:pt x="977183" y="410436"/>
                  <a:pt x="984862" y="416256"/>
                </a:cubicBezTo>
                <a:cubicBezTo>
                  <a:pt x="994212" y="422864"/>
                  <a:pt x="1005550" y="426114"/>
                  <a:pt x="1017010" y="425472"/>
                </a:cubicBezTo>
                <a:cubicBezTo>
                  <a:pt x="1029670" y="425734"/>
                  <a:pt x="1042133" y="422322"/>
                  <a:pt x="1052870" y="415655"/>
                </a:cubicBezTo>
                <a:lnTo>
                  <a:pt x="1052870" y="415655"/>
                </a:lnTo>
                <a:cubicBezTo>
                  <a:pt x="1063385" y="408839"/>
                  <a:pt x="1071240" y="398661"/>
                  <a:pt x="1075133" y="386806"/>
                </a:cubicBezTo>
                <a:lnTo>
                  <a:pt x="1075133" y="357958"/>
                </a:lnTo>
                <a:close/>
                <a:moveTo>
                  <a:pt x="189955" y="248088"/>
                </a:moveTo>
                <a:cubicBezTo>
                  <a:pt x="171795" y="247901"/>
                  <a:pt x="153564" y="254593"/>
                  <a:pt x="139565" y="268208"/>
                </a:cubicBezTo>
                <a:cubicBezTo>
                  <a:pt x="139215" y="268548"/>
                  <a:pt x="138868" y="268892"/>
                  <a:pt x="138526" y="269239"/>
                </a:cubicBezTo>
                <a:cubicBezTo>
                  <a:pt x="124631" y="285317"/>
                  <a:pt x="117541" y="306110"/>
                  <a:pt x="118741" y="327262"/>
                </a:cubicBezTo>
                <a:cubicBezTo>
                  <a:pt x="117537" y="348407"/>
                  <a:pt x="124628" y="369193"/>
                  <a:pt x="138526" y="385258"/>
                </a:cubicBezTo>
                <a:cubicBezTo>
                  <a:pt x="165903" y="413058"/>
                  <a:pt x="210794" y="413557"/>
                  <a:pt x="238792" y="386374"/>
                </a:cubicBezTo>
                <a:cubicBezTo>
                  <a:pt x="239170" y="386006"/>
                  <a:pt x="239544" y="385634"/>
                  <a:pt x="239915" y="385258"/>
                </a:cubicBezTo>
                <a:cubicBezTo>
                  <a:pt x="253807" y="369190"/>
                  <a:pt x="260898" y="348406"/>
                  <a:pt x="259700" y="327262"/>
                </a:cubicBezTo>
                <a:cubicBezTo>
                  <a:pt x="260893" y="306110"/>
                  <a:pt x="253803" y="285320"/>
                  <a:pt x="239915" y="269239"/>
                </a:cubicBezTo>
                <a:cubicBezTo>
                  <a:pt x="226203" y="255340"/>
                  <a:pt x="208114" y="248274"/>
                  <a:pt x="189955" y="248088"/>
                </a:cubicBezTo>
                <a:close/>
                <a:moveTo>
                  <a:pt x="2160117" y="248083"/>
                </a:moveTo>
                <a:cubicBezTo>
                  <a:pt x="2141777" y="248078"/>
                  <a:pt x="2123434" y="255019"/>
                  <a:pt x="2109437" y="268909"/>
                </a:cubicBezTo>
                <a:cubicBezTo>
                  <a:pt x="2109427" y="268919"/>
                  <a:pt x="2109416" y="268929"/>
                  <a:pt x="2109406" y="268939"/>
                </a:cubicBezTo>
                <a:cubicBezTo>
                  <a:pt x="2095470" y="284866"/>
                  <a:pt x="2088365" y="305575"/>
                  <a:pt x="2089608" y="326637"/>
                </a:cubicBezTo>
                <a:cubicBezTo>
                  <a:pt x="2088334" y="347983"/>
                  <a:pt x="2095429" y="368990"/>
                  <a:pt x="2109406" y="385258"/>
                </a:cubicBezTo>
                <a:cubicBezTo>
                  <a:pt x="2136776" y="413054"/>
                  <a:pt x="2181657" y="413558"/>
                  <a:pt x="2209651" y="386383"/>
                </a:cubicBezTo>
                <a:cubicBezTo>
                  <a:pt x="2210033" y="386012"/>
                  <a:pt x="2210410" y="385637"/>
                  <a:pt x="2210783" y="385258"/>
                </a:cubicBezTo>
                <a:cubicBezTo>
                  <a:pt x="2224750" y="368984"/>
                  <a:pt x="2231843" y="347981"/>
                  <a:pt x="2230581" y="326637"/>
                </a:cubicBezTo>
                <a:cubicBezTo>
                  <a:pt x="2231813" y="305577"/>
                  <a:pt x="2224709" y="284872"/>
                  <a:pt x="2210783" y="268939"/>
                </a:cubicBezTo>
                <a:cubicBezTo>
                  <a:pt x="2196795" y="255041"/>
                  <a:pt x="2178457" y="248089"/>
                  <a:pt x="2160117" y="248083"/>
                </a:cubicBezTo>
                <a:close/>
                <a:moveTo>
                  <a:pt x="2776459" y="160913"/>
                </a:moveTo>
                <a:lnTo>
                  <a:pt x="2893911" y="160913"/>
                </a:lnTo>
                <a:lnTo>
                  <a:pt x="2893911" y="493610"/>
                </a:lnTo>
                <a:lnTo>
                  <a:pt x="2776459" y="493610"/>
                </a:lnTo>
                <a:close/>
                <a:moveTo>
                  <a:pt x="449487" y="160913"/>
                </a:moveTo>
                <a:lnTo>
                  <a:pt x="566950" y="160913"/>
                </a:lnTo>
                <a:lnTo>
                  <a:pt x="566950" y="327861"/>
                </a:lnTo>
                <a:cubicBezTo>
                  <a:pt x="565336" y="347149"/>
                  <a:pt x="570346" y="366411"/>
                  <a:pt x="581163" y="382511"/>
                </a:cubicBezTo>
                <a:cubicBezTo>
                  <a:pt x="591507" y="394357"/>
                  <a:pt x="606837" y="400715"/>
                  <a:pt x="622594" y="399696"/>
                </a:cubicBezTo>
                <a:cubicBezTo>
                  <a:pt x="639871" y="400235"/>
                  <a:pt x="656504" y="393158"/>
                  <a:pt x="668025" y="380364"/>
                </a:cubicBezTo>
                <a:cubicBezTo>
                  <a:pt x="681077" y="363459"/>
                  <a:pt x="687356" y="342350"/>
                  <a:pt x="685647" y="321117"/>
                </a:cubicBezTo>
                <a:lnTo>
                  <a:pt x="685647" y="160913"/>
                </a:lnTo>
                <a:lnTo>
                  <a:pt x="803111" y="160913"/>
                </a:lnTo>
                <a:lnTo>
                  <a:pt x="803111" y="493610"/>
                </a:lnTo>
                <a:lnTo>
                  <a:pt x="691207" y="493610"/>
                </a:lnTo>
                <a:lnTo>
                  <a:pt x="691207" y="458018"/>
                </a:lnTo>
                <a:cubicBezTo>
                  <a:pt x="678911" y="471470"/>
                  <a:pt x="663688" y="481960"/>
                  <a:pt x="646694" y="488690"/>
                </a:cubicBezTo>
                <a:cubicBezTo>
                  <a:pt x="629214" y="495688"/>
                  <a:pt x="610526" y="499234"/>
                  <a:pt x="591679" y="499130"/>
                </a:cubicBezTo>
                <a:cubicBezTo>
                  <a:pt x="553374" y="501014"/>
                  <a:pt x="515961" y="487261"/>
                  <a:pt x="488126" y="461065"/>
                </a:cubicBezTo>
                <a:cubicBezTo>
                  <a:pt x="460196" y="429780"/>
                  <a:pt x="446252" y="388577"/>
                  <a:pt x="449487" y="346894"/>
                </a:cubicBezTo>
                <a:close/>
                <a:moveTo>
                  <a:pt x="1460265" y="160913"/>
                </a:moveTo>
                <a:lnTo>
                  <a:pt x="1577729" y="160913"/>
                </a:lnTo>
                <a:lnTo>
                  <a:pt x="1577729" y="493610"/>
                </a:lnTo>
                <a:lnTo>
                  <a:pt x="1460265" y="493610"/>
                </a:lnTo>
                <a:close/>
                <a:moveTo>
                  <a:pt x="1797198" y="155395"/>
                </a:moveTo>
                <a:cubicBezTo>
                  <a:pt x="1821496" y="155389"/>
                  <a:pt x="1845731" y="157858"/>
                  <a:pt x="1869521" y="162763"/>
                </a:cubicBezTo>
                <a:cubicBezTo>
                  <a:pt x="1890469" y="166623"/>
                  <a:pt x="1910696" y="173657"/>
                  <a:pt x="1929492" y="183619"/>
                </a:cubicBezTo>
                <a:lnTo>
                  <a:pt x="1894249" y="262797"/>
                </a:lnTo>
                <a:cubicBezTo>
                  <a:pt x="1864778" y="246484"/>
                  <a:pt x="1831556" y="238024"/>
                  <a:pt x="1797815" y="238243"/>
                </a:cubicBezTo>
                <a:cubicBezTo>
                  <a:pt x="1783904" y="237430"/>
                  <a:pt x="1769982" y="239629"/>
                  <a:pt x="1757012" y="244689"/>
                </a:cubicBezTo>
                <a:cubicBezTo>
                  <a:pt x="1749661" y="247218"/>
                  <a:pt x="1744544" y="253866"/>
                  <a:pt x="1744019" y="261573"/>
                </a:cubicBezTo>
                <a:cubicBezTo>
                  <a:pt x="1744019" y="269366"/>
                  <a:pt x="1748761" y="274794"/>
                  <a:pt x="1758244" y="277859"/>
                </a:cubicBezTo>
                <a:cubicBezTo>
                  <a:pt x="1773652" y="282165"/>
                  <a:pt x="1789358" y="285337"/>
                  <a:pt x="1805235" y="287350"/>
                </a:cubicBezTo>
                <a:cubicBezTo>
                  <a:pt x="1828401" y="290522"/>
                  <a:pt x="1851324" y="295245"/>
                  <a:pt x="1873848" y="301487"/>
                </a:cubicBezTo>
                <a:cubicBezTo>
                  <a:pt x="1891970" y="306800"/>
                  <a:pt x="1908313" y="316870"/>
                  <a:pt x="1921153" y="330635"/>
                </a:cubicBezTo>
                <a:cubicBezTo>
                  <a:pt x="1935368" y="347030"/>
                  <a:pt x="1942576" y="368288"/>
                  <a:pt x="1941240" y="389881"/>
                </a:cubicBezTo>
                <a:cubicBezTo>
                  <a:pt x="1941423" y="410210"/>
                  <a:pt x="1934666" y="430001"/>
                  <a:pt x="1922071" y="446030"/>
                </a:cubicBezTo>
                <a:cubicBezTo>
                  <a:pt x="1907271" y="464035"/>
                  <a:pt x="1887671" y="477545"/>
                  <a:pt x="1865509" y="485019"/>
                </a:cubicBezTo>
                <a:cubicBezTo>
                  <a:pt x="1836627" y="495076"/>
                  <a:pt x="1806149" y="499858"/>
                  <a:pt x="1775552" y="499131"/>
                </a:cubicBezTo>
                <a:cubicBezTo>
                  <a:pt x="1747662" y="499147"/>
                  <a:pt x="1719865" y="495953"/>
                  <a:pt x="1692716" y="489614"/>
                </a:cubicBezTo>
                <a:lnTo>
                  <a:pt x="1692716" y="489614"/>
                </a:lnTo>
                <a:cubicBezTo>
                  <a:pt x="1669667" y="484889"/>
                  <a:pt x="1647537" y="476497"/>
                  <a:pt x="1627185" y="464762"/>
                </a:cubicBezTo>
                <a:lnTo>
                  <a:pt x="1662416" y="384960"/>
                </a:lnTo>
                <a:cubicBezTo>
                  <a:pt x="1679332" y="395069"/>
                  <a:pt x="1697670" y="402621"/>
                  <a:pt x="1716827" y="407365"/>
                </a:cubicBezTo>
                <a:cubicBezTo>
                  <a:pt x="1737190" y="412803"/>
                  <a:pt x="1758178" y="415590"/>
                  <a:pt x="1779264" y="415657"/>
                </a:cubicBezTo>
                <a:cubicBezTo>
                  <a:pt x="1793026" y="416506"/>
                  <a:pt x="1806815" y="414516"/>
                  <a:pt x="1819765" y="409813"/>
                </a:cubicBezTo>
                <a:cubicBezTo>
                  <a:pt x="1826906" y="407208"/>
                  <a:pt x="1831695" y="400506"/>
                  <a:pt x="1831814" y="392953"/>
                </a:cubicBezTo>
                <a:cubicBezTo>
                  <a:pt x="1831814" y="385585"/>
                  <a:pt x="1826971" y="380365"/>
                  <a:pt x="1817286" y="377292"/>
                </a:cubicBezTo>
                <a:cubicBezTo>
                  <a:pt x="1802190" y="373134"/>
                  <a:pt x="1786789" y="370153"/>
                  <a:pt x="1771226" y="368375"/>
                </a:cubicBezTo>
                <a:cubicBezTo>
                  <a:pt x="1748154" y="365842"/>
                  <a:pt x="1725315" y="361533"/>
                  <a:pt x="1702915" y="355487"/>
                </a:cubicBezTo>
                <a:cubicBezTo>
                  <a:pt x="1684321" y="350279"/>
                  <a:pt x="1667529" y="340091"/>
                  <a:pt x="1654377" y="326039"/>
                </a:cubicBezTo>
                <a:cubicBezTo>
                  <a:pt x="1639943" y="309387"/>
                  <a:pt x="1632623" y="287799"/>
                  <a:pt x="1633976" y="265869"/>
                </a:cubicBezTo>
                <a:cubicBezTo>
                  <a:pt x="1633729" y="245339"/>
                  <a:pt x="1640485" y="225330"/>
                  <a:pt x="1653145" y="209096"/>
                </a:cubicBezTo>
                <a:cubicBezTo>
                  <a:pt x="1667812" y="191154"/>
                  <a:pt x="1687167" y="177562"/>
                  <a:pt x="1709091" y="169807"/>
                </a:cubicBezTo>
                <a:cubicBezTo>
                  <a:pt x="1737292" y="159568"/>
                  <a:pt x="1767179" y="154678"/>
                  <a:pt x="1797198" y="155395"/>
                </a:cubicBezTo>
                <a:close/>
                <a:moveTo>
                  <a:pt x="164498" y="155394"/>
                </a:moveTo>
                <a:cubicBezTo>
                  <a:pt x="201687" y="152594"/>
                  <a:pt x="238124" y="166838"/>
                  <a:pt x="263410" y="194059"/>
                </a:cubicBezTo>
                <a:lnTo>
                  <a:pt x="263410" y="160913"/>
                </a:lnTo>
                <a:lnTo>
                  <a:pt x="375302" y="160913"/>
                </a:lnTo>
                <a:lnTo>
                  <a:pt x="375302" y="612701"/>
                </a:lnTo>
                <a:lnTo>
                  <a:pt x="257838" y="612701"/>
                </a:lnTo>
                <a:lnTo>
                  <a:pt x="257838" y="464137"/>
                </a:lnTo>
                <a:cubicBezTo>
                  <a:pt x="233057" y="488303"/>
                  <a:pt x="199181" y="501003"/>
                  <a:pt x="164498" y="499129"/>
                </a:cubicBezTo>
                <a:cubicBezTo>
                  <a:pt x="135382" y="499494"/>
                  <a:pt x="106690" y="492186"/>
                  <a:pt x="81347" y="477949"/>
                </a:cubicBezTo>
                <a:cubicBezTo>
                  <a:pt x="56321" y="463761"/>
                  <a:pt x="35768" y="442935"/>
                  <a:pt x="21992" y="417803"/>
                </a:cubicBezTo>
                <a:cubicBezTo>
                  <a:pt x="6907" y="390017"/>
                  <a:pt x="-655" y="358820"/>
                  <a:pt x="45" y="327262"/>
                </a:cubicBezTo>
                <a:cubicBezTo>
                  <a:pt x="-652" y="295704"/>
                  <a:pt x="6910" y="264507"/>
                  <a:pt x="21992" y="236720"/>
                </a:cubicBezTo>
                <a:cubicBezTo>
                  <a:pt x="35782" y="211592"/>
                  <a:pt x="56330" y="190761"/>
                  <a:pt x="81347" y="176550"/>
                </a:cubicBezTo>
                <a:cubicBezTo>
                  <a:pt x="106696" y="162332"/>
                  <a:pt x="135386" y="155033"/>
                  <a:pt x="164498" y="155394"/>
                </a:cubicBezTo>
                <a:close/>
                <a:moveTo>
                  <a:pt x="3112765" y="155393"/>
                </a:moveTo>
                <a:cubicBezTo>
                  <a:pt x="3158420" y="152260"/>
                  <a:pt x="3203670" y="165669"/>
                  <a:pt x="3240129" y="193134"/>
                </a:cubicBezTo>
                <a:cubicBezTo>
                  <a:pt x="3271416" y="223271"/>
                  <a:pt x="3287507" y="265712"/>
                  <a:pt x="3284000" y="308853"/>
                </a:cubicBezTo>
                <a:lnTo>
                  <a:pt x="3284000" y="493610"/>
                </a:lnTo>
                <a:lnTo>
                  <a:pt x="3174598" y="493610"/>
                </a:lnTo>
                <a:lnTo>
                  <a:pt x="3174598" y="450649"/>
                </a:lnTo>
                <a:cubicBezTo>
                  <a:pt x="3157693" y="482970"/>
                  <a:pt x="3124714" y="499130"/>
                  <a:pt x="3075661" y="499130"/>
                </a:cubicBezTo>
                <a:cubicBezTo>
                  <a:pt x="3052471" y="499701"/>
                  <a:pt x="3029448" y="495092"/>
                  <a:pt x="3008294" y="485642"/>
                </a:cubicBezTo>
                <a:cubicBezTo>
                  <a:pt x="2990719" y="477836"/>
                  <a:pt x="2975796" y="465145"/>
                  <a:pt x="2965327" y="449100"/>
                </a:cubicBezTo>
                <a:cubicBezTo>
                  <a:pt x="2955511" y="433355"/>
                  <a:pt x="2950464" y="415138"/>
                  <a:pt x="2950787" y="396623"/>
                </a:cubicBezTo>
                <a:cubicBezTo>
                  <a:pt x="2949551" y="367595"/>
                  <a:pt x="2963300" y="339942"/>
                  <a:pt x="2987262" y="323265"/>
                </a:cubicBezTo>
                <a:cubicBezTo>
                  <a:pt x="3021226" y="303415"/>
                  <a:pt x="3060478" y="294319"/>
                  <a:pt x="3099783" y="297189"/>
                </a:cubicBezTo>
                <a:lnTo>
                  <a:pt x="3166547" y="297189"/>
                </a:lnTo>
                <a:cubicBezTo>
                  <a:pt x="3164484" y="261995"/>
                  <a:pt x="3140788" y="244395"/>
                  <a:pt x="3095457" y="244387"/>
                </a:cubicBezTo>
                <a:cubicBezTo>
                  <a:pt x="3078876" y="244473"/>
                  <a:pt x="3062404" y="247058"/>
                  <a:pt x="3046605" y="252055"/>
                </a:cubicBezTo>
                <a:cubicBezTo>
                  <a:pt x="3031415" y="256525"/>
                  <a:pt x="3017171" y="263703"/>
                  <a:pt x="3004570" y="273236"/>
                </a:cubicBezTo>
                <a:lnTo>
                  <a:pt x="2965000" y="194058"/>
                </a:lnTo>
                <a:cubicBezTo>
                  <a:pt x="2985782" y="180821"/>
                  <a:pt x="3008670" y="171169"/>
                  <a:pt x="3032694" y="165509"/>
                </a:cubicBezTo>
                <a:cubicBezTo>
                  <a:pt x="3058852" y="158820"/>
                  <a:pt x="3085753" y="155421"/>
                  <a:pt x="3112765" y="155393"/>
                </a:cubicBezTo>
                <a:close/>
                <a:moveTo>
                  <a:pt x="2574912" y="155393"/>
                </a:moveTo>
                <a:cubicBezTo>
                  <a:pt x="2609285" y="154497"/>
                  <a:pt x="2643259" y="162870"/>
                  <a:pt x="2673221" y="179621"/>
                </a:cubicBezTo>
                <a:cubicBezTo>
                  <a:pt x="2699905" y="194762"/>
                  <a:pt x="2720610" y="218465"/>
                  <a:pt x="2731934" y="246835"/>
                </a:cubicBezTo>
                <a:lnTo>
                  <a:pt x="2641072" y="292893"/>
                </a:lnTo>
                <a:cubicBezTo>
                  <a:pt x="2630078" y="265845"/>
                  <a:pt x="2603660" y="248120"/>
                  <a:pt x="2574283" y="248082"/>
                </a:cubicBezTo>
                <a:cubicBezTo>
                  <a:pt x="2554708" y="247499"/>
                  <a:pt x="2535777" y="255060"/>
                  <a:pt x="2522060" y="268938"/>
                </a:cubicBezTo>
                <a:cubicBezTo>
                  <a:pt x="2507580" y="284598"/>
                  <a:pt x="2500103" y="305412"/>
                  <a:pt x="2501332" y="326636"/>
                </a:cubicBezTo>
                <a:cubicBezTo>
                  <a:pt x="2500070" y="348142"/>
                  <a:pt x="2507535" y="369254"/>
                  <a:pt x="2522060" y="385257"/>
                </a:cubicBezTo>
                <a:cubicBezTo>
                  <a:pt x="2535679" y="399316"/>
                  <a:pt x="2554646" y="407009"/>
                  <a:pt x="2574283" y="406438"/>
                </a:cubicBezTo>
                <a:cubicBezTo>
                  <a:pt x="2603659" y="406401"/>
                  <a:pt x="2630077" y="388677"/>
                  <a:pt x="2641072" y="361629"/>
                </a:cubicBezTo>
                <a:lnTo>
                  <a:pt x="2731934" y="407662"/>
                </a:lnTo>
                <a:cubicBezTo>
                  <a:pt x="2720625" y="436041"/>
                  <a:pt x="2699916" y="459747"/>
                  <a:pt x="2673221" y="474876"/>
                </a:cubicBezTo>
                <a:cubicBezTo>
                  <a:pt x="2643266" y="491646"/>
                  <a:pt x="2609289" y="500028"/>
                  <a:pt x="2574913" y="499129"/>
                </a:cubicBezTo>
                <a:cubicBezTo>
                  <a:pt x="2540434" y="499721"/>
                  <a:pt x="2506311" y="492143"/>
                  <a:pt x="2475371" y="477025"/>
                </a:cubicBezTo>
                <a:lnTo>
                  <a:pt x="2475371" y="477025"/>
                </a:lnTo>
                <a:cubicBezTo>
                  <a:pt x="2391978" y="436588"/>
                  <a:pt x="2357389" y="336683"/>
                  <a:pt x="2398115" y="253881"/>
                </a:cubicBezTo>
                <a:cubicBezTo>
                  <a:pt x="2414543" y="220481"/>
                  <a:pt x="2441733" y="193484"/>
                  <a:pt x="2475371" y="177173"/>
                </a:cubicBezTo>
                <a:cubicBezTo>
                  <a:pt x="2506374" y="162266"/>
                  <a:pt x="2540471" y="154805"/>
                  <a:pt x="2574912" y="155393"/>
                </a:cubicBezTo>
                <a:close/>
                <a:moveTo>
                  <a:pt x="2160246" y="155393"/>
                </a:moveTo>
                <a:cubicBezTo>
                  <a:pt x="2193577" y="155393"/>
                  <a:pt x="2226909" y="162653"/>
                  <a:pt x="2257774" y="177173"/>
                </a:cubicBezTo>
                <a:cubicBezTo>
                  <a:pt x="2285547" y="190734"/>
                  <a:pt x="2308905" y="211797"/>
                  <a:pt x="2325166" y="237943"/>
                </a:cubicBezTo>
                <a:cubicBezTo>
                  <a:pt x="2374590" y="316971"/>
                  <a:pt x="2350135" y="420818"/>
                  <a:pt x="2270543" y="469892"/>
                </a:cubicBezTo>
                <a:cubicBezTo>
                  <a:pt x="2266392" y="472451"/>
                  <a:pt x="2262132" y="474831"/>
                  <a:pt x="2257774" y="477025"/>
                </a:cubicBezTo>
                <a:cubicBezTo>
                  <a:pt x="2196258" y="506499"/>
                  <a:pt x="2124560" y="506499"/>
                  <a:pt x="2063044" y="477025"/>
                </a:cubicBezTo>
                <a:lnTo>
                  <a:pt x="2063044" y="477025"/>
                </a:lnTo>
                <a:cubicBezTo>
                  <a:pt x="2005623" y="448810"/>
                  <a:pt x="1969746" y="390239"/>
                  <a:pt x="1970924" y="326637"/>
                </a:cubicBezTo>
                <a:cubicBezTo>
                  <a:pt x="1969939" y="263410"/>
                  <a:pt x="2005655" y="205254"/>
                  <a:pt x="2062717" y="177173"/>
                </a:cubicBezTo>
                <a:cubicBezTo>
                  <a:pt x="2093582" y="162653"/>
                  <a:pt x="2126914" y="155393"/>
                  <a:pt x="2160246" y="155393"/>
                </a:cubicBezTo>
                <a:close/>
                <a:moveTo>
                  <a:pt x="1021335" y="155392"/>
                </a:moveTo>
                <a:cubicBezTo>
                  <a:pt x="1066991" y="152257"/>
                  <a:pt x="1112243" y="165666"/>
                  <a:pt x="1148701" y="193133"/>
                </a:cubicBezTo>
                <a:cubicBezTo>
                  <a:pt x="1179992" y="223268"/>
                  <a:pt x="1196087" y="265709"/>
                  <a:pt x="1192584" y="308853"/>
                </a:cubicBezTo>
                <a:lnTo>
                  <a:pt x="1192584" y="493609"/>
                </a:lnTo>
                <a:lnTo>
                  <a:pt x="1083170" y="493609"/>
                </a:lnTo>
                <a:lnTo>
                  <a:pt x="1083170" y="450648"/>
                </a:lnTo>
                <a:cubicBezTo>
                  <a:pt x="1066265" y="482968"/>
                  <a:pt x="1033291" y="499128"/>
                  <a:pt x="984245" y="499128"/>
                </a:cubicBezTo>
                <a:cubicBezTo>
                  <a:pt x="961052" y="499698"/>
                  <a:pt x="938025" y="495089"/>
                  <a:pt x="916866" y="485641"/>
                </a:cubicBezTo>
                <a:cubicBezTo>
                  <a:pt x="899293" y="477831"/>
                  <a:pt x="884371" y="465140"/>
                  <a:pt x="873899" y="449099"/>
                </a:cubicBezTo>
                <a:cubicBezTo>
                  <a:pt x="864093" y="433350"/>
                  <a:pt x="859050" y="415135"/>
                  <a:pt x="859371" y="396622"/>
                </a:cubicBezTo>
                <a:cubicBezTo>
                  <a:pt x="858135" y="367593"/>
                  <a:pt x="871885" y="339941"/>
                  <a:pt x="895846" y="323264"/>
                </a:cubicBezTo>
                <a:cubicBezTo>
                  <a:pt x="929805" y="303412"/>
                  <a:pt x="969054" y="294315"/>
                  <a:pt x="1008355" y="297187"/>
                </a:cubicBezTo>
                <a:lnTo>
                  <a:pt x="1075131" y="297187"/>
                </a:lnTo>
                <a:cubicBezTo>
                  <a:pt x="1073055" y="261994"/>
                  <a:pt x="1049354" y="244393"/>
                  <a:pt x="1004028" y="244385"/>
                </a:cubicBezTo>
                <a:cubicBezTo>
                  <a:pt x="987451" y="244471"/>
                  <a:pt x="970983" y="247057"/>
                  <a:pt x="955188" y="252054"/>
                </a:cubicBezTo>
                <a:cubicBezTo>
                  <a:pt x="939997" y="256519"/>
                  <a:pt x="925752" y="263696"/>
                  <a:pt x="913154" y="273234"/>
                </a:cubicBezTo>
                <a:lnTo>
                  <a:pt x="873584" y="194057"/>
                </a:lnTo>
                <a:cubicBezTo>
                  <a:pt x="894364" y="180816"/>
                  <a:pt x="917252" y="171163"/>
                  <a:pt x="941277" y="165508"/>
                </a:cubicBezTo>
                <a:cubicBezTo>
                  <a:pt x="967431" y="158818"/>
                  <a:pt x="994328" y="155420"/>
                  <a:pt x="1021335" y="155392"/>
                </a:cubicBezTo>
                <a:close/>
                <a:moveTo>
                  <a:pt x="3358183" y="38150"/>
                </a:moveTo>
                <a:lnTo>
                  <a:pt x="3475660" y="38150"/>
                </a:lnTo>
                <a:lnTo>
                  <a:pt x="3475660" y="493610"/>
                </a:lnTo>
                <a:lnTo>
                  <a:pt x="3358183" y="493610"/>
                </a:lnTo>
                <a:close/>
                <a:moveTo>
                  <a:pt x="1266767" y="38150"/>
                </a:moveTo>
                <a:lnTo>
                  <a:pt x="1384231" y="38150"/>
                </a:lnTo>
                <a:lnTo>
                  <a:pt x="1384231" y="493610"/>
                </a:lnTo>
                <a:lnTo>
                  <a:pt x="1266767" y="493610"/>
                </a:lnTo>
                <a:close/>
                <a:moveTo>
                  <a:pt x="2835198" y="84"/>
                </a:moveTo>
                <a:cubicBezTo>
                  <a:pt x="2854003" y="-789"/>
                  <a:pt x="2872477" y="5219"/>
                  <a:pt x="2887119" y="16969"/>
                </a:cubicBezTo>
                <a:cubicBezTo>
                  <a:pt x="2900026" y="27628"/>
                  <a:pt x="2907310" y="43566"/>
                  <a:pt x="2906891" y="60230"/>
                </a:cubicBezTo>
                <a:cubicBezTo>
                  <a:pt x="2907345" y="77610"/>
                  <a:pt x="2900121" y="94318"/>
                  <a:pt x="2887119" y="105963"/>
                </a:cubicBezTo>
                <a:cubicBezTo>
                  <a:pt x="2872823" y="118442"/>
                  <a:pt x="2854212" y="124933"/>
                  <a:pt x="2835198" y="124071"/>
                </a:cubicBezTo>
                <a:cubicBezTo>
                  <a:pt x="2816231" y="124943"/>
                  <a:pt x="2797647" y="118580"/>
                  <a:pt x="2783251" y="106288"/>
                </a:cubicBezTo>
                <a:cubicBezTo>
                  <a:pt x="2758667" y="84233"/>
                  <a:pt x="2756745" y="46566"/>
                  <a:pt x="2778957" y="22157"/>
                </a:cubicBezTo>
                <a:cubicBezTo>
                  <a:pt x="2780315" y="20664"/>
                  <a:pt x="2781748" y="19241"/>
                  <a:pt x="2783251" y="17893"/>
                </a:cubicBezTo>
                <a:cubicBezTo>
                  <a:pt x="2797643" y="5592"/>
                  <a:pt x="2816228" y="-779"/>
                  <a:pt x="2835198" y="84"/>
                </a:cubicBezTo>
                <a:close/>
                <a:moveTo>
                  <a:pt x="1519003" y="84"/>
                </a:moveTo>
                <a:cubicBezTo>
                  <a:pt x="1537809" y="-794"/>
                  <a:pt x="1556285" y="5215"/>
                  <a:pt x="1570924" y="16969"/>
                </a:cubicBezTo>
                <a:cubicBezTo>
                  <a:pt x="1583839" y="27623"/>
                  <a:pt x="1591129" y="43563"/>
                  <a:pt x="1590709" y="60229"/>
                </a:cubicBezTo>
                <a:cubicBezTo>
                  <a:pt x="1591165" y="77613"/>
                  <a:pt x="1583936" y="94324"/>
                  <a:pt x="1570924" y="105964"/>
                </a:cubicBezTo>
                <a:cubicBezTo>
                  <a:pt x="1556631" y="118446"/>
                  <a:pt x="1538018" y="124938"/>
                  <a:pt x="1519003" y="124072"/>
                </a:cubicBezTo>
                <a:cubicBezTo>
                  <a:pt x="1500040" y="124943"/>
                  <a:pt x="1481460" y="118580"/>
                  <a:pt x="1467069" y="106288"/>
                </a:cubicBezTo>
                <a:cubicBezTo>
                  <a:pt x="1442485" y="84253"/>
                  <a:pt x="1440546" y="46603"/>
                  <a:pt x="1462738" y="22193"/>
                </a:cubicBezTo>
                <a:cubicBezTo>
                  <a:pt x="1464107" y="20688"/>
                  <a:pt x="1465553" y="19252"/>
                  <a:pt x="1467069" y="17893"/>
                </a:cubicBezTo>
                <a:cubicBezTo>
                  <a:pt x="1481457" y="5592"/>
                  <a:pt x="1500037" y="-779"/>
                  <a:pt x="1519003" y="84"/>
                </a:cubicBezTo>
                <a:close/>
              </a:path>
            </a:pathLst>
          </a:custGeom>
          <a:solidFill>
            <a:schemeClr val="tx1"/>
          </a:solidFill>
          <a:ln w="118527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400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EF2C1334-9D0F-48AB-A9F9-035CDF40E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6424847"/>
            <a:ext cx="40322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EC288C-231A-410C-862F-6ABBF6280EC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2036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u_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1D3783B-FCBA-CD49-86C3-1473B6AD9091}"/>
              </a:ext>
            </a:extLst>
          </p:cNvPr>
          <p:cNvSpPr/>
          <p:nvPr userDrawn="1"/>
        </p:nvSpPr>
        <p:spPr>
          <a:xfrm>
            <a:off x="4915626" y="0"/>
            <a:ext cx="7276377" cy="6858000"/>
          </a:xfrm>
          <a:prstGeom prst="rect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6544B48-D926-B64A-9485-338B4B15B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3BED2A-74AD-634C-A097-66B987A1F382}"/>
              </a:ext>
            </a:extLst>
          </p:cNvPr>
          <p:cNvSpPr/>
          <p:nvPr userDrawn="1"/>
        </p:nvSpPr>
        <p:spPr>
          <a:xfrm rot="16200000">
            <a:off x="-3227010" y="3227012"/>
            <a:ext cx="6858003" cy="40397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CE83CA-9E77-3E4F-99D8-D95D19F45AE3}"/>
              </a:ext>
            </a:extLst>
          </p:cNvPr>
          <p:cNvSpPr/>
          <p:nvPr userDrawn="1"/>
        </p:nvSpPr>
        <p:spPr>
          <a:xfrm>
            <a:off x="11788029" y="6369789"/>
            <a:ext cx="403972" cy="4882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8" name="Graphique 19">
            <a:extLst>
              <a:ext uri="{FF2B5EF4-FFF2-40B4-BE49-F238E27FC236}">
                <a16:creationId xmlns:a16="http://schemas.microsoft.com/office/drawing/2014/main" id="{41601E1C-6AEF-3642-AC60-9AB33D2FC000}"/>
              </a:ext>
            </a:extLst>
          </p:cNvPr>
          <p:cNvSpPr/>
          <p:nvPr userDrawn="1"/>
        </p:nvSpPr>
        <p:spPr>
          <a:xfrm rot="16200000">
            <a:off x="11905623" y="6561853"/>
            <a:ext cx="168784" cy="104083"/>
          </a:xfrm>
          <a:custGeom>
            <a:avLst/>
            <a:gdLst>
              <a:gd name="connsiteX0" fmla="*/ 149093 w 168784"/>
              <a:gd name="connsiteY0" fmla="*/ 0 h 104083"/>
              <a:gd name="connsiteX1" fmla="*/ 84392 w 168784"/>
              <a:gd name="connsiteY1" fmla="*/ 64701 h 104083"/>
              <a:gd name="connsiteX2" fmla="*/ 19691 w 168784"/>
              <a:gd name="connsiteY2" fmla="*/ 0 h 104083"/>
              <a:gd name="connsiteX3" fmla="*/ 0 w 168784"/>
              <a:gd name="connsiteY3" fmla="*/ 19691 h 104083"/>
              <a:gd name="connsiteX4" fmla="*/ 84392 w 168784"/>
              <a:gd name="connsiteY4" fmla="*/ 104083 h 104083"/>
              <a:gd name="connsiteX5" fmla="*/ 168784 w 168784"/>
              <a:gd name="connsiteY5" fmla="*/ 19691 h 10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784" h="104083">
                <a:moveTo>
                  <a:pt x="149093" y="0"/>
                </a:moveTo>
                <a:lnTo>
                  <a:pt x="84392" y="64701"/>
                </a:lnTo>
                <a:lnTo>
                  <a:pt x="19691" y="0"/>
                </a:lnTo>
                <a:lnTo>
                  <a:pt x="0" y="19691"/>
                </a:lnTo>
                <a:lnTo>
                  <a:pt x="84392" y="104083"/>
                </a:lnTo>
                <a:lnTo>
                  <a:pt x="168784" y="19691"/>
                </a:lnTo>
                <a:close/>
              </a:path>
            </a:pathLst>
          </a:custGeom>
          <a:solidFill>
            <a:schemeClr val="bg1"/>
          </a:solidFill>
          <a:ln w="529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400"/>
          </a:p>
        </p:txBody>
      </p:sp>
      <p:sp>
        <p:nvSpPr>
          <p:cNvPr id="19" name="Forme libre 35">
            <a:extLst>
              <a:ext uri="{FF2B5EF4-FFF2-40B4-BE49-F238E27FC236}">
                <a16:creationId xmlns:a16="http://schemas.microsoft.com/office/drawing/2014/main" id="{45F0C520-AD0D-054D-A5A9-2BE6BE6F7573}"/>
              </a:ext>
            </a:extLst>
          </p:cNvPr>
          <p:cNvSpPr>
            <a:spLocks noChangeAspect="1"/>
          </p:cNvSpPr>
          <p:nvPr userDrawn="1"/>
        </p:nvSpPr>
        <p:spPr>
          <a:xfrm>
            <a:off x="10647162" y="6516532"/>
            <a:ext cx="1031033" cy="181755"/>
          </a:xfrm>
          <a:custGeom>
            <a:avLst/>
            <a:gdLst>
              <a:gd name="connsiteX0" fmla="*/ 3115860 w 3475660"/>
              <a:gd name="connsiteY0" fmla="*/ 357959 h 612701"/>
              <a:gd name="connsiteX1" fmla="*/ 3064542 w 3475660"/>
              <a:gd name="connsiteY1" fmla="*/ 391703 h 612701"/>
              <a:gd name="connsiteX2" fmla="*/ 3076290 w 3475660"/>
              <a:gd name="connsiteY2" fmla="*/ 416256 h 612701"/>
              <a:gd name="connsiteX3" fmla="*/ 3108439 w 3475660"/>
              <a:gd name="connsiteY3" fmla="*/ 425473 h 612701"/>
              <a:gd name="connsiteX4" fmla="*/ 3144285 w 3475660"/>
              <a:gd name="connsiteY4" fmla="*/ 415656 h 612701"/>
              <a:gd name="connsiteX5" fmla="*/ 3166548 w 3475660"/>
              <a:gd name="connsiteY5" fmla="*/ 386807 h 612701"/>
              <a:gd name="connsiteX6" fmla="*/ 3166548 w 3475660"/>
              <a:gd name="connsiteY6" fmla="*/ 357959 h 612701"/>
              <a:gd name="connsiteX7" fmla="*/ 1024432 w 3475660"/>
              <a:gd name="connsiteY7" fmla="*/ 357958 h 612701"/>
              <a:gd name="connsiteX8" fmla="*/ 973127 w 3475660"/>
              <a:gd name="connsiteY8" fmla="*/ 391702 h 612701"/>
              <a:gd name="connsiteX9" fmla="*/ 984862 w 3475660"/>
              <a:gd name="connsiteY9" fmla="*/ 416256 h 612701"/>
              <a:gd name="connsiteX10" fmla="*/ 1017010 w 3475660"/>
              <a:gd name="connsiteY10" fmla="*/ 425472 h 612701"/>
              <a:gd name="connsiteX11" fmla="*/ 1052870 w 3475660"/>
              <a:gd name="connsiteY11" fmla="*/ 415655 h 612701"/>
              <a:gd name="connsiteX12" fmla="*/ 1052870 w 3475660"/>
              <a:gd name="connsiteY12" fmla="*/ 415655 h 612701"/>
              <a:gd name="connsiteX13" fmla="*/ 1075133 w 3475660"/>
              <a:gd name="connsiteY13" fmla="*/ 386806 h 612701"/>
              <a:gd name="connsiteX14" fmla="*/ 1075133 w 3475660"/>
              <a:gd name="connsiteY14" fmla="*/ 357958 h 612701"/>
              <a:gd name="connsiteX15" fmla="*/ 189955 w 3475660"/>
              <a:gd name="connsiteY15" fmla="*/ 248088 h 612701"/>
              <a:gd name="connsiteX16" fmla="*/ 139565 w 3475660"/>
              <a:gd name="connsiteY16" fmla="*/ 268208 h 612701"/>
              <a:gd name="connsiteX17" fmla="*/ 138526 w 3475660"/>
              <a:gd name="connsiteY17" fmla="*/ 269239 h 612701"/>
              <a:gd name="connsiteX18" fmla="*/ 118741 w 3475660"/>
              <a:gd name="connsiteY18" fmla="*/ 327262 h 612701"/>
              <a:gd name="connsiteX19" fmla="*/ 138526 w 3475660"/>
              <a:gd name="connsiteY19" fmla="*/ 385258 h 612701"/>
              <a:gd name="connsiteX20" fmla="*/ 238792 w 3475660"/>
              <a:gd name="connsiteY20" fmla="*/ 386374 h 612701"/>
              <a:gd name="connsiteX21" fmla="*/ 239915 w 3475660"/>
              <a:gd name="connsiteY21" fmla="*/ 385258 h 612701"/>
              <a:gd name="connsiteX22" fmla="*/ 259700 w 3475660"/>
              <a:gd name="connsiteY22" fmla="*/ 327262 h 612701"/>
              <a:gd name="connsiteX23" fmla="*/ 239915 w 3475660"/>
              <a:gd name="connsiteY23" fmla="*/ 269239 h 612701"/>
              <a:gd name="connsiteX24" fmla="*/ 189955 w 3475660"/>
              <a:gd name="connsiteY24" fmla="*/ 248088 h 612701"/>
              <a:gd name="connsiteX25" fmla="*/ 2160117 w 3475660"/>
              <a:gd name="connsiteY25" fmla="*/ 248083 h 612701"/>
              <a:gd name="connsiteX26" fmla="*/ 2109437 w 3475660"/>
              <a:gd name="connsiteY26" fmla="*/ 268909 h 612701"/>
              <a:gd name="connsiteX27" fmla="*/ 2109406 w 3475660"/>
              <a:gd name="connsiteY27" fmla="*/ 268939 h 612701"/>
              <a:gd name="connsiteX28" fmla="*/ 2089608 w 3475660"/>
              <a:gd name="connsiteY28" fmla="*/ 326637 h 612701"/>
              <a:gd name="connsiteX29" fmla="*/ 2109406 w 3475660"/>
              <a:gd name="connsiteY29" fmla="*/ 385258 h 612701"/>
              <a:gd name="connsiteX30" fmla="*/ 2209651 w 3475660"/>
              <a:gd name="connsiteY30" fmla="*/ 386383 h 612701"/>
              <a:gd name="connsiteX31" fmla="*/ 2210783 w 3475660"/>
              <a:gd name="connsiteY31" fmla="*/ 385258 h 612701"/>
              <a:gd name="connsiteX32" fmla="*/ 2230581 w 3475660"/>
              <a:gd name="connsiteY32" fmla="*/ 326637 h 612701"/>
              <a:gd name="connsiteX33" fmla="*/ 2210783 w 3475660"/>
              <a:gd name="connsiteY33" fmla="*/ 268939 h 612701"/>
              <a:gd name="connsiteX34" fmla="*/ 2160117 w 3475660"/>
              <a:gd name="connsiteY34" fmla="*/ 248083 h 612701"/>
              <a:gd name="connsiteX35" fmla="*/ 2776459 w 3475660"/>
              <a:gd name="connsiteY35" fmla="*/ 160913 h 612701"/>
              <a:gd name="connsiteX36" fmla="*/ 2893911 w 3475660"/>
              <a:gd name="connsiteY36" fmla="*/ 160913 h 612701"/>
              <a:gd name="connsiteX37" fmla="*/ 2893911 w 3475660"/>
              <a:gd name="connsiteY37" fmla="*/ 493610 h 612701"/>
              <a:gd name="connsiteX38" fmla="*/ 2776459 w 3475660"/>
              <a:gd name="connsiteY38" fmla="*/ 493610 h 612701"/>
              <a:gd name="connsiteX39" fmla="*/ 449487 w 3475660"/>
              <a:gd name="connsiteY39" fmla="*/ 160913 h 612701"/>
              <a:gd name="connsiteX40" fmla="*/ 566950 w 3475660"/>
              <a:gd name="connsiteY40" fmla="*/ 160913 h 612701"/>
              <a:gd name="connsiteX41" fmla="*/ 566950 w 3475660"/>
              <a:gd name="connsiteY41" fmla="*/ 327861 h 612701"/>
              <a:gd name="connsiteX42" fmla="*/ 581163 w 3475660"/>
              <a:gd name="connsiteY42" fmla="*/ 382511 h 612701"/>
              <a:gd name="connsiteX43" fmla="*/ 622594 w 3475660"/>
              <a:gd name="connsiteY43" fmla="*/ 399696 h 612701"/>
              <a:gd name="connsiteX44" fmla="*/ 668025 w 3475660"/>
              <a:gd name="connsiteY44" fmla="*/ 380364 h 612701"/>
              <a:gd name="connsiteX45" fmla="*/ 685647 w 3475660"/>
              <a:gd name="connsiteY45" fmla="*/ 321117 h 612701"/>
              <a:gd name="connsiteX46" fmla="*/ 685647 w 3475660"/>
              <a:gd name="connsiteY46" fmla="*/ 160913 h 612701"/>
              <a:gd name="connsiteX47" fmla="*/ 803111 w 3475660"/>
              <a:gd name="connsiteY47" fmla="*/ 160913 h 612701"/>
              <a:gd name="connsiteX48" fmla="*/ 803111 w 3475660"/>
              <a:gd name="connsiteY48" fmla="*/ 493610 h 612701"/>
              <a:gd name="connsiteX49" fmla="*/ 691207 w 3475660"/>
              <a:gd name="connsiteY49" fmla="*/ 493610 h 612701"/>
              <a:gd name="connsiteX50" fmla="*/ 691207 w 3475660"/>
              <a:gd name="connsiteY50" fmla="*/ 458018 h 612701"/>
              <a:gd name="connsiteX51" fmla="*/ 646694 w 3475660"/>
              <a:gd name="connsiteY51" fmla="*/ 488690 h 612701"/>
              <a:gd name="connsiteX52" fmla="*/ 591679 w 3475660"/>
              <a:gd name="connsiteY52" fmla="*/ 499130 h 612701"/>
              <a:gd name="connsiteX53" fmla="*/ 488126 w 3475660"/>
              <a:gd name="connsiteY53" fmla="*/ 461065 h 612701"/>
              <a:gd name="connsiteX54" fmla="*/ 449487 w 3475660"/>
              <a:gd name="connsiteY54" fmla="*/ 346894 h 612701"/>
              <a:gd name="connsiteX55" fmla="*/ 1460265 w 3475660"/>
              <a:gd name="connsiteY55" fmla="*/ 160913 h 612701"/>
              <a:gd name="connsiteX56" fmla="*/ 1577729 w 3475660"/>
              <a:gd name="connsiteY56" fmla="*/ 160913 h 612701"/>
              <a:gd name="connsiteX57" fmla="*/ 1577729 w 3475660"/>
              <a:gd name="connsiteY57" fmla="*/ 493610 h 612701"/>
              <a:gd name="connsiteX58" fmla="*/ 1460265 w 3475660"/>
              <a:gd name="connsiteY58" fmla="*/ 493610 h 612701"/>
              <a:gd name="connsiteX59" fmla="*/ 1797198 w 3475660"/>
              <a:gd name="connsiteY59" fmla="*/ 155395 h 612701"/>
              <a:gd name="connsiteX60" fmla="*/ 1869521 w 3475660"/>
              <a:gd name="connsiteY60" fmla="*/ 162763 h 612701"/>
              <a:gd name="connsiteX61" fmla="*/ 1929492 w 3475660"/>
              <a:gd name="connsiteY61" fmla="*/ 183619 h 612701"/>
              <a:gd name="connsiteX62" fmla="*/ 1894249 w 3475660"/>
              <a:gd name="connsiteY62" fmla="*/ 262797 h 612701"/>
              <a:gd name="connsiteX63" fmla="*/ 1797815 w 3475660"/>
              <a:gd name="connsiteY63" fmla="*/ 238243 h 612701"/>
              <a:gd name="connsiteX64" fmla="*/ 1757012 w 3475660"/>
              <a:gd name="connsiteY64" fmla="*/ 244689 h 612701"/>
              <a:gd name="connsiteX65" fmla="*/ 1744019 w 3475660"/>
              <a:gd name="connsiteY65" fmla="*/ 261573 h 612701"/>
              <a:gd name="connsiteX66" fmla="*/ 1758244 w 3475660"/>
              <a:gd name="connsiteY66" fmla="*/ 277859 h 612701"/>
              <a:gd name="connsiteX67" fmla="*/ 1805235 w 3475660"/>
              <a:gd name="connsiteY67" fmla="*/ 287350 h 612701"/>
              <a:gd name="connsiteX68" fmla="*/ 1873848 w 3475660"/>
              <a:gd name="connsiteY68" fmla="*/ 301487 h 612701"/>
              <a:gd name="connsiteX69" fmla="*/ 1921153 w 3475660"/>
              <a:gd name="connsiteY69" fmla="*/ 330635 h 612701"/>
              <a:gd name="connsiteX70" fmla="*/ 1941240 w 3475660"/>
              <a:gd name="connsiteY70" fmla="*/ 389881 h 612701"/>
              <a:gd name="connsiteX71" fmla="*/ 1922071 w 3475660"/>
              <a:gd name="connsiteY71" fmla="*/ 446030 h 612701"/>
              <a:gd name="connsiteX72" fmla="*/ 1865509 w 3475660"/>
              <a:gd name="connsiteY72" fmla="*/ 485019 h 612701"/>
              <a:gd name="connsiteX73" fmla="*/ 1775552 w 3475660"/>
              <a:gd name="connsiteY73" fmla="*/ 499131 h 612701"/>
              <a:gd name="connsiteX74" fmla="*/ 1692716 w 3475660"/>
              <a:gd name="connsiteY74" fmla="*/ 489614 h 612701"/>
              <a:gd name="connsiteX75" fmla="*/ 1692716 w 3475660"/>
              <a:gd name="connsiteY75" fmla="*/ 489614 h 612701"/>
              <a:gd name="connsiteX76" fmla="*/ 1627185 w 3475660"/>
              <a:gd name="connsiteY76" fmla="*/ 464762 h 612701"/>
              <a:gd name="connsiteX77" fmla="*/ 1662416 w 3475660"/>
              <a:gd name="connsiteY77" fmla="*/ 384960 h 612701"/>
              <a:gd name="connsiteX78" fmla="*/ 1716827 w 3475660"/>
              <a:gd name="connsiteY78" fmla="*/ 407365 h 612701"/>
              <a:gd name="connsiteX79" fmla="*/ 1779264 w 3475660"/>
              <a:gd name="connsiteY79" fmla="*/ 415657 h 612701"/>
              <a:gd name="connsiteX80" fmla="*/ 1819765 w 3475660"/>
              <a:gd name="connsiteY80" fmla="*/ 409813 h 612701"/>
              <a:gd name="connsiteX81" fmla="*/ 1831814 w 3475660"/>
              <a:gd name="connsiteY81" fmla="*/ 392953 h 612701"/>
              <a:gd name="connsiteX82" fmla="*/ 1817286 w 3475660"/>
              <a:gd name="connsiteY82" fmla="*/ 377292 h 612701"/>
              <a:gd name="connsiteX83" fmla="*/ 1771226 w 3475660"/>
              <a:gd name="connsiteY83" fmla="*/ 368375 h 612701"/>
              <a:gd name="connsiteX84" fmla="*/ 1702915 w 3475660"/>
              <a:gd name="connsiteY84" fmla="*/ 355487 h 612701"/>
              <a:gd name="connsiteX85" fmla="*/ 1654377 w 3475660"/>
              <a:gd name="connsiteY85" fmla="*/ 326039 h 612701"/>
              <a:gd name="connsiteX86" fmla="*/ 1633976 w 3475660"/>
              <a:gd name="connsiteY86" fmla="*/ 265869 h 612701"/>
              <a:gd name="connsiteX87" fmla="*/ 1653145 w 3475660"/>
              <a:gd name="connsiteY87" fmla="*/ 209096 h 612701"/>
              <a:gd name="connsiteX88" fmla="*/ 1709091 w 3475660"/>
              <a:gd name="connsiteY88" fmla="*/ 169807 h 612701"/>
              <a:gd name="connsiteX89" fmla="*/ 1797198 w 3475660"/>
              <a:gd name="connsiteY89" fmla="*/ 155395 h 612701"/>
              <a:gd name="connsiteX90" fmla="*/ 164498 w 3475660"/>
              <a:gd name="connsiteY90" fmla="*/ 155394 h 612701"/>
              <a:gd name="connsiteX91" fmla="*/ 263410 w 3475660"/>
              <a:gd name="connsiteY91" fmla="*/ 194059 h 612701"/>
              <a:gd name="connsiteX92" fmla="*/ 263410 w 3475660"/>
              <a:gd name="connsiteY92" fmla="*/ 160913 h 612701"/>
              <a:gd name="connsiteX93" fmla="*/ 375302 w 3475660"/>
              <a:gd name="connsiteY93" fmla="*/ 160913 h 612701"/>
              <a:gd name="connsiteX94" fmla="*/ 375302 w 3475660"/>
              <a:gd name="connsiteY94" fmla="*/ 612701 h 612701"/>
              <a:gd name="connsiteX95" fmla="*/ 257838 w 3475660"/>
              <a:gd name="connsiteY95" fmla="*/ 612701 h 612701"/>
              <a:gd name="connsiteX96" fmla="*/ 257838 w 3475660"/>
              <a:gd name="connsiteY96" fmla="*/ 464137 h 612701"/>
              <a:gd name="connsiteX97" fmla="*/ 164498 w 3475660"/>
              <a:gd name="connsiteY97" fmla="*/ 499129 h 612701"/>
              <a:gd name="connsiteX98" fmla="*/ 81347 w 3475660"/>
              <a:gd name="connsiteY98" fmla="*/ 477949 h 612701"/>
              <a:gd name="connsiteX99" fmla="*/ 21992 w 3475660"/>
              <a:gd name="connsiteY99" fmla="*/ 417803 h 612701"/>
              <a:gd name="connsiteX100" fmla="*/ 45 w 3475660"/>
              <a:gd name="connsiteY100" fmla="*/ 327262 h 612701"/>
              <a:gd name="connsiteX101" fmla="*/ 21992 w 3475660"/>
              <a:gd name="connsiteY101" fmla="*/ 236720 h 612701"/>
              <a:gd name="connsiteX102" fmla="*/ 81347 w 3475660"/>
              <a:gd name="connsiteY102" fmla="*/ 176550 h 612701"/>
              <a:gd name="connsiteX103" fmla="*/ 164498 w 3475660"/>
              <a:gd name="connsiteY103" fmla="*/ 155394 h 612701"/>
              <a:gd name="connsiteX104" fmla="*/ 3112765 w 3475660"/>
              <a:gd name="connsiteY104" fmla="*/ 155393 h 612701"/>
              <a:gd name="connsiteX105" fmla="*/ 3240129 w 3475660"/>
              <a:gd name="connsiteY105" fmla="*/ 193134 h 612701"/>
              <a:gd name="connsiteX106" fmla="*/ 3284000 w 3475660"/>
              <a:gd name="connsiteY106" fmla="*/ 308853 h 612701"/>
              <a:gd name="connsiteX107" fmla="*/ 3284000 w 3475660"/>
              <a:gd name="connsiteY107" fmla="*/ 493610 h 612701"/>
              <a:gd name="connsiteX108" fmla="*/ 3174598 w 3475660"/>
              <a:gd name="connsiteY108" fmla="*/ 493610 h 612701"/>
              <a:gd name="connsiteX109" fmla="*/ 3174598 w 3475660"/>
              <a:gd name="connsiteY109" fmla="*/ 450649 h 612701"/>
              <a:gd name="connsiteX110" fmla="*/ 3075661 w 3475660"/>
              <a:gd name="connsiteY110" fmla="*/ 499130 h 612701"/>
              <a:gd name="connsiteX111" fmla="*/ 3008294 w 3475660"/>
              <a:gd name="connsiteY111" fmla="*/ 485642 h 612701"/>
              <a:gd name="connsiteX112" fmla="*/ 2965327 w 3475660"/>
              <a:gd name="connsiteY112" fmla="*/ 449100 h 612701"/>
              <a:gd name="connsiteX113" fmla="*/ 2950787 w 3475660"/>
              <a:gd name="connsiteY113" fmla="*/ 396623 h 612701"/>
              <a:gd name="connsiteX114" fmla="*/ 2987262 w 3475660"/>
              <a:gd name="connsiteY114" fmla="*/ 323265 h 612701"/>
              <a:gd name="connsiteX115" fmla="*/ 3099783 w 3475660"/>
              <a:gd name="connsiteY115" fmla="*/ 297189 h 612701"/>
              <a:gd name="connsiteX116" fmla="*/ 3166547 w 3475660"/>
              <a:gd name="connsiteY116" fmla="*/ 297189 h 612701"/>
              <a:gd name="connsiteX117" fmla="*/ 3095457 w 3475660"/>
              <a:gd name="connsiteY117" fmla="*/ 244387 h 612701"/>
              <a:gd name="connsiteX118" fmla="*/ 3046605 w 3475660"/>
              <a:gd name="connsiteY118" fmla="*/ 252055 h 612701"/>
              <a:gd name="connsiteX119" fmla="*/ 3004570 w 3475660"/>
              <a:gd name="connsiteY119" fmla="*/ 273236 h 612701"/>
              <a:gd name="connsiteX120" fmla="*/ 2965000 w 3475660"/>
              <a:gd name="connsiteY120" fmla="*/ 194058 h 612701"/>
              <a:gd name="connsiteX121" fmla="*/ 3032694 w 3475660"/>
              <a:gd name="connsiteY121" fmla="*/ 165509 h 612701"/>
              <a:gd name="connsiteX122" fmla="*/ 3112765 w 3475660"/>
              <a:gd name="connsiteY122" fmla="*/ 155393 h 612701"/>
              <a:gd name="connsiteX123" fmla="*/ 2574912 w 3475660"/>
              <a:gd name="connsiteY123" fmla="*/ 155393 h 612701"/>
              <a:gd name="connsiteX124" fmla="*/ 2673221 w 3475660"/>
              <a:gd name="connsiteY124" fmla="*/ 179621 h 612701"/>
              <a:gd name="connsiteX125" fmla="*/ 2731934 w 3475660"/>
              <a:gd name="connsiteY125" fmla="*/ 246835 h 612701"/>
              <a:gd name="connsiteX126" fmla="*/ 2641072 w 3475660"/>
              <a:gd name="connsiteY126" fmla="*/ 292893 h 612701"/>
              <a:gd name="connsiteX127" fmla="*/ 2574283 w 3475660"/>
              <a:gd name="connsiteY127" fmla="*/ 248082 h 612701"/>
              <a:gd name="connsiteX128" fmla="*/ 2522060 w 3475660"/>
              <a:gd name="connsiteY128" fmla="*/ 268938 h 612701"/>
              <a:gd name="connsiteX129" fmla="*/ 2501332 w 3475660"/>
              <a:gd name="connsiteY129" fmla="*/ 326636 h 612701"/>
              <a:gd name="connsiteX130" fmla="*/ 2522060 w 3475660"/>
              <a:gd name="connsiteY130" fmla="*/ 385257 h 612701"/>
              <a:gd name="connsiteX131" fmla="*/ 2574283 w 3475660"/>
              <a:gd name="connsiteY131" fmla="*/ 406438 h 612701"/>
              <a:gd name="connsiteX132" fmla="*/ 2641072 w 3475660"/>
              <a:gd name="connsiteY132" fmla="*/ 361629 h 612701"/>
              <a:gd name="connsiteX133" fmla="*/ 2731934 w 3475660"/>
              <a:gd name="connsiteY133" fmla="*/ 407662 h 612701"/>
              <a:gd name="connsiteX134" fmla="*/ 2673221 w 3475660"/>
              <a:gd name="connsiteY134" fmla="*/ 474876 h 612701"/>
              <a:gd name="connsiteX135" fmla="*/ 2574913 w 3475660"/>
              <a:gd name="connsiteY135" fmla="*/ 499129 h 612701"/>
              <a:gd name="connsiteX136" fmla="*/ 2475371 w 3475660"/>
              <a:gd name="connsiteY136" fmla="*/ 477025 h 612701"/>
              <a:gd name="connsiteX137" fmla="*/ 2475371 w 3475660"/>
              <a:gd name="connsiteY137" fmla="*/ 477025 h 612701"/>
              <a:gd name="connsiteX138" fmla="*/ 2398115 w 3475660"/>
              <a:gd name="connsiteY138" fmla="*/ 253881 h 612701"/>
              <a:gd name="connsiteX139" fmla="*/ 2475371 w 3475660"/>
              <a:gd name="connsiteY139" fmla="*/ 177173 h 612701"/>
              <a:gd name="connsiteX140" fmla="*/ 2574912 w 3475660"/>
              <a:gd name="connsiteY140" fmla="*/ 155393 h 612701"/>
              <a:gd name="connsiteX141" fmla="*/ 2160246 w 3475660"/>
              <a:gd name="connsiteY141" fmla="*/ 155393 h 612701"/>
              <a:gd name="connsiteX142" fmla="*/ 2257774 w 3475660"/>
              <a:gd name="connsiteY142" fmla="*/ 177173 h 612701"/>
              <a:gd name="connsiteX143" fmla="*/ 2325166 w 3475660"/>
              <a:gd name="connsiteY143" fmla="*/ 237943 h 612701"/>
              <a:gd name="connsiteX144" fmla="*/ 2270543 w 3475660"/>
              <a:gd name="connsiteY144" fmla="*/ 469892 h 612701"/>
              <a:gd name="connsiteX145" fmla="*/ 2257774 w 3475660"/>
              <a:gd name="connsiteY145" fmla="*/ 477025 h 612701"/>
              <a:gd name="connsiteX146" fmla="*/ 2063044 w 3475660"/>
              <a:gd name="connsiteY146" fmla="*/ 477025 h 612701"/>
              <a:gd name="connsiteX147" fmla="*/ 2063044 w 3475660"/>
              <a:gd name="connsiteY147" fmla="*/ 477025 h 612701"/>
              <a:gd name="connsiteX148" fmla="*/ 1970924 w 3475660"/>
              <a:gd name="connsiteY148" fmla="*/ 326637 h 612701"/>
              <a:gd name="connsiteX149" fmla="*/ 2062717 w 3475660"/>
              <a:gd name="connsiteY149" fmla="*/ 177173 h 612701"/>
              <a:gd name="connsiteX150" fmla="*/ 2160246 w 3475660"/>
              <a:gd name="connsiteY150" fmla="*/ 155393 h 612701"/>
              <a:gd name="connsiteX151" fmla="*/ 1021335 w 3475660"/>
              <a:gd name="connsiteY151" fmla="*/ 155392 h 612701"/>
              <a:gd name="connsiteX152" fmla="*/ 1148701 w 3475660"/>
              <a:gd name="connsiteY152" fmla="*/ 193133 h 612701"/>
              <a:gd name="connsiteX153" fmla="*/ 1192584 w 3475660"/>
              <a:gd name="connsiteY153" fmla="*/ 308853 h 612701"/>
              <a:gd name="connsiteX154" fmla="*/ 1192584 w 3475660"/>
              <a:gd name="connsiteY154" fmla="*/ 493609 h 612701"/>
              <a:gd name="connsiteX155" fmla="*/ 1083170 w 3475660"/>
              <a:gd name="connsiteY155" fmla="*/ 493609 h 612701"/>
              <a:gd name="connsiteX156" fmla="*/ 1083170 w 3475660"/>
              <a:gd name="connsiteY156" fmla="*/ 450648 h 612701"/>
              <a:gd name="connsiteX157" fmla="*/ 984245 w 3475660"/>
              <a:gd name="connsiteY157" fmla="*/ 499128 h 612701"/>
              <a:gd name="connsiteX158" fmla="*/ 916866 w 3475660"/>
              <a:gd name="connsiteY158" fmla="*/ 485641 h 612701"/>
              <a:gd name="connsiteX159" fmla="*/ 873899 w 3475660"/>
              <a:gd name="connsiteY159" fmla="*/ 449099 h 612701"/>
              <a:gd name="connsiteX160" fmla="*/ 859371 w 3475660"/>
              <a:gd name="connsiteY160" fmla="*/ 396622 h 612701"/>
              <a:gd name="connsiteX161" fmla="*/ 895846 w 3475660"/>
              <a:gd name="connsiteY161" fmla="*/ 323264 h 612701"/>
              <a:gd name="connsiteX162" fmla="*/ 1008355 w 3475660"/>
              <a:gd name="connsiteY162" fmla="*/ 297187 h 612701"/>
              <a:gd name="connsiteX163" fmla="*/ 1075131 w 3475660"/>
              <a:gd name="connsiteY163" fmla="*/ 297187 h 612701"/>
              <a:gd name="connsiteX164" fmla="*/ 1004028 w 3475660"/>
              <a:gd name="connsiteY164" fmla="*/ 244385 h 612701"/>
              <a:gd name="connsiteX165" fmla="*/ 955188 w 3475660"/>
              <a:gd name="connsiteY165" fmla="*/ 252054 h 612701"/>
              <a:gd name="connsiteX166" fmla="*/ 913154 w 3475660"/>
              <a:gd name="connsiteY166" fmla="*/ 273234 h 612701"/>
              <a:gd name="connsiteX167" fmla="*/ 873584 w 3475660"/>
              <a:gd name="connsiteY167" fmla="*/ 194057 h 612701"/>
              <a:gd name="connsiteX168" fmla="*/ 941277 w 3475660"/>
              <a:gd name="connsiteY168" fmla="*/ 165508 h 612701"/>
              <a:gd name="connsiteX169" fmla="*/ 1021335 w 3475660"/>
              <a:gd name="connsiteY169" fmla="*/ 155392 h 612701"/>
              <a:gd name="connsiteX170" fmla="*/ 3358183 w 3475660"/>
              <a:gd name="connsiteY170" fmla="*/ 38150 h 612701"/>
              <a:gd name="connsiteX171" fmla="*/ 3475660 w 3475660"/>
              <a:gd name="connsiteY171" fmla="*/ 38150 h 612701"/>
              <a:gd name="connsiteX172" fmla="*/ 3475660 w 3475660"/>
              <a:gd name="connsiteY172" fmla="*/ 493610 h 612701"/>
              <a:gd name="connsiteX173" fmla="*/ 3358183 w 3475660"/>
              <a:gd name="connsiteY173" fmla="*/ 493610 h 612701"/>
              <a:gd name="connsiteX174" fmla="*/ 1266767 w 3475660"/>
              <a:gd name="connsiteY174" fmla="*/ 38150 h 612701"/>
              <a:gd name="connsiteX175" fmla="*/ 1384231 w 3475660"/>
              <a:gd name="connsiteY175" fmla="*/ 38150 h 612701"/>
              <a:gd name="connsiteX176" fmla="*/ 1384231 w 3475660"/>
              <a:gd name="connsiteY176" fmla="*/ 493610 h 612701"/>
              <a:gd name="connsiteX177" fmla="*/ 1266767 w 3475660"/>
              <a:gd name="connsiteY177" fmla="*/ 493610 h 612701"/>
              <a:gd name="connsiteX178" fmla="*/ 2835198 w 3475660"/>
              <a:gd name="connsiteY178" fmla="*/ 84 h 612701"/>
              <a:gd name="connsiteX179" fmla="*/ 2887119 w 3475660"/>
              <a:gd name="connsiteY179" fmla="*/ 16969 h 612701"/>
              <a:gd name="connsiteX180" fmla="*/ 2906891 w 3475660"/>
              <a:gd name="connsiteY180" fmla="*/ 60230 h 612701"/>
              <a:gd name="connsiteX181" fmla="*/ 2887119 w 3475660"/>
              <a:gd name="connsiteY181" fmla="*/ 105963 h 612701"/>
              <a:gd name="connsiteX182" fmla="*/ 2835198 w 3475660"/>
              <a:gd name="connsiteY182" fmla="*/ 124071 h 612701"/>
              <a:gd name="connsiteX183" fmla="*/ 2783251 w 3475660"/>
              <a:gd name="connsiteY183" fmla="*/ 106288 h 612701"/>
              <a:gd name="connsiteX184" fmla="*/ 2778957 w 3475660"/>
              <a:gd name="connsiteY184" fmla="*/ 22157 h 612701"/>
              <a:gd name="connsiteX185" fmla="*/ 2783251 w 3475660"/>
              <a:gd name="connsiteY185" fmla="*/ 17893 h 612701"/>
              <a:gd name="connsiteX186" fmla="*/ 2835198 w 3475660"/>
              <a:gd name="connsiteY186" fmla="*/ 84 h 612701"/>
              <a:gd name="connsiteX187" fmla="*/ 1519003 w 3475660"/>
              <a:gd name="connsiteY187" fmla="*/ 84 h 612701"/>
              <a:gd name="connsiteX188" fmla="*/ 1570924 w 3475660"/>
              <a:gd name="connsiteY188" fmla="*/ 16969 h 612701"/>
              <a:gd name="connsiteX189" fmla="*/ 1590709 w 3475660"/>
              <a:gd name="connsiteY189" fmla="*/ 60229 h 612701"/>
              <a:gd name="connsiteX190" fmla="*/ 1570924 w 3475660"/>
              <a:gd name="connsiteY190" fmla="*/ 105964 h 612701"/>
              <a:gd name="connsiteX191" fmla="*/ 1519003 w 3475660"/>
              <a:gd name="connsiteY191" fmla="*/ 124072 h 612701"/>
              <a:gd name="connsiteX192" fmla="*/ 1467069 w 3475660"/>
              <a:gd name="connsiteY192" fmla="*/ 106288 h 612701"/>
              <a:gd name="connsiteX193" fmla="*/ 1462738 w 3475660"/>
              <a:gd name="connsiteY193" fmla="*/ 22193 h 612701"/>
              <a:gd name="connsiteX194" fmla="*/ 1467069 w 3475660"/>
              <a:gd name="connsiteY194" fmla="*/ 17893 h 612701"/>
              <a:gd name="connsiteX195" fmla="*/ 1519003 w 3475660"/>
              <a:gd name="connsiteY195" fmla="*/ 84 h 61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3475660" h="612701">
                <a:moveTo>
                  <a:pt x="3115860" y="357959"/>
                </a:moveTo>
                <a:cubicBezTo>
                  <a:pt x="3081648" y="357959"/>
                  <a:pt x="3064542" y="369207"/>
                  <a:pt x="3064542" y="391703"/>
                </a:cubicBezTo>
                <a:cubicBezTo>
                  <a:pt x="3064231" y="401292"/>
                  <a:pt x="3068607" y="410438"/>
                  <a:pt x="3076290" y="416256"/>
                </a:cubicBezTo>
                <a:cubicBezTo>
                  <a:pt x="3085640" y="422867"/>
                  <a:pt x="3096979" y="426118"/>
                  <a:pt x="3108439" y="425473"/>
                </a:cubicBezTo>
                <a:cubicBezTo>
                  <a:pt x="3121096" y="425737"/>
                  <a:pt x="3133554" y="422325"/>
                  <a:pt x="3144285" y="415656"/>
                </a:cubicBezTo>
                <a:cubicBezTo>
                  <a:pt x="3154808" y="408847"/>
                  <a:pt x="3162664" y="398666"/>
                  <a:pt x="3166548" y="386807"/>
                </a:cubicBezTo>
                <a:lnTo>
                  <a:pt x="3166548" y="357959"/>
                </a:lnTo>
                <a:close/>
                <a:moveTo>
                  <a:pt x="1024432" y="357958"/>
                </a:moveTo>
                <a:cubicBezTo>
                  <a:pt x="990220" y="357958"/>
                  <a:pt x="973118" y="369206"/>
                  <a:pt x="973127" y="391702"/>
                </a:cubicBezTo>
                <a:cubicBezTo>
                  <a:pt x="972811" y="401289"/>
                  <a:pt x="977183" y="410436"/>
                  <a:pt x="984862" y="416256"/>
                </a:cubicBezTo>
                <a:cubicBezTo>
                  <a:pt x="994212" y="422864"/>
                  <a:pt x="1005550" y="426114"/>
                  <a:pt x="1017010" y="425472"/>
                </a:cubicBezTo>
                <a:cubicBezTo>
                  <a:pt x="1029670" y="425734"/>
                  <a:pt x="1042133" y="422322"/>
                  <a:pt x="1052870" y="415655"/>
                </a:cubicBezTo>
                <a:lnTo>
                  <a:pt x="1052870" y="415655"/>
                </a:lnTo>
                <a:cubicBezTo>
                  <a:pt x="1063385" y="408839"/>
                  <a:pt x="1071240" y="398661"/>
                  <a:pt x="1075133" y="386806"/>
                </a:cubicBezTo>
                <a:lnTo>
                  <a:pt x="1075133" y="357958"/>
                </a:lnTo>
                <a:close/>
                <a:moveTo>
                  <a:pt x="189955" y="248088"/>
                </a:moveTo>
                <a:cubicBezTo>
                  <a:pt x="171795" y="247901"/>
                  <a:pt x="153564" y="254593"/>
                  <a:pt x="139565" y="268208"/>
                </a:cubicBezTo>
                <a:cubicBezTo>
                  <a:pt x="139215" y="268548"/>
                  <a:pt x="138868" y="268892"/>
                  <a:pt x="138526" y="269239"/>
                </a:cubicBezTo>
                <a:cubicBezTo>
                  <a:pt x="124631" y="285317"/>
                  <a:pt x="117541" y="306110"/>
                  <a:pt x="118741" y="327262"/>
                </a:cubicBezTo>
                <a:cubicBezTo>
                  <a:pt x="117537" y="348407"/>
                  <a:pt x="124628" y="369193"/>
                  <a:pt x="138526" y="385258"/>
                </a:cubicBezTo>
                <a:cubicBezTo>
                  <a:pt x="165903" y="413058"/>
                  <a:pt x="210794" y="413557"/>
                  <a:pt x="238792" y="386374"/>
                </a:cubicBezTo>
                <a:cubicBezTo>
                  <a:pt x="239170" y="386006"/>
                  <a:pt x="239544" y="385634"/>
                  <a:pt x="239915" y="385258"/>
                </a:cubicBezTo>
                <a:cubicBezTo>
                  <a:pt x="253807" y="369190"/>
                  <a:pt x="260898" y="348406"/>
                  <a:pt x="259700" y="327262"/>
                </a:cubicBezTo>
                <a:cubicBezTo>
                  <a:pt x="260893" y="306110"/>
                  <a:pt x="253803" y="285320"/>
                  <a:pt x="239915" y="269239"/>
                </a:cubicBezTo>
                <a:cubicBezTo>
                  <a:pt x="226203" y="255340"/>
                  <a:pt x="208114" y="248274"/>
                  <a:pt x="189955" y="248088"/>
                </a:cubicBezTo>
                <a:close/>
                <a:moveTo>
                  <a:pt x="2160117" y="248083"/>
                </a:moveTo>
                <a:cubicBezTo>
                  <a:pt x="2141777" y="248078"/>
                  <a:pt x="2123434" y="255019"/>
                  <a:pt x="2109437" y="268909"/>
                </a:cubicBezTo>
                <a:cubicBezTo>
                  <a:pt x="2109427" y="268919"/>
                  <a:pt x="2109416" y="268929"/>
                  <a:pt x="2109406" y="268939"/>
                </a:cubicBezTo>
                <a:cubicBezTo>
                  <a:pt x="2095470" y="284866"/>
                  <a:pt x="2088365" y="305575"/>
                  <a:pt x="2089608" y="326637"/>
                </a:cubicBezTo>
                <a:cubicBezTo>
                  <a:pt x="2088334" y="347983"/>
                  <a:pt x="2095429" y="368990"/>
                  <a:pt x="2109406" y="385258"/>
                </a:cubicBezTo>
                <a:cubicBezTo>
                  <a:pt x="2136776" y="413054"/>
                  <a:pt x="2181657" y="413558"/>
                  <a:pt x="2209651" y="386383"/>
                </a:cubicBezTo>
                <a:cubicBezTo>
                  <a:pt x="2210033" y="386012"/>
                  <a:pt x="2210410" y="385637"/>
                  <a:pt x="2210783" y="385258"/>
                </a:cubicBezTo>
                <a:cubicBezTo>
                  <a:pt x="2224750" y="368984"/>
                  <a:pt x="2231843" y="347981"/>
                  <a:pt x="2230581" y="326637"/>
                </a:cubicBezTo>
                <a:cubicBezTo>
                  <a:pt x="2231813" y="305577"/>
                  <a:pt x="2224709" y="284872"/>
                  <a:pt x="2210783" y="268939"/>
                </a:cubicBezTo>
                <a:cubicBezTo>
                  <a:pt x="2196795" y="255041"/>
                  <a:pt x="2178457" y="248089"/>
                  <a:pt x="2160117" y="248083"/>
                </a:cubicBezTo>
                <a:close/>
                <a:moveTo>
                  <a:pt x="2776459" y="160913"/>
                </a:moveTo>
                <a:lnTo>
                  <a:pt x="2893911" y="160913"/>
                </a:lnTo>
                <a:lnTo>
                  <a:pt x="2893911" y="493610"/>
                </a:lnTo>
                <a:lnTo>
                  <a:pt x="2776459" y="493610"/>
                </a:lnTo>
                <a:close/>
                <a:moveTo>
                  <a:pt x="449487" y="160913"/>
                </a:moveTo>
                <a:lnTo>
                  <a:pt x="566950" y="160913"/>
                </a:lnTo>
                <a:lnTo>
                  <a:pt x="566950" y="327861"/>
                </a:lnTo>
                <a:cubicBezTo>
                  <a:pt x="565336" y="347149"/>
                  <a:pt x="570346" y="366411"/>
                  <a:pt x="581163" y="382511"/>
                </a:cubicBezTo>
                <a:cubicBezTo>
                  <a:pt x="591507" y="394357"/>
                  <a:pt x="606837" y="400715"/>
                  <a:pt x="622594" y="399696"/>
                </a:cubicBezTo>
                <a:cubicBezTo>
                  <a:pt x="639871" y="400235"/>
                  <a:pt x="656504" y="393158"/>
                  <a:pt x="668025" y="380364"/>
                </a:cubicBezTo>
                <a:cubicBezTo>
                  <a:pt x="681077" y="363459"/>
                  <a:pt x="687356" y="342350"/>
                  <a:pt x="685647" y="321117"/>
                </a:cubicBezTo>
                <a:lnTo>
                  <a:pt x="685647" y="160913"/>
                </a:lnTo>
                <a:lnTo>
                  <a:pt x="803111" y="160913"/>
                </a:lnTo>
                <a:lnTo>
                  <a:pt x="803111" y="493610"/>
                </a:lnTo>
                <a:lnTo>
                  <a:pt x="691207" y="493610"/>
                </a:lnTo>
                <a:lnTo>
                  <a:pt x="691207" y="458018"/>
                </a:lnTo>
                <a:cubicBezTo>
                  <a:pt x="678911" y="471470"/>
                  <a:pt x="663688" y="481960"/>
                  <a:pt x="646694" y="488690"/>
                </a:cubicBezTo>
                <a:cubicBezTo>
                  <a:pt x="629214" y="495688"/>
                  <a:pt x="610526" y="499234"/>
                  <a:pt x="591679" y="499130"/>
                </a:cubicBezTo>
                <a:cubicBezTo>
                  <a:pt x="553374" y="501014"/>
                  <a:pt x="515961" y="487261"/>
                  <a:pt x="488126" y="461065"/>
                </a:cubicBezTo>
                <a:cubicBezTo>
                  <a:pt x="460196" y="429780"/>
                  <a:pt x="446252" y="388577"/>
                  <a:pt x="449487" y="346894"/>
                </a:cubicBezTo>
                <a:close/>
                <a:moveTo>
                  <a:pt x="1460265" y="160913"/>
                </a:moveTo>
                <a:lnTo>
                  <a:pt x="1577729" y="160913"/>
                </a:lnTo>
                <a:lnTo>
                  <a:pt x="1577729" y="493610"/>
                </a:lnTo>
                <a:lnTo>
                  <a:pt x="1460265" y="493610"/>
                </a:lnTo>
                <a:close/>
                <a:moveTo>
                  <a:pt x="1797198" y="155395"/>
                </a:moveTo>
                <a:cubicBezTo>
                  <a:pt x="1821496" y="155389"/>
                  <a:pt x="1845731" y="157858"/>
                  <a:pt x="1869521" y="162763"/>
                </a:cubicBezTo>
                <a:cubicBezTo>
                  <a:pt x="1890469" y="166623"/>
                  <a:pt x="1910696" y="173657"/>
                  <a:pt x="1929492" y="183619"/>
                </a:cubicBezTo>
                <a:lnTo>
                  <a:pt x="1894249" y="262797"/>
                </a:lnTo>
                <a:cubicBezTo>
                  <a:pt x="1864778" y="246484"/>
                  <a:pt x="1831556" y="238024"/>
                  <a:pt x="1797815" y="238243"/>
                </a:cubicBezTo>
                <a:cubicBezTo>
                  <a:pt x="1783904" y="237430"/>
                  <a:pt x="1769982" y="239629"/>
                  <a:pt x="1757012" y="244689"/>
                </a:cubicBezTo>
                <a:cubicBezTo>
                  <a:pt x="1749661" y="247218"/>
                  <a:pt x="1744544" y="253866"/>
                  <a:pt x="1744019" y="261573"/>
                </a:cubicBezTo>
                <a:cubicBezTo>
                  <a:pt x="1744019" y="269366"/>
                  <a:pt x="1748761" y="274794"/>
                  <a:pt x="1758244" y="277859"/>
                </a:cubicBezTo>
                <a:cubicBezTo>
                  <a:pt x="1773652" y="282165"/>
                  <a:pt x="1789358" y="285337"/>
                  <a:pt x="1805235" y="287350"/>
                </a:cubicBezTo>
                <a:cubicBezTo>
                  <a:pt x="1828401" y="290522"/>
                  <a:pt x="1851324" y="295245"/>
                  <a:pt x="1873848" y="301487"/>
                </a:cubicBezTo>
                <a:cubicBezTo>
                  <a:pt x="1891970" y="306800"/>
                  <a:pt x="1908313" y="316870"/>
                  <a:pt x="1921153" y="330635"/>
                </a:cubicBezTo>
                <a:cubicBezTo>
                  <a:pt x="1935368" y="347030"/>
                  <a:pt x="1942576" y="368288"/>
                  <a:pt x="1941240" y="389881"/>
                </a:cubicBezTo>
                <a:cubicBezTo>
                  <a:pt x="1941423" y="410210"/>
                  <a:pt x="1934666" y="430001"/>
                  <a:pt x="1922071" y="446030"/>
                </a:cubicBezTo>
                <a:cubicBezTo>
                  <a:pt x="1907271" y="464035"/>
                  <a:pt x="1887671" y="477545"/>
                  <a:pt x="1865509" y="485019"/>
                </a:cubicBezTo>
                <a:cubicBezTo>
                  <a:pt x="1836627" y="495076"/>
                  <a:pt x="1806149" y="499858"/>
                  <a:pt x="1775552" y="499131"/>
                </a:cubicBezTo>
                <a:cubicBezTo>
                  <a:pt x="1747662" y="499147"/>
                  <a:pt x="1719865" y="495953"/>
                  <a:pt x="1692716" y="489614"/>
                </a:cubicBezTo>
                <a:lnTo>
                  <a:pt x="1692716" y="489614"/>
                </a:lnTo>
                <a:cubicBezTo>
                  <a:pt x="1669667" y="484889"/>
                  <a:pt x="1647537" y="476497"/>
                  <a:pt x="1627185" y="464762"/>
                </a:cubicBezTo>
                <a:lnTo>
                  <a:pt x="1662416" y="384960"/>
                </a:lnTo>
                <a:cubicBezTo>
                  <a:pt x="1679332" y="395069"/>
                  <a:pt x="1697670" y="402621"/>
                  <a:pt x="1716827" y="407365"/>
                </a:cubicBezTo>
                <a:cubicBezTo>
                  <a:pt x="1737190" y="412803"/>
                  <a:pt x="1758178" y="415590"/>
                  <a:pt x="1779264" y="415657"/>
                </a:cubicBezTo>
                <a:cubicBezTo>
                  <a:pt x="1793026" y="416506"/>
                  <a:pt x="1806815" y="414516"/>
                  <a:pt x="1819765" y="409813"/>
                </a:cubicBezTo>
                <a:cubicBezTo>
                  <a:pt x="1826906" y="407208"/>
                  <a:pt x="1831695" y="400506"/>
                  <a:pt x="1831814" y="392953"/>
                </a:cubicBezTo>
                <a:cubicBezTo>
                  <a:pt x="1831814" y="385585"/>
                  <a:pt x="1826971" y="380365"/>
                  <a:pt x="1817286" y="377292"/>
                </a:cubicBezTo>
                <a:cubicBezTo>
                  <a:pt x="1802190" y="373134"/>
                  <a:pt x="1786789" y="370153"/>
                  <a:pt x="1771226" y="368375"/>
                </a:cubicBezTo>
                <a:cubicBezTo>
                  <a:pt x="1748154" y="365842"/>
                  <a:pt x="1725315" y="361533"/>
                  <a:pt x="1702915" y="355487"/>
                </a:cubicBezTo>
                <a:cubicBezTo>
                  <a:pt x="1684321" y="350279"/>
                  <a:pt x="1667529" y="340091"/>
                  <a:pt x="1654377" y="326039"/>
                </a:cubicBezTo>
                <a:cubicBezTo>
                  <a:pt x="1639943" y="309387"/>
                  <a:pt x="1632623" y="287799"/>
                  <a:pt x="1633976" y="265869"/>
                </a:cubicBezTo>
                <a:cubicBezTo>
                  <a:pt x="1633729" y="245339"/>
                  <a:pt x="1640485" y="225330"/>
                  <a:pt x="1653145" y="209096"/>
                </a:cubicBezTo>
                <a:cubicBezTo>
                  <a:pt x="1667812" y="191154"/>
                  <a:pt x="1687167" y="177562"/>
                  <a:pt x="1709091" y="169807"/>
                </a:cubicBezTo>
                <a:cubicBezTo>
                  <a:pt x="1737292" y="159568"/>
                  <a:pt x="1767179" y="154678"/>
                  <a:pt x="1797198" y="155395"/>
                </a:cubicBezTo>
                <a:close/>
                <a:moveTo>
                  <a:pt x="164498" y="155394"/>
                </a:moveTo>
                <a:cubicBezTo>
                  <a:pt x="201687" y="152594"/>
                  <a:pt x="238124" y="166838"/>
                  <a:pt x="263410" y="194059"/>
                </a:cubicBezTo>
                <a:lnTo>
                  <a:pt x="263410" y="160913"/>
                </a:lnTo>
                <a:lnTo>
                  <a:pt x="375302" y="160913"/>
                </a:lnTo>
                <a:lnTo>
                  <a:pt x="375302" y="612701"/>
                </a:lnTo>
                <a:lnTo>
                  <a:pt x="257838" y="612701"/>
                </a:lnTo>
                <a:lnTo>
                  <a:pt x="257838" y="464137"/>
                </a:lnTo>
                <a:cubicBezTo>
                  <a:pt x="233057" y="488303"/>
                  <a:pt x="199181" y="501003"/>
                  <a:pt x="164498" y="499129"/>
                </a:cubicBezTo>
                <a:cubicBezTo>
                  <a:pt x="135382" y="499494"/>
                  <a:pt x="106690" y="492186"/>
                  <a:pt x="81347" y="477949"/>
                </a:cubicBezTo>
                <a:cubicBezTo>
                  <a:pt x="56321" y="463761"/>
                  <a:pt x="35768" y="442935"/>
                  <a:pt x="21992" y="417803"/>
                </a:cubicBezTo>
                <a:cubicBezTo>
                  <a:pt x="6907" y="390017"/>
                  <a:pt x="-655" y="358820"/>
                  <a:pt x="45" y="327262"/>
                </a:cubicBezTo>
                <a:cubicBezTo>
                  <a:pt x="-652" y="295704"/>
                  <a:pt x="6910" y="264507"/>
                  <a:pt x="21992" y="236720"/>
                </a:cubicBezTo>
                <a:cubicBezTo>
                  <a:pt x="35782" y="211592"/>
                  <a:pt x="56330" y="190761"/>
                  <a:pt x="81347" y="176550"/>
                </a:cubicBezTo>
                <a:cubicBezTo>
                  <a:pt x="106696" y="162332"/>
                  <a:pt x="135386" y="155033"/>
                  <a:pt x="164498" y="155394"/>
                </a:cubicBezTo>
                <a:close/>
                <a:moveTo>
                  <a:pt x="3112765" y="155393"/>
                </a:moveTo>
                <a:cubicBezTo>
                  <a:pt x="3158420" y="152260"/>
                  <a:pt x="3203670" y="165669"/>
                  <a:pt x="3240129" y="193134"/>
                </a:cubicBezTo>
                <a:cubicBezTo>
                  <a:pt x="3271416" y="223271"/>
                  <a:pt x="3287507" y="265712"/>
                  <a:pt x="3284000" y="308853"/>
                </a:cubicBezTo>
                <a:lnTo>
                  <a:pt x="3284000" y="493610"/>
                </a:lnTo>
                <a:lnTo>
                  <a:pt x="3174598" y="493610"/>
                </a:lnTo>
                <a:lnTo>
                  <a:pt x="3174598" y="450649"/>
                </a:lnTo>
                <a:cubicBezTo>
                  <a:pt x="3157693" y="482970"/>
                  <a:pt x="3124714" y="499130"/>
                  <a:pt x="3075661" y="499130"/>
                </a:cubicBezTo>
                <a:cubicBezTo>
                  <a:pt x="3052471" y="499701"/>
                  <a:pt x="3029448" y="495092"/>
                  <a:pt x="3008294" y="485642"/>
                </a:cubicBezTo>
                <a:cubicBezTo>
                  <a:pt x="2990719" y="477836"/>
                  <a:pt x="2975796" y="465145"/>
                  <a:pt x="2965327" y="449100"/>
                </a:cubicBezTo>
                <a:cubicBezTo>
                  <a:pt x="2955511" y="433355"/>
                  <a:pt x="2950464" y="415138"/>
                  <a:pt x="2950787" y="396623"/>
                </a:cubicBezTo>
                <a:cubicBezTo>
                  <a:pt x="2949551" y="367595"/>
                  <a:pt x="2963300" y="339942"/>
                  <a:pt x="2987262" y="323265"/>
                </a:cubicBezTo>
                <a:cubicBezTo>
                  <a:pt x="3021226" y="303415"/>
                  <a:pt x="3060478" y="294319"/>
                  <a:pt x="3099783" y="297189"/>
                </a:cubicBezTo>
                <a:lnTo>
                  <a:pt x="3166547" y="297189"/>
                </a:lnTo>
                <a:cubicBezTo>
                  <a:pt x="3164484" y="261995"/>
                  <a:pt x="3140788" y="244395"/>
                  <a:pt x="3095457" y="244387"/>
                </a:cubicBezTo>
                <a:cubicBezTo>
                  <a:pt x="3078876" y="244473"/>
                  <a:pt x="3062404" y="247058"/>
                  <a:pt x="3046605" y="252055"/>
                </a:cubicBezTo>
                <a:cubicBezTo>
                  <a:pt x="3031415" y="256525"/>
                  <a:pt x="3017171" y="263703"/>
                  <a:pt x="3004570" y="273236"/>
                </a:cubicBezTo>
                <a:lnTo>
                  <a:pt x="2965000" y="194058"/>
                </a:lnTo>
                <a:cubicBezTo>
                  <a:pt x="2985782" y="180821"/>
                  <a:pt x="3008670" y="171169"/>
                  <a:pt x="3032694" y="165509"/>
                </a:cubicBezTo>
                <a:cubicBezTo>
                  <a:pt x="3058852" y="158820"/>
                  <a:pt x="3085753" y="155421"/>
                  <a:pt x="3112765" y="155393"/>
                </a:cubicBezTo>
                <a:close/>
                <a:moveTo>
                  <a:pt x="2574912" y="155393"/>
                </a:moveTo>
                <a:cubicBezTo>
                  <a:pt x="2609285" y="154497"/>
                  <a:pt x="2643259" y="162870"/>
                  <a:pt x="2673221" y="179621"/>
                </a:cubicBezTo>
                <a:cubicBezTo>
                  <a:pt x="2699905" y="194762"/>
                  <a:pt x="2720610" y="218465"/>
                  <a:pt x="2731934" y="246835"/>
                </a:cubicBezTo>
                <a:lnTo>
                  <a:pt x="2641072" y="292893"/>
                </a:lnTo>
                <a:cubicBezTo>
                  <a:pt x="2630078" y="265845"/>
                  <a:pt x="2603660" y="248120"/>
                  <a:pt x="2574283" y="248082"/>
                </a:cubicBezTo>
                <a:cubicBezTo>
                  <a:pt x="2554708" y="247499"/>
                  <a:pt x="2535777" y="255060"/>
                  <a:pt x="2522060" y="268938"/>
                </a:cubicBezTo>
                <a:cubicBezTo>
                  <a:pt x="2507580" y="284598"/>
                  <a:pt x="2500103" y="305412"/>
                  <a:pt x="2501332" y="326636"/>
                </a:cubicBezTo>
                <a:cubicBezTo>
                  <a:pt x="2500070" y="348142"/>
                  <a:pt x="2507535" y="369254"/>
                  <a:pt x="2522060" y="385257"/>
                </a:cubicBezTo>
                <a:cubicBezTo>
                  <a:pt x="2535679" y="399316"/>
                  <a:pt x="2554646" y="407009"/>
                  <a:pt x="2574283" y="406438"/>
                </a:cubicBezTo>
                <a:cubicBezTo>
                  <a:pt x="2603659" y="406401"/>
                  <a:pt x="2630077" y="388677"/>
                  <a:pt x="2641072" y="361629"/>
                </a:cubicBezTo>
                <a:lnTo>
                  <a:pt x="2731934" y="407662"/>
                </a:lnTo>
                <a:cubicBezTo>
                  <a:pt x="2720625" y="436041"/>
                  <a:pt x="2699916" y="459747"/>
                  <a:pt x="2673221" y="474876"/>
                </a:cubicBezTo>
                <a:cubicBezTo>
                  <a:pt x="2643266" y="491646"/>
                  <a:pt x="2609289" y="500028"/>
                  <a:pt x="2574913" y="499129"/>
                </a:cubicBezTo>
                <a:cubicBezTo>
                  <a:pt x="2540434" y="499721"/>
                  <a:pt x="2506311" y="492143"/>
                  <a:pt x="2475371" y="477025"/>
                </a:cubicBezTo>
                <a:lnTo>
                  <a:pt x="2475371" y="477025"/>
                </a:lnTo>
                <a:cubicBezTo>
                  <a:pt x="2391978" y="436588"/>
                  <a:pt x="2357389" y="336683"/>
                  <a:pt x="2398115" y="253881"/>
                </a:cubicBezTo>
                <a:cubicBezTo>
                  <a:pt x="2414543" y="220481"/>
                  <a:pt x="2441733" y="193484"/>
                  <a:pt x="2475371" y="177173"/>
                </a:cubicBezTo>
                <a:cubicBezTo>
                  <a:pt x="2506374" y="162266"/>
                  <a:pt x="2540471" y="154805"/>
                  <a:pt x="2574912" y="155393"/>
                </a:cubicBezTo>
                <a:close/>
                <a:moveTo>
                  <a:pt x="2160246" y="155393"/>
                </a:moveTo>
                <a:cubicBezTo>
                  <a:pt x="2193577" y="155393"/>
                  <a:pt x="2226909" y="162653"/>
                  <a:pt x="2257774" y="177173"/>
                </a:cubicBezTo>
                <a:cubicBezTo>
                  <a:pt x="2285547" y="190734"/>
                  <a:pt x="2308905" y="211797"/>
                  <a:pt x="2325166" y="237943"/>
                </a:cubicBezTo>
                <a:cubicBezTo>
                  <a:pt x="2374590" y="316971"/>
                  <a:pt x="2350135" y="420818"/>
                  <a:pt x="2270543" y="469892"/>
                </a:cubicBezTo>
                <a:cubicBezTo>
                  <a:pt x="2266392" y="472451"/>
                  <a:pt x="2262132" y="474831"/>
                  <a:pt x="2257774" y="477025"/>
                </a:cubicBezTo>
                <a:cubicBezTo>
                  <a:pt x="2196258" y="506499"/>
                  <a:pt x="2124560" y="506499"/>
                  <a:pt x="2063044" y="477025"/>
                </a:cubicBezTo>
                <a:lnTo>
                  <a:pt x="2063044" y="477025"/>
                </a:lnTo>
                <a:cubicBezTo>
                  <a:pt x="2005623" y="448810"/>
                  <a:pt x="1969746" y="390239"/>
                  <a:pt x="1970924" y="326637"/>
                </a:cubicBezTo>
                <a:cubicBezTo>
                  <a:pt x="1969939" y="263410"/>
                  <a:pt x="2005655" y="205254"/>
                  <a:pt x="2062717" y="177173"/>
                </a:cubicBezTo>
                <a:cubicBezTo>
                  <a:pt x="2093582" y="162653"/>
                  <a:pt x="2126914" y="155393"/>
                  <a:pt x="2160246" y="155393"/>
                </a:cubicBezTo>
                <a:close/>
                <a:moveTo>
                  <a:pt x="1021335" y="155392"/>
                </a:moveTo>
                <a:cubicBezTo>
                  <a:pt x="1066991" y="152257"/>
                  <a:pt x="1112243" y="165666"/>
                  <a:pt x="1148701" y="193133"/>
                </a:cubicBezTo>
                <a:cubicBezTo>
                  <a:pt x="1179992" y="223268"/>
                  <a:pt x="1196087" y="265709"/>
                  <a:pt x="1192584" y="308853"/>
                </a:cubicBezTo>
                <a:lnTo>
                  <a:pt x="1192584" y="493609"/>
                </a:lnTo>
                <a:lnTo>
                  <a:pt x="1083170" y="493609"/>
                </a:lnTo>
                <a:lnTo>
                  <a:pt x="1083170" y="450648"/>
                </a:lnTo>
                <a:cubicBezTo>
                  <a:pt x="1066265" y="482968"/>
                  <a:pt x="1033291" y="499128"/>
                  <a:pt x="984245" y="499128"/>
                </a:cubicBezTo>
                <a:cubicBezTo>
                  <a:pt x="961052" y="499698"/>
                  <a:pt x="938025" y="495089"/>
                  <a:pt x="916866" y="485641"/>
                </a:cubicBezTo>
                <a:cubicBezTo>
                  <a:pt x="899293" y="477831"/>
                  <a:pt x="884371" y="465140"/>
                  <a:pt x="873899" y="449099"/>
                </a:cubicBezTo>
                <a:cubicBezTo>
                  <a:pt x="864093" y="433350"/>
                  <a:pt x="859050" y="415135"/>
                  <a:pt x="859371" y="396622"/>
                </a:cubicBezTo>
                <a:cubicBezTo>
                  <a:pt x="858135" y="367593"/>
                  <a:pt x="871885" y="339941"/>
                  <a:pt x="895846" y="323264"/>
                </a:cubicBezTo>
                <a:cubicBezTo>
                  <a:pt x="929805" y="303412"/>
                  <a:pt x="969054" y="294315"/>
                  <a:pt x="1008355" y="297187"/>
                </a:cubicBezTo>
                <a:lnTo>
                  <a:pt x="1075131" y="297187"/>
                </a:lnTo>
                <a:cubicBezTo>
                  <a:pt x="1073055" y="261994"/>
                  <a:pt x="1049354" y="244393"/>
                  <a:pt x="1004028" y="244385"/>
                </a:cubicBezTo>
                <a:cubicBezTo>
                  <a:pt x="987451" y="244471"/>
                  <a:pt x="970983" y="247057"/>
                  <a:pt x="955188" y="252054"/>
                </a:cubicBezTo>
                <a:cubicBezTo>
                  <a:pt x="939997" y="256519"/>
                  <a:pt x="925752" y="263696"/>
                  <a:pt x="913154" y="273234"/>
                </a:cubicBezTo>
                <a:lnTo>
                  <a:pt x="873584" y="194057"/>
                </a:lnTo>
                <a:cubicBezTo>
                  <a:pt x="894364" y="180816"/>
                  <a:pt x="917252" y="171163"/>
                  <a:pt x="941277" y="165508"/>
                </a:cubicBezTo>
                <a:cubicBezTo>
                  <a:pt x="967431" y="158818"/>
                  <a:pt x="994328" y="155420"/>
                  <a:pt x="1021335" y="155392"/>
                </a:cubicBezTo>
                <a:close/>
                <a:moveTo>
                  <a:pt x="3358183" y="38150"/>
                </a:moveTo>
                <a:lnTo>
                  <a:pt x="3475660" y="38150"/>
                </a:lnTo>
                <a:lnTo>
                  <a:pt x="3475660" y="493610"/>
                </a:lnTo>
                <a:lnTo>
                  <a:pt x="3358183" y="493610"/>
                </a:lnTo>
                <a:close/>
                <a:moveTo>
                  <a:pt x="1266767" y="38150"/>
                </a:moveTo>
                <a:lnTo>
                  <a:pt x="1384231" y="38150"/>
                </a:lnTo>
                <a:lnTo>
                  <a:pt x="1384231" y="493610"/>
                </a:lnTo>
                <a:lnTo>
                  <a:pt x="1266767" y="493610"/>
                </a:lnTo>
                <a:close/>
                <a:moveTo>
                  <a:pt x="2835198" y="84"/>
                </a:moveTo>
                <a:cubicBezTo>
                  <a:pt x="2854003" y="-789"/>
                  <a:pt x="2872477" y="5219"/>
                  <a:pt x="2887119" y="16969"/>
                </a:cubicBezTo>
                <a:cubicBezTo>
                  <a:pt x="2900026" y="27628"/>
                  <a:pt x="2907310" y="43566"/>
                  <a:pt x="2906891" y="60230"/>
                </a:cubicBezTo>
                <a:cubicBezTo>
                  <a:pt x="2907345" y="77610"/>
                  <a:pt x="2900121" y="94318"/>
                  <a:pt x="2887119" y="105963"/>
                </a:cubicBezTo>
                <a:cubicBezTo>
                  <a:pt x="2872823" y="118442"/>
                  <a:pt x="2854212" y="124933"/>
                  <a:pt x="2835198" y="124071"/>
                </a:cubicBezTo>
                <a:cubicBezTo>
                  <a:pt x="2816231" y="124943"/>
                  <a:pt x="2797647" y="118580"/>
                  <a:pt x="2783251" y="106288"/>
                </a:cubicBezTo>
                <a:cubicBezTo>
                  <a:pt x="2758667" y="84233"/>
                  <a:pt x="2756745" y="46566"/>
                  <a:pt x="2778957" y="22157"/>
                </a:cubicBezTo>
                <a:cubicBezTo>
                  <a:pt x="2780315" y="20664"/>
                  <a:pt x="2781748" y="19241"/>
                  <a:pt x="2783251" y="17893"/>
                </a:cubicBezTo>
                <a:cubicBezTo>
                  <a:pt x="2797643" y="5592"/>
                  <a:pt x="2816228" y="-779"/>
                  <a:pt x="2835198" y="84"/>
                </a:cubicBezTo>
                <a:close/>
                <a:moveTo>
                  <a:pt x="1519003" y="84"/>
                </a:moveTo>
                <a:cubicBezTo>
                  <a:pt x="1537809" y="-794"/>
                  <a:pt x="1556285" y="5215"/>
                  <a:pt x="1570924" y="16969"/>
                </a:cubicBezTo>
                <a:cubicBezTo>
                  <a:pt x="1583839" y="27623"/>
                  <a:pt x="1591129" y="43563"/>
                  <a:pt x="1590709" y="60229"/>
                </a:cubicBezTo>
                <a:cubicBezTo>
                  <a:pt x="1591165" y="77613"/>
                  <a:pt x="1583936" y="94324"/>
                  <a:pt x="1570924" y="105964"/>
                </a:cubicBezTo>
                <a:cubicBezTo>
                  <a:pt x="1556631" y="118446"/>
                  <a:pt x="1538018" y="124938"/>
                  <a:pt x="1519003" y="124072"/>
                </a:cubicBezTo>
                <a:cubicBezTo>
                  <a:pt x="1500040" y="124943"/>
                  <a:pt x="1481460" y="118580"/>
                  <a:pt x="1467069" y="106288"/>
                </a:cubicBezTo>
                <a:cubicBezTo>
                  <a:pt x="1442485" y="84253"/>
                  <a:pt x="1440546" y="46603"/>
                  <a:pt x="1462738" y="22193"/>
                </a:cubicBezTo>
                <a:cubicBezTo>
                  <a:pt x="1464107" y="20688"/>
                  <a:pt x="1465553" y="19252"/>
                  <a:pt x="1467069" y="17893"/>
                </a:cubicBezTo>
                <a:cubicBezTo>
                  <a:pt x="1481457" y="5592"/>
                  <a:pt x="1500037" y="-779"/>
                  <a:pt x="1519003" y="84"/>
                </a:cubicBezTo>
                <a:close/>
              </a:path>
            </a:pathLst>
          </a:custGeom>
          <a:solidFill>
            <a:schemeClr val="tx1"/>
          </a:solidFill>
          <a:ln w="118527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40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8B9CB8F3-79C0-46AF-A093-FB3CEC4EB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6424847"/>
            <a:ext cx="403225" cy="365125"/>
          </a:xfrm>
        </p:spPr>
        <p:txBody>
          <a:bodyPr/>
          <a:lstStyle/>
          <a:p>
            <a:fld id="{69EC288C-231A-410C-862F-6ABBF6280EC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55391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u_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6544B48-D926-B64A-9485-338B4B15B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24" name="Espace réservé pour une image  23">
            <a:extLst>
              <a:ext uri="{FF2B5EF4-FFF2-40B4-BE49-F238E27FC236}">
                <a16:creationId xmlns:a16="http://schemas.microsoft.com/office/drawing/2014/main" id="{C77B459D-F2F6-A74F-9C62-26A4D2919E2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89356" y="1828075"/>
            <a:ext cx="2362200" cy="3386519"/>
          </a:xfrm>
        </p:spPr>
        <p:txBody>
          <a:bodyPr lIns="72000" tIns="216000" rIns="72000" anchor="t">
            <a:normAutofit/>
          </a:bodyPr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Glisser déposer votre image ici</a:t>
            </a:r>
          </a:p>
        </p:txBody>
      </p:sp>
      <p:sp>
        <p:nvSpPr>
          <p:cNvPr id="25" name="Espace réservé pour une image  23">
            <a:extLst>
              <a:ext uri="{FF2B5EF4-FFF2-40B4-BE49-F238E27FC236}">
                <a16:creationId xmlns:a16="http://schemas.microsoft.com/office/drawing/2014/main" id="{0F69846D-878A-3B49-A1EB-465312F1FE5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573463" y="1828074"/>
            <a:ext cx="2362200" cy="3386519"/>
          </a:xfrm>
        </p:spPr>
        <p:txBody>
          <a:bodyPr lIns="72000" tIns="216000" rIns="72000" anchor="t">
            <a:normAutofit/>
          </a:bodyPr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Glisser déposer votre image ici</a:t>
            </a:r>
          </a:p>
        </p:txBody>
      </p:sp>
      <p:sp>
        <p:nvSpPr>
          <p:cNvPr id="26" name="Espace réservé pour une image  23">
            <a:extLst>
              <a:ext uri="{FF2B5EF4-FFF2-40B4-BE49-F238E27FC236}">
                <a16:creationId xmlns:a16="http://schemas.microsoft.com/office/drawing/2014/main" id="{73ECEC27-8DE4-5949-A35B-4A7E8016A11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56336" y="1828074"/>
            <a:ext cx="2362200" cy="3386519"/>
          </a:xfrm>
        </p:spPr>
        <p:txBody>
          <a:bodyPr lIns="72000" tIns="216000" rIns="72000" anchor="t">
            <a:normAutofit/>
          </a:bodyPr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Glisser déposer votre image ici</a:t>
            </a:r>
          </a:p>
        </p:txBody>
      </p:sp>
      <p:sp>
        <p:nvSpPr>
          <p:cNvPr id="27" name="Espace réservé pour une image  23">
            <a:extLst>
              <a:ext uri="{FF2B5EF4-FFF2-40B4-BE49-F238E27FC236}">
                <a16:creationId xmlns:a16="http://schemas.microsoft.com/office/drawing/2014/main" id="{7EA0F939-45B9-9442-ABE3-F9B4A2A55A1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939209" y="1828074"/>
            <a:ext cx="2362200" cy="3386519"/>
          </a:xfrm>
        </p:spPr>
        <p:txBody>
          <a:bodyPr lIns="72000" tIns="216000" rIns="72000" anchor="t">
            <a:normAutofit/>
          </a:bodyPr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Glisser déposer votre image ici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D4FC19-95F8-3B4F-9F44-4B65EEB55F35}"/>
              </a:ext>
            </a:extLst>
          </p:cNvPr>
          <p:cNvSpPr/>
          <p:nvPr userDrawn="1"/>
        </p:nvSpPr>
        <p:spPr>
          <a:xfrm rot="16200000">
            <a:off x="-3227010" y="3227012"/>
            <a:ext cx="6858003" cy="40397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BF15039-F515-4244-89BB-1A43235EBC3B}"/>
              </a:ext>
            </a:extLst>
          </p:cNvPr>
          <p:cNvSpPr/>
          <p:nvPr userDrawn="1"/>
        </p:nvSpPr>
        <p:spPr>
          <a:xfrm>
            <a:off x="11788029" y="6369789"/>
            <a:ext cx="403972" cy="4882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8" name="Graphique 19">
            <a:extLst>
              <a:ext uri="{FF2B5EF4-FFF2-40B4-BE49-F238E27FC236}">
                <a16:creationId xmlns:a16="http://schemas.microsoft.com/office/drawing/2014/main" id="{E8C66C98-2A27-0A4C-AC64-8FA0EAB8EAB9}"/>
              </a:ext>
            </a:extLst>
          </p:cNvPr>
          <p:cNvSpPr/>
          <p:nvPr userDrawn="1"/>
        </p:nvSpPr>
        <p:spPr>
          <a:xfrm rot="16200000">
            <a:off x="11905623" y="6561853"/>
            <a:ext cx="168784" cy="104083"/>
          </a:xfrm>
          <a:custGeom>
            <a:avLst/>
            <a:gdLst>
              <a:gd name="connsiteX0" fmla="*/ 149093 w 168784"/>
              <a:gd name="connsiteY0" fmla="*/ 0 h 104083"/>
              <a:gd name="connsiteX1" fmla="*/ 84392 w 168784"/>
              <a:gd name="connsiteY1" fmla="*/ 64701 h 104083"/>
              <a:gd name="connsiteX2" fmla="*/ 19691 w 168784"/>
              <a:gd name="connsiteY2" fmla="*/ 0 h 104083"/>
              <a:gd name="connsiteX3" fmla="*/ 0 w 168784"/>
              <a:gd name="connsiteY3" fmla="*/ 19691 h 104083"/>
              <a:gd name="connsiteX4" fmla="*/ 84392 w 168784"/>
              <a:gd name="connsiteY4" fmla="*/ 104083 h 104083"/>
              <a:gd name="connsiteX5" fmla="*/ 168784 w 168784"/>
              <a:gd name="connsiteY5" fmla="*/ 19691 h 10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784" h="104083">
                <a:moveTo>
                  <a:pt x="149093" y="0"/>
                </a:moveTo>
                <a:lnTo>
                  <a:pt x="84392" y="64701"/>
                </a:lnTo>
                <a:lnTo>
                  <a:pt x="19691" y="0"/>
                </a:lnTo>
                <a:lnTo>
                  <a:pt x="0" y="19691"/>
                </a:lnTo>
                <a:lnTo>
                  <a:pt x="84392" y="104083"/>
                </a:lnTo>
                <a:lnTo>
                  <a:pt x="168784" y="19691"/>
                </a:lnTo>
                <a:close/>
              </a:path>
            </a:pathLst>
          </a:custGeom>
          <a:solidFill>
            <a:schemeClr val="bg1"/>
          </a:solidFill>
          <a:ln w="529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400"/>
          </a:p>
        </p:txBody>
      </p:sp>
      <p:sp>
        <p:nvSpPr>
          <p:cNvPr id="19" name="Forme libre 35">
            <a:extLst>
              <a:ext uri="{FF2B5EF4-FFF2-40B4-BE49-F238E27FC236}">
                <a16:creationId xmlns:a16="http://schemas.microsoft.com/office/drawing/2014/main" id="{9E1388E5-1692-8048-8D3E-AEAC45AC04C3}"/>
              </a:ext>
            </a:extLst>
          </p:cNvPr>
          <p:cNvSpPr>
            <a:spLocks noChangeAspect="1"/>
          </p:cNvSpPr>
          <p:nvPr userDrawn="1"/>
        </p:nvSpPr>
        <p:spPr>
          <a:xfrm>
            <a:off x="10647162" y="6516532"/>
            <a:ext cx="1031033" cy="181755"/>
          </a:xfrm>
          <a:custGeom>
            <a:avLst/>
            <a:gdLst>
              <a:gd name="connsiteX0" fmla="*/ 3115860 w 3475660"/>
              <a:gd name="connsiteY0" fmla="*/ 357959 h 612701"/>
              <a:gd name="connsiteX1" fmla="*/ 3064542 w 3475660"/>
              <a:gd name="connsiteY1" fmla="*/ 391703 h 612701"/>
              <a:gd name="connsiteX2" fmla="*/ 3076290 w 3475660"/>
              <a:gd name="connsiteY2" fmla="*/ 416256 h 612701"/>
              <a:gd name="connsiteX3" fmla="*/ 3108439 w 3475660"/>
              <a:gd name="connsiteY3" fmla="*/ 425473 h 612701"/>
              <a:gd name="connsiteX4" fmla="*/ 3144285 w 3475660"/>
              <a:gd name="connsiteY4" fmla="*/ 415656 h 612701"/>
              <a:gd name="connsiteX5" fmla="*/ 3166548 w 3475660"/>
              <a:gd name="connsiteY5" fmla="*/ 386807 h 612701"/>
              <a:gd name="connsiteX6" fmla="*/ 3166548 w 3475660"/>
              <a:gd name="connsiteY6" fmla="*/ 357959 h 612701"/>
              <a:gd name="connsiteX7" fmla="*/ 1024432 w 3475660"/>
              <a:gd name="connsiteY7" fmla="*/ 357958 h 612701"/>
              <a:gd name="connsiteX8" fmla="*/ 973127 w 3475660"/>
              <a:gd name="connsiteY8" fmla="*/ 391702 h 612701"/>
              <a:gd name="connsiteX9" fmla="*/ 984862 w 3475660"/>
              <a:gd name="connsiteY9" fmla="*/ 416256 h 612701"/>
              <a:gd name="connsiteX10" fmla="*/ 1017010 w 3475660"/>
              <a:gd name="connsiteY10" fmla="*/ 425472 h 612701"/>
              <a:gd name="connsiteX11" fmla="*/ 1052870 w 3475660"/>
              <a:gd name="connsiteY11" fmla="*/ 415655 h 612701"/>
              <a:gd name="connsiteX12" fmla="*/ 1052870 w 3475660"/>
              <a:gd name="connsiteY12" fmla="*/ 415655 h 612701"/>
              <a:gd name="connsiteX13" fmla="*/ 1075133 w 3475660"/>
              <a:gd name="connsiteY13" fmla="*/ 386806 h 612701"/>
              <a:gd name="connsiteX14" fmla="*/ 1075133 w 3475660"/>
              <a:gd name="connsiteY14" fmla="*/ 357958 h 612701"/>
              <a:gd name="connsiteX15" fmla="*/ 189955 w 3475660"/>
              <a:gd name="connsiteY15" fmla="*/ 248088 h 612701"/>
              <a:gd name="connsiteX16" fmla="*/ 139565 w 3475660"/>
              <a:gd name="connsiteY16" fmla="*/ 268208 h 612701"/>
              <a:gd name="connsiteX17" fmla="*/ 138526 w 3475660"/>
              <a:gd name="connsiteY17" fmla="*/ 269239 h 612701"/>
              <a:gd name="connsiteX18" fmla="*/ 118741 w 3475660"/>
              <a:gd name="connsiteY18" fmla="*/ 327262 h 612701"/>
              <a:gd name="connsiteX19" fmla="*/ 138526 w 3475660"/>
              <a:gd name="connsiteY19" fmla="*/ 385258 h 612701"/>
              <a:gd name="connsiteX20" fmla="*/ 238792 w 3475660"/>
              <a:gd name="connsiteY20" fmla="*/ 386374 h 612701"/>
              <a:gd name="connsiteX21" fmla="*/ 239915 w 3475660"/>
              <a:gd name="connsiteY21" fmla="*/ 385258 h 612701"/>
              <a:gd name="connsiteX22" fmla="*/ 259700 w 3475660"/>
              <a:gd name="connsiteY22" fmla="*/ 327262 h 612701"/>
              <a:gd name="connsiteX23" fmla="*/ 239915 w 3475660"/>
              <a:gd name="connsiteY23" fmla="*/ 269239 h 612701"/>
              <a:gd name="connsiteX24" fmla="*/ 189955 w 3475660"/>
              <a:gd name="connsiteY24" fmla="*/ 248088 h 612701"/>
              <a:gd name="connsiteX25" fmla="*/ 2160117 w 3475660"/>
              <a:gd name="connsiteY25" fmla="*/ 248083 h 612701"/>
              <a:gd name="connsiteX26" fmla="*/ 2109437 w 3475660"/>
              <a:gd name="connsiteY26" fmla="*/ 268909 h 612701"/>
              <a:gd name="connsiteX27" fmla="*/ 2109406 w 3475660"/>
              <a:gd name="connsiteY27" fmla="*/ 268939 h 612701"/>
              <a:gd name="connsiteX28" fmla="*/ 2089608 w 3475660"/>
              <a:gd name="connsiteY28" fmla="*/ 326637 h 612701"/>
              <a:gd name="connsiteX29" fmla="*/ 2109406 w 3475660"/>
              <a:gd name="connsiteY29" fmla="*/ 385258 h 612701"/>
              <a:gd name="connsiteX30" fmla="*/ 2209651 w 3475660"/>
              <a:gd name="connsiteY30" fmla="*/ 386383 h 612701"/>
              <a:gd name="connsiteX31" fmla="*/ 2210783 w 3475660"/>
              <a:gd name="connsiteY31" fmla="*/ 385258 h 612701"/>
              <a:gd name="connsiteX32" fmla="*/ 2230581 w 3475660"/>
              <a:gd name="connsiteY32" fmla="*/ 326637 h 612701"/>
              <a:gd name="connsiteX33" fmla="*/ 2210783 w 3475660"/>
              <a:gd name="connsiteY33" fmla="*/ 268939 h 612701"/>
              <a:gd name="connsiteX34" fmla="*/ 2160117 w 3475660"/>
              <a:gd name="connsiteY34" fmla="*/ 248083 h 612701"/>
              <a:gd name="connsiteX35" fmla="*/ 2776459 w 3475660"/>
              <a:gd name="connsiteY35" fmla="*/ 160913 h 612701"/>
              <a:gd name="connsiteX36" fmla="*/ 2893911 w 3475660"/>
              <a:gd name="connsiteY36" fmla="*/ 160913 h 612701"/>
              <a:gd name="connsiteX37" fmla="*/ 2893911 w 3475660"/>
              <a:gd name="connsiteY37" fmla="*/ 493610 h 612701"/>
              <a:gd name="connsiteX38" fmla="*/ 2776459 w 3475660"/>
              <a:gd name="connsiteY38" fmla="*/ 493610 h 612701"/>
              <a:gd name="connsiteX39" fmla="*/ 449487 w 3475660"/>
              <a:gd name="connsiteY39" fmla="*/ 160913 h 612701"/>
              <a:gd name="connsiteX40" fmla="*/ 566950 w 3475660"/>
              <a:gd name="connsiteY40" fmla="*/ 160913 h 612701"/>
              <a:gd name="connsiteX41" fmla="*/ 566950 w 3475660"/>
              <a:gd name="connsiteY41" fmla="*/ 327861 h 612701"/>
              <a:gd name="connsiteX42" fmla="*/ 581163 w 3475660"/>
              <a:gd name="connsiteY42" fmla="*/ 382511 h 612701"/>
              <a:gd name="connsiteX43" fmla="*/ 622594 w 3475660"/>
              <a:gd name="connsiteY43" fmla="*/ 399696 h 612701"/>
              <a:gd name="connsiteX44" fmla="*/ 668025 w 3475660"/>
              <a:gd name="connsiteY44" fmla="*/ 380364 h 612701"/>
              <a:gd name="connsiteX45" fmla="*/ 685647 w 3475660"/>
              <a:gd name="connsiteY45" fmla="*/ 321117 h 612701"/>
              <a:gd name="connsiteX46" fmla="*/ 685647 w 3475660"/>
              <a:gd name="connsiteY46" fmla="*/ 160913 h 612701"/>
              <a:gd name="connsiteX47" fmla="*/ 803111 w 3475660"/>
              <a:gd name="connsiteY47" fmla="*/ 160913 h 612701"/>
              <a:gd name="connsiteX48" fmla="*/ 803111 w 3475660"/>
              <a:gd name="connsiteY48" fmla="*/ 493610 h 612701"/>
              <a:gd name="connsiteX49" fmla="*/ 691207 w 3475660"/>
              <a:gd name="connsiteY49" fmla="*/ 493610 h 612701"/>
              <a:gd name="connsiteX50" fmla="*/ 691207 w 3475660"/>
              <a:gd name="connsiteY50" fmla="*/ 458018 h 612701"/>
              <a:gd name="connsiteX51" fmla="*/ 646694 w 3475660"/>
              <a:gd name="connsiteY51" fmla="*/ 488690 h 612701"/>
              <a:gd name="connsiteX52" fmla="*/ 591679 w 3475660"/>
              <a:gd name="connsiteY52" fmla="*/ 499130 h 612701"/>
              <a:gd name="connsiteX53" fmla="*/ 488126 w 3475660"/>
              <a:gd name="connsiteY53" fmla="*/ 461065 h 612701"/>
              <a:gd name="connsiteX54" fmla="*/ 449487 w 3475660"/>
              <a:gd name="connsiteY54" fmla="*/ 346894 h 612701"/>
              <a:gd name="connsiteX55" fmla="*/ 1460265 w 3475660"/>
              <a:gd name="connsiteY55" fmla="*/ 160913 h 612701"/>
              <a:gd name="connsiteX56" fmla="*/ 1577729 w 3475660"/>
              <a:gd name="connsiteY56" fmla="*/ 160913 h 612701"/>
              <a:gd name="connsiteX57" fmla="*/ 1577729 w 3475660"/>
              <a:gd name="connsiteY57" fmla="*/ 493610 h 612701"/>
              <a:gd name="connsiteX58" fmla="*/ 1460265 w 3475660"/>
              <a:gd name="connsiteY58" fmla="*/ 493610 h 612701"/>
              <a:gd name="connsiteX59" fmla="*/ 1797198 w 3475660"/>
              <a:gd name="connsiteY59" fmla="*/ 155395 h 612701"/>
              <a:gd name="connsiteX60" fmla="*/ 1869521 w 3475660"/>
              <a:gd name="connsiteY60" fmla="*/ 162763 h 612701"/>
              <a:gd name="connsiteX61" fmla="*/ 1929492 w 3475660"/>
              <a:gd name="connsiteY61" fmla="*/ 183619 h 612701"/>
              <a:gd name="connsiteX62" fmla="*/ 1894249 w 3475660"/>
              <a:gd name="connsiteY62" fmla="*/ 262797 h 612701"/>
              <a:gd name="connsiteX63" fmla="*/ 1797815 w 3475660"/>
              <a:gd name="connsiteY63" fmla="*/ 238243 h 612701"/>
              <a:gd name="connsiteX64" fmla="*/ 1757012 w 3475660"/>
              <a:gd name="connsiteY64" fmla="*/ 244689 h 612701"/>
              <a:gd name="connsiteX65" fmla="*/ 1744019 w 3475660"/>
              <a:gd name="connsiteY65" fmla="*/ 261573 h 612701"/>
              <a:gd name="connsiteX66" fmla="*/ 1758244 w 3475660"/>
              <a:gd name="connsiteY66" fmla="*/ 277859 h 612701"/>
              <a:gd name="connsiteX67" fmla="*/ 1805235 w 3475660"/>
              <a:gd name="connsiteY67" fmla="*/ 287350 h 612701"/>
              <a:gd name="connsiteX68" fmla="*/ 1873848 w 3475660"/>
              <a:gd name="connsiteY68" fmla="*/ 301487 h 612701"/>
              <a:gd name="connsiteX69" fmla="*/ 1921153 w 3475660"/>
              <a:gd name="connsiteY69" fmla="*/ 330635 h 612701"/>
              <a:gd name="connsiteX70" fmla="*/ 1941240 w 3475660"/>
              <a:gd name="connsiteY70" fmla="*/ 389881 h 612701"/>
              <a:gd name="connsiteX71" fmla="*/ 1922071 w 3475660"/>
              <a:gd name="connsiteY71" fmla="*/ 446030 h 612701"/>
              <a:gd name="connsiteX72" fmla="*/ 1865509 w 3475660"/>
              <a:gd name="connsiteY72" fmla="*/ 485019 h 612701"/>
              <a:gd name="connsiteX73" fmla="*/ 1775552 w 3475660"/>
              <a:gd name="connsiteY73" fmla="*/ 499131 h 612701"/>
              <a:gd name="connsiteX74" fmla="*/ 1692716 w 3475660"/>
              <a:gd name="connsiteY74" fmla="*/ 489614 h 612701"/>
              <a:gd name="connsiteX75" fmla="*/ 1692716 w 3475660"/>
              <a:gd name="connsiteY75" fmla="*/ 489614 h 612701"/>
              <a:gd name="connsiteX76" fmla="*/ 1627185 w 3475660"/>
              <a:gd name="connsiteY76" fmla="*/ 464762 h 612701"/>
              <a:gd name="connsiteX77" fmla="*/ 1662416 w 3475660"/>
              <a:gd name="connsiteY77" fmla="*/ 384960 h 612701"/>
              <a:gd name="connsiteX78" fmla="*/ 1716827 w 3475660"/>
              <a:gd name="connsiteY78" fmla="*/ 407365 h 612701"/>
              <a:gd name="connsiteX79" fmla="*/ 1779264 w 3475660"/>
              <a:gd name="connsiteY79" fmla="*/ 415657 h 612701"/>
              <a:gd name="connsiteX80" fmla="*/ 1819765 w 3475660"/>
              <a:gd name="connsiteY80" fmla="*/ 409813 h 612701"/>
              <a:gd name="connsiteX81" fmla="*/ 1831814 w 3475660"/>
              <a:gd name="connsiteY81" fmla="*/ 392953 h 612701"/>
              <a:gd name="connsiteX82" fmla="*/ 1817286 w 3475660"/>
              <a:gd name="connsiteY82" fmla="*/ 377292 h 612701"/>
              <a:gd name="connsiteX83" fmla="*/ 1771226 w 3475660"/>
              <a:gd name="connsiteY83" fmla="*/ 368375 h 612701"/>
              <a:gd name="connsiteX84" fmla="*/ 1702915 w 3475660"/>
              <a:gd name="connsiteY84" fmla="*/ 355487 h 612701"/>
              <a:gd name="connsiteX85" fmla="*/ 1654377 w 3475660"/>
              <a:gd name="connsiteY85" fmla="*/ 326039 h 612701"/>
              <a:gd name="connsiteX86" fmla="*/ 1633976 w 3475660"/>
              <a:gd name="connsiteY86" fmla="*/ 265869 h 612701"/>
              <a:gd name="connsiteX87" fmla="*/ 1653145 w 3475660"/>
              <a:gd name="connsiteY87" fmla="*/ 209096 h 612701"/>
              <a:gd name="connsiteX88" fmla="*/ 1709091 w 3475660"/>
              <a:gd name="connsiteY88" fmla="*/ 169807 h 612701"/>
              <a:gd name="connsiteX89" fmla="*/ 1797198 w 3475660"/>
              <a:gd name="connsiteY89" fmla="*/ 155395 h 612701"/>
              <a:gd name="connsiteX90" fmla="*/ 164498 w 3475660"/>
              <a:gd name="connsiteY90" fmla="*/ 155394 h 612701"/>
              <a:gd name="connsiteX91" fmla="*/ 263410 w 3475660"/>
              <a:gd name="connsiteY91" fmla="*/ 194059 h 612701"/>
              <a:gd name="connsiteX92" fmla="*/ 263410 w 3475660"/>
              <a:gd name="connsiteY92" fmla="*/ 160913 h 612701"/>
              <a:gd name="connsiteX93" fmla="*/ 375302 w 3475660"/>
              <a:gd name="connsiteY93" fmla="*/ 160913 h 612701"/>
              <a:gd name="connsiteX94" fmla="*/ 375302 w 3475660"/>
              <a:gd name="connsiteY94" fmla="*/ 612701 h 612701"/>
              <a:gd name="connsiteX95" fmla="*/ 257838 w 3475660"/>
              <a:gd name="connsiteY95" fmla="*/ 612701 h 612701"/>
              <a:gd name="connsiteX96" fmla="*/ 257838 w 3475660"/>
              <a:gd name="connsiteY96" fmla="*/ 464137 h 612701"/>
              <a:gd name="connsiteX97" fmla="*/ 164498 w 3475660"/>
              <a:gd name="connsiteY97" fmla="*/ 499129 h 612701"/>
              <a:gd name="connsiteX98" fmla="*/ 81347 w 3475660"/>
              <a:gd name="connsiteY98" fmla="*/ 477949 h 612701"/>
              <a:gd name="connsiteX99" fmla="*/ 21992 w 3475660"/>
              <a:gd name="connsiteY99" fmla="*/ 417803 h 612701"/>
              <a:gd name="connsiteX100" fmla="*/ 45 w 3475660"/>
              <a:gd name="connsiteY100" fmla="*/ 327262 h 612701"/>
              <a:gd name="connsiteX101" fmla="*/ 21992 w 3475660"/>
              <a:gd name="connsiteY101" fmla="*/ 236720 h 612701"/>
              <a:gd name="connsiteX102" fmla="*/ 81347 w 3475660"/>
              <a:gd name="connsiteY102" fmla="*/ 176550 h 612701"/>
              <a:gd name="connsiteX103" fmla="*/ 164498 w 3475660"/>
              <a:gd name="connsiteY103" fmla="*/ 155394 h 612701"/>
              <a:gd name="connsiteX104" fmla="*/ 3112765 w 3475660"/>
              <a:gd name="connsiteY104" fmla="*/ 155393 h 612701"/>
              <a:gd name="connsiteX105" fmla="*/ 3240129 w 3475660"/>
              <a:gd name="connsiteY105" fmla="*/ 193134 h 612701"/>
              <a:gd name="connsiteX106" fmla="*/ 3284000 w 3475660"/>
              <a:gd name="connsiteY106" fmla="*/ 308853 h 612701"/>
              <a:gd name="connsiteX107" fmla="*/ 3284000 w 3475660"/>
              <a:gd name="connsiteY107" fmla="*/ 493610 h 612701"/>
              <a:gd name="connsiteX108" fmla="*/ 3174598 w 3475660"/>
              <a:gd name="connsiteY108" fmla="*/ 493610 h 612701"/>
              <a:gd name="connsiteX109" fmla="*/ 3174598 w 3475660"/>
              <a:gd name="connsiteY109" fmla="*/ 450649 h 612701"/>
              <a:gd name="connsiteX110" fmla="*/ 3075661 w 3475660"/>
              <a:gd name="connsiteY110" fmla="*/ 499130 h 612701"/>
              <a:gd name="connsiteX111" fmla="*/ 3008294 w 3475660"/>
              <a:gd name="connsiteY111" fmla="*/ 485642 h 612701"/>
              <a:gd name="connsiteX112" fmla="*/ 2965327 w 3475660"/>
              <a:gd name="connsiteY112" fmla="*/ 449100 h 612701"/>
              <a:gd name="connsiteX113" fmla="*/ 2950787 w 3475660"/>
              <a:gd name="connsiteY113" fmla="*/ 396623 h 612701"/>
              <a:gd name="connsiteX114" fmla="*/ 2987262 w 3475660"/>
              <a:gd name="connsiteY114" fmla="*/ 323265 h 612701"/>
              <a:gd name="connsiteX115" fmla="*/ 3099783 w 3475660"/>
              <a:gd name="connsiteY115" fmla="*/ 297189 h 612701"/>
              <a:gd name="connsiteX116" fmla="*/ 3166547 w 3475660"/>
              <a:gd name="connsiteY116" fmla="*/ 297189 h 612701"/>
              <a:gd name="connsiteX117" fmla="*/ 3095457 w 3475660"/>
              <a:gd name="connsiteY117" fmla="*/ 244387 h 612701"/>
              <a:gd name="connsiteX118" fmla="*/ 3046605 w 3475660"/>
              <a:gd name="connsiteY118" fmla="*/ 252055 h 612701"/>
              <a:gd name="connsiteX119" fmla="*/ 3004570 w 3475660"/>
              <a:gd name="connsiteY119" fmla="*/ 273236 h 612701"/>
              <a:gd name="connsiteX120" fmla="*/ 2965000 w 3475660"/>
              <a:gd name="connsiteY120" fmla="*/ 194058 h 612701"/>
              <a:gd name="connsiteX121" fmla="*/ 3032694 w 3475660"/>
              <a:gd name="connsiteY121" fmla="*/ 165509 h 612701"/>
              <a:gd name="connsiteX122" fmla="*/ 3112765 w 3475660"/>
              <a:gd name="connsiteY122" fmla="*/ 155393 h 612701"/>
              <a:gd name="connsiteX123" fmla="*/ 2574912 w 3475660"/>
              <a:gd name="connsiteY123" fmla="*/ 155393 h 612701"/>
              <a:gd name="connsiteX124" fmla="*/ 2673221 w 3475660"/>
              <a:gd name="connsiteY124" fmla="*/ 179621 h 612701"/>
              <a:gd name="connsiteX125" fmla="*/ 2731934 w 3475660"/>
              <a:gd name="connsiteY125" fmla="*/ 246835 h 612701"/>
              <a:gd name="connsiteX126" fmla="*/ 2641072 w 3475660"/>
              <a:gd name="connsiteY126" fmla="*/ 292893 h 612701"/>
              <a:gd name="connsiteX127" fmla="*/ 2574283 w 3475660"/>
              <a:gd name="connsiteY127" fmla="*/ 248082 h 612701"/>
              <a:gd name="connsiteX128" fmla="*/ 2522060 w 3475660"/>
              <a:gd name="connsiteY128" fmla="*/ 268938 h 612701"/>
              <a:gd name="connsiteX129" fmla="*/ 2501332 w 3475660"/>
              <a:gd name="connsiteY129" fmla="*/ 326636 h 612701"/>
              <a:gd name="connsiteX130" fmla="*/ 2522060 w 3475660"/>
              <a:gd name="connsiteY130" fmla="*/ 385257 h 612701"/>
              <a:gd name="connsiteX131" fmla="*/ 2574283 w 3475660"/>
              <a:gd name="connsiteY131" fmla="*/ 406438 h 612701"/>
              <a:gd name="connsiteX132" fmla="*/ 2641072 w 3475660"/>
              <a:gd name="connsiteY132" fmla="*/ 361629 h 612701"/>
              <a:gd name="connsiteX133" fmla="*/ 2731934 w 3475660"/>
              <a:gd name="connsiteY133" fmla="*/ 407662 h 612701"/>
              <a:gd name="connsiteX134" fmla="*/ 2673221 w 3475660"/>
              <a:gd name="connsiteY134" fmla="*/ 474876 h 612701"/>
              <a:gd name="connsiteX135" fmla="*/ 2574913 w 3475660"/>
              <a:gd name="connsiteY135" fmla="*/ 499129 h 612701"/>
              <a:gd name="connsiteX136" fmla="*/ 2475371 w 3475660"/>
              <a:gd name="connsiteY136" fmla="*/ 477025 h 612701"/>
              <a:gd name="connsiteX137" fmla="*/ 2475371 w 3475660"/>
              <a:gd name="connsiteY137" fmla="*/ 477025 h 612701"/>
              <a:gd name="connsiteX138" fmla="*/ 2398115 w 3475660"/>
              <a:gd name="connsiteY138" fmla="*/ 253881 h 612701"/>
              <a:gd name="connsiteX139" fmla="*/ 2475371 w 3475660"/>
              <a:gd name="connsiteY139" fmla="*/ 177173 h 612701"/>
              <a:gd name="connsiteX140" fmla="*/ 2574912 w 3475660"/>
              <a:gd name="connsiteY140" fmla="*/ 155393 h 612701"/>
              <a:gd name="connsiteX141" fmla="*/ 2160246 w 3475660"/>
              <a:gd name="connsiteY141" fmla="*/ 155393 h 612701"/>
              <a:gd name="connsiteX142" fmla="*/ 2257774 w 3475660"/>
              <a:gd name="connsiteY142" fmla="*/ 177173 h 612701"/>
              <a:gd name="connsiteX143" fmla="*/ 2325166 w 3475660"/>
              <a:gd name="connsiteY143" fmla="*/ 237943 h 612701"/>
              <a:gd name="connsiteX144" fmla="*/ 2270543 w 3475660"/>
              <a:gd name="connsiteY144" fmla="*/ 469892 h 612701"/>
              <a:gd name="connsiteX145" fmla="*/ 2257774 w 3475660"/>
              <a:gd name="connsiteY145" fmla="*/ 477025 h 612701"/>
              <a:gd name="connsiteX146" fmla="*/ 2063044 w 3475660"/>
              <a:gd name="connsiteY146" fmla="*/ 477025 h 612701"/>
              <a:gd name="connsiteX147" fmla="*/ 2063044 w 3475660"/>
              <a:gd name="connsiteY147" fmla="*/ 477025 h 612701"/>
              <a:gd name="connsiteX148" fmla="*/ 1970924 w 3475660"/>
              <a:gd name="connsiteY148" fmla="*/ 326637 h 612701"/>
              <a:gd name="connsiteX149" fmla="*/ 2062717 w 3475660"/>
              <a:gd name="connsiteY149" fmla="*/ 177173 h 612701"/>
              <a:gd name="connsiteX150" fmla="*/ 2160246 w 3475660"/>
              <a:gd name="connsiteY150" fmla="*/ 155393 h 612701"/>
              <a:gd name="connsiteX151" fmla="*/ 1021335 w 3475660"/>
              <a:gd name="connsiteY151" fmla="*/ 155392 h 612701"/>
              <a:gd name="connsiteX152" fmla="*/ 1148701 w 3475660"/>
              <a:gd name="connsiteY152" fmla="*/ 193133 h 612701"/>
              <a:gd name="connsiteX153" fmla="*/ 1192584 w 3475660"/>
              <a:gd name="connsiteY153" fmla="*/ 308853 h 612701"/>
              <a:gd name="connsiteX154" fmla="*/ 1192584 w 3475660"/>
              <a:gd name="connsiteY154" fmla="*/ 493609 h 612701"/>
              <a:gd name="connsiteX155" fmla="*/ 1083170 w 3475660"/>
              <a:gd name="connsiteY155" fmla="*/ 493609 h 612701"/>
              <a:gd name="connsiteX156" fmla="*/ 1083170 w 3475660"/>
              <a:gd name="connsiteY156" fmla="*/ 450648 h 612701"/>
              <a:gd name="connsiteX157" fmla="*/ 984245 w 3475660"/>
              <a:gd name="connsiteY157" fmla="*/ 499128 h 612701"/>
              <a:gd name="connsiteX158" fmla="*/ 916866 w 3475660"/>
              <a:gd name="connsiteY158" fmla="*/ 485641 h 612701"/>
              <a:gd name="connsiteX159" fmla="*/ 873899 w 3475660"/>
              <a:gd name="connsiteY159" fmla="*/ 449099 h 612701"/>
              <a:gd name="connsiteX160" fmla="*/ 859371 w 3475660"/>
              <a:gd name="connsiteY160" fmla="*/ 396622 h 612701"/>
              <a:gd name="connsiteX161" fmla="*/ 895846 w 3475660"/>
              <a:gd name="connsiteY161" fmla="*/ 323264 h 612701"/>
              <a:gd name="connsiteX162" fmla="*/ 1008355 w 3475660"/>
              <a:gd name="connsiteY162" fmla="*/ 297187 h 612701"/>
              <a:gd name="connsiteX163" fmla="*/ 1075131 w 3475660"/>
              <a:gd name="connsiteY163" fmla="*/ 297187 h 612701"/>
              <a:gd name="connsiteX164" fmla="*/ 1004028 w 3475660"/>
              <a:gd name="connsiteY164" fmla="*/ 244385 h 612701"/>
              <a:gd name="connsiteX165" fmla="*/ 955188 w 3475660"/>
              <a:gd name="connsiteY165" fmla="*/ 252054 h 612701"/>
              <a:gd name="connsiteX166" fmla="*/ 913154 w 3475660"/>
              <a:gd name="connsiteY166" fmla="*/ 273234 h 612701"/>
              <a:gd name="connsiteX167" fmla="*/ 873584 w 3475660"/>
              <a:gd name="connsiteY167" fmla="*/ 194057 h 612701"/>
              <a:gd name="connsiteX168" fmla="*/ 941277 w 3475660"/>
              <a:gd name="connsiteY168" fmla="*/ 165508 h 612701"/>
              <a:gd name="connsiteX169" fmla="*/ 1021335 w 3475660"/>
              <a:gd name="connsiteY169" fmla="*/ 155392 h 612701"/>
              <a:gd name="connsiteX170" fmla="*/ 3358183 w 3475660"/>
              <a:gd name="connsiteY170" fmla="*/ 38150 h 612701"/>
              <a:gd name="connsiteX171" fmla="*/ 3475660 w 3475660"/>
              <a:gd name="connsiteY171" fmla="*/ 38150 h 612701"/>
              <a:gd name="connsiteX172" fmla="*/ 3475660 w 3475660"/>
              <a:gd name="connsiteY172" fmla="*/ 493610 h 612701"/>
              <a:gd name="connsiteX173" fmla="*/ 3358183 w 3475660"/>
              <a:gd name="connsiteY173" fmla="*/ 493610 h 612701"/>
              <a:gd name="connsiteX174" fmla="*/ 1266767 w 3475660"/>
              <a:gd name="connsiteY174" fmla="*/ 38150 h 612701"/>
              <a:gd name="connsiteX175" fmla="*/ 1384231 w 3475660"/>
              <a:gd name="connsiteY175" fmla="*/ 38150 h 612701"/>
              <a:gd name="connsiteX176" fmla="*/ 1384231 w 3475660"/>
              <a:gd name="connsiteY176" fmla="*/ 493610 h 612701"/>
              <a:gd name="connsiteX177" fmla="*/ 1266767 w 3475660"/>
              <a:gd name="connsiteY177" fmla="*/ 493610 h 612701"/>
              <a:gd name="connsiteX178" fmla="*/ 2835198 w 3475660"/>
              <a:gd name="connsiteY178" fmla="*/ 84 h 612701"/>
              <a:gd name="connsiteX179" fmla="*/ 2887119 w 3475660"/>
              <a:gd name="connsiteY179" fmla="*/ 16969 h 612701"/>
              <a:gd name="connsiteX180" fmla="*/ 2906891 w 3475660"/>
              <a:gd name="connsiteY180" fmla="*/ 60230 h 612701"/>
              <a:gd name="connsiteX181" fmla="*/ 2887119 w 3475660"/>
              <a:gd name="connsiteY181" fmla="*/ 105963 h 612701"/>
              <a:gd name="connsiteX182" fmla="*/ 2835198 w 3475660"/>
              <a:gd name="connsiteY182" fmla="*/ 124071 h 612701"/>
              <a:gd name="connsiteX183" fmla="*/ 2783251 w 3475660"/>
              <a:gd name="connsiteY183" fmla="*/ 106288 h 612701"/>
              <a:gd name="connsiteX184" fmla="*/ 2778957 w 3475660"/>
              <a:gd name="connsiteY184" fmla="*/ 22157 h 612701"/>
              <a:gd name="connsiteX185" fmla="*/ 2783251 w 3475660"/>
              <a:gd name="connsiteY185" fmla="*/ 17893 h 612701"/>
              <a:gd name="connsiteX186" fmla="*/ 2835198 w 3475660"/>
              <a:gd name="connsiteY186" fmla="*/ 84 h 612701"/>
              <a:gd name="connsiteX187" fmla="*/ 1519003 w 3475660"/>
              <a:gd name="connsiteY187" fmla="*/ 84 h 612701"/>
              <a:gd name="connsiteX188" fmla="*/ 1570924 w 3475660"/>
              <a:gd name="connsiteY188" fmla="*/ 16969 h 612701"/>
              <a:gd name="connsiteX189" fmla="*/ 1590709 w 3475660"/>
              <a:gd name="connsiteY189" fmla="*/ 60229 h 612701"/>
              <a:gd name="connsiteX190" fmla="*/ 1570924 w 3475660"/>
              <a:gd name="connsiteY190" fmla="*/ 105964 h 612701"/>
              <a:gd name="connsiteX191" fmla="*/ 1519003 w 3475660"/>
              <a:gd name="connsiteY191" fmla="*/ 124072 h 612701"/>
              <a:gd name="connsiteX192" fmla="*/ 1467069 w 3475660"/>
              <a:gd name="connsiteY192" fmla="*/ 106288 h 612701"/>
              <a:gd name="connsiteX193" fmla="*/ 1462738 w 3475660"/>
              <a:gd name="connsiteY193" fmla="*/ 22193 h 612701"/>
              <a:gd name="connsiteX194" fmla="*/ 1467069 w 3475660"/>
              <a:gd name="connsiteY194" fmla="*/ 17893 h 612701"/>
              <a:gd name="connsiteX195" fmla="*/ 1519003 w 3475660"/>
              <a:gd name="connsiteY195" fmla="*/ 84 h 61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3475660" h="612701">
                <a:moveTo>
                  <a:pt x="3115860" y="357959"/>
                </a:moveTo>
                <a:cubicBezTo>
                  <a:pt x="3081648" y="357959"/>
                  <a:pt x="3064542" y="369207"/>
                  <a:pt x="3064542" y="391703"/>
                </a:cubicBezTo>
                <a:cubicBezTo>
                  <a:pt x="3064231" y="401292"/>
                  <a:pt x="3068607" y="410438"/>
                  <a:pt x="3076290" y="416256"/>
                </a:cubicBezTo>
                <a:cubicBezTo>
                  <a:pt x="3085640" y="422867"/>
                  <a:pt x="3096979" y="426118"/>
                  <a:pt x="3108439" y="425473"/>
                </a:cubicBezTo>
                <a:cubicBezTo>
                  <a:pt x="3121096" y="425737"/>
                  <a:pt x="3133554" y="422325"/>
                  <a:pt x="3144285" y="415656"/>
                </a:cubicBezTo>
                <a:cubicBezTo>
                  <a:pt x="3154808" y="408847"/>
                  <a:pt x="3162664" y="398666"/>
                  <a:pt x="3166548" y="386807"/>
                </a:cubicBezTo>
                <a:lnTo>
                  <a:pt x="3166548" y="357959"/>
                </a:lnTo>
                <a:close/>
                <a:moveTo>
                  <a:pt x="1024432" y="357958"/>
                </a:moveTo>
                <a:cubicBezTo>
                  <a:pt x="990220" y="357958"/>
                  <a:pt x="973118" y="369206"/>
                  <a:pt x="973127" y="391702"/>
                </a:cubicBezTo>
                <a:cubicBezTo>
                  <a:pt x="972811" y="401289"/>
                  <a:pt x="977183" y="410436"/>
                  <a:pt x="984862" y="416256"/>
                </a:cubicBezTo>
                <a:cubicBezTo>
                  <a:pt x="994212" y="422864"/>
                  <a:pt x="1005550" y="426114"/>
                  <a:pt x="1017010" y="425472"/>
                </a:cubicBezTo>
                <a:cubicBezTo>
                  <a:pt x="1029670" y="425734"/>
                  <a:pt x="1042133" y="422322"/>
                  <a:pt x="1052870" y="415655"/>
                </a:cubicBezTo>
                <a:lnTo>
                  <a:pt x="1052870" y="415655"/>
                </a:lnTo>
                <a:cubicBezTo>
                  <a:pt x="1063385" y="408839"/>
                  <a:pt x="1071240" y="398661"/>
                  <a:pt x="1075133" y="386806"/>
                </a:cubicBezTo>
                <a:lnTo>
                  <a:pt x="1075133" y="357958"/>
                </a:lnTo>
                <a:close/>
                <a:moveTo>
                  <a:pt x="189955" y="248088"/>
                </a:moveTo>
                <a:cubicBezTo>
                  <a:pt x="171795" y="247901"/>
                  <a:pt x="153564" y="254593"/>
                  <a:pt x="139565" y="268208"/>
                </a:cubicBezTo>
                <a:cubicBezTo>
                  <a:pt x="139215" y="268548"/>
                  <a:pt x="138868" y="268892"/>
                  <a:pt x="138526" y="269239"/>
                </a:cubicBezTo>
                <a:cubicBezTo>
                  <a:pt x="124631" y="285317"/>
                  <a:pt x="117541" y="306110"/>
                  <a:pt x="118741" y="327262"/>
                </a:cubicBezTo>
                <a:cubicBezTo>
                  <a:pt x="117537" y="348407"/>
                  <a:pt x="124628" y="369193"/>
                  <a:pt x="138526" y="385258"/>
                </a:cubicBezTo>
                <a:cubicBezTo>
                  <a:pt x="165903" y="413058"/>
                  <a:pt x="210794" y="413557"/>
                  <a:pt x="238792" y="386374"/>
                </a:cubicBezTo>
                <a:cubicBezTo>
                  <a:pt x="239170" y="386006"/>
                  <a:pt x="239544" y="385634"/>
                  <a:pt x="239915" y="385258"/>
                </a:cubicBezTo>
                <a:cubicBezTo>
                  <a:pt x="253807" y="369190"/>
                  <a:pt x="260898" y="348406"/>
                  <a:pt x="259700" y="327262"/>
                </a:cubicBezTo>
                <a:cubicBezTo>
                  <a:pt x="260893" y="306110"/>
                  <a:pt x="253803" y="285320"/>
                  <a:pt x="239915" y="269239"/>
                </a:cubicBezTo>
                <a:cubicBezTo>
                  <a:pt x="226203" y="255340"/>
                  <a:pt x="208114" y="248274"/>
                  <a:pt x="189955" y="248088"/>
                </a:cubicBezTo>
                <a:close/>
                <a:moveTo>
                  <a:pt x="2160117" y="248083"/>
                </a:moveTo>
                <a:cubicBezTo>
                  <a:pt x="2141777" y="248078"/>
                  <a:pt x="2123434" y="255019"/>
                  <a:pt x="2109437" y="268909"/>
                </a:cubicBezTo>
                <a:cubicBezTo>
                  <a:pt x="2109427" y="268919"/>
                  <a:pt x="2109416" y="268929"/>
                  <a:pt x="2109406" y="268939"/>
                </a:cubicBezTo>
                <a:cubicBezTo>
                  <a:pt x="2095470" y="284866"/>
                  <a:pt x="2088365" y="305575"/>
                  <a:pt x="2089608" y="326637"/>
                </a:cubicBezTo>
                <a:cubicBezTo>
                  <a:pt x="2088334" y="347983"/>
                  <a:pt x="2095429" y="368990"/>
                  <a:pt x="2109406" y="385258"/>
                </a:cubicBezTo>
                <a:cubicBezTo>
                  <a:pt x="2136776" y="413054"/>
                  <a:pt x="2181657" y="413558"/>
                  <a:pt x="2209651" y="386383"/>
                </a:cubicBezTo>
                <a:cubicBezTo>
                  <a:pt x="2210033" y="386012"/>
                  <a:pt x="2210410" y="385637"/>
                  <a:pt x="2210783" y="385258"/>
                </a:cubicBezTo>
                <a:cubicBezTo>
                  <a:pt x="2224750" y="368984"/>
                  <a:pt x="2231843" y="347981"/>
                  <a:pt x="2230581" y="326637"/>
                </a:cubicBezTo>
                <a:cubicBezTo>
                  <a:pt x="2231813" y="305577"/>
                  <a:pt x="2224709" y="284872"/>
                  <a:pt x="2210783" y="268939"/>
                </a:cubicBezTo>
                <a:cubicBezTo>
                  <a:pt x="2196795" y="255041"/>
                  <a:pt x="2178457" y="248089"/>
                  <a:pt x="2160117" y="248083"/>
                </a:cubicBezTo>
                <a:close/>
                <a:moveTo>
                  <a:pt x="2776459" y="160913"/>
                </a:moveTo>
                <a:lnTo>
                  <a:pt x="2893911" y="160913"/>
                </a:lnTo>
                <a:lnTo>
                  <a:pt x="2893911" y="493610"/>
                </a:lnTo>
                <a:lnTo>
                  <a:pt x="2776459" y="493610"/>
                </a:lnTo>
                <a:close/>
                <a:moveTo>
                  <a:pt x="449487" y="160913"/>
                </a:moveTo>
                <a:lnTo>
                  <a:pt x="566950" y="160913"/>
                </a:lnTo>
                <a:lnTo>
                  <a:pt x="566950" y="327861"/>
                </a:lnTo>
                <a:cubicBezTo>
                  <a:pt x="565336" y="347149"/>
                  <a:pt x="570346" y="366411"/>
                  <a:pt x="581163" y="382511"/>
                </a:cubicBezTo>
                <a:cubicBezTo>
                  <a:pt x="591507" y="394357"/>
                  <a:pt x="606837" y="400715"/>
                  <a:pt x="622594" y="399696"/>
                </a:cubicBezTo>
                <a:cubicBezTo>
                  <a:pt x="639871" y="400235"/>
                  <a:pt x="656504" y="393158"/>
                  <a:pt x="668025" y="380364"/>
                </a:cubicBezTo>
                <a:cubicBezTo>
                  <a:pt x="681077" y="363459"/>
                  <a:pt x="687356" y="342350"/>
                  <a:pt x="685647" y="321117"/>
                </a:cubicBezTo>
                <a:lnTo>
                  <a:pt x="685647" y="160913"/>
                </a:lnTo>
                <a:lnTo>
                  <a:pt x="803111" y="160913"/>
                </a:lnTo>
                <a:lnTo>
                  <a:pt x="803111" y="493610"/>
                </a:lnTo>
                <a:lnTo>
                  <a:pt x="691207" y="493610"/>
                </a:lnTo>
                <a:lnTo>
                  <a:pt x="691207" y="458018"/>
                </a:lnTo>
                <a:cubicBezTo>
                  <a:pt x="678911" y="471470"/>
                  <a:pt x="663688" y="481960"/>
                  <a:pt x="646694" y="488690"/>
                </a:cubicBezTo>
                <a:cubicBezTo>
                  <a:pt x="629214" y="495688"/>
                  <a:pt x="610526" y="499234"/>
                  <a:pt x="591679" y="499130"/>
                </a:cubicBezTo>
                <a:cubicBezTo>
                  <a:pt x="553374" y="501014"/>
                  <a:pt x="515961" y="487261"/>
                  <a:pt x="488126" y="461065"/>
                </a:cubicBezTo>
                <a:cubicBezTo>
                  <a:pt x="460196" y="429780"/>
                  <a:pt x="446252" y="388577"/>
                  <a:pt x="449487" y="346894"/>
                </a:cubicBezTo>
                <a:close/>
                <a:moveTo>
                  <a:pt x="1460265" y="160913"/>
                </a:moveTo>
                <a:lnTo>
                  <a:pt x="1577729" y="160913"/>
                </a:lnTo>
                <a:lnTo>
                  <a:pt x="1577729" y="493610"/>
                </a:lnTo>
                <a:lnTo>
                  <a:pt x="1460265" y="493610"/>
                </a:lnTo>
                <a:close/>
                <a:moveTo>
                  <a:pt x="1797198" y="155395"/>
                </a:moveTo>
                <a:cubicBezTo>
                  <a:pt x="1821496" y="155389"/>
                  <a:pt x="1845731" y="157858"/>
                  <a:pt x="1869521" y="162763"/>
                </a:cubicBezTo>
                <a:cubicBezTo>
                  <a:pt x="1890469" y="166623"/>
                  <a:pt x="1910696" y="173657"/>
                  <a:pt x="1929492" y="183619"/>
                </a:cubicBezTo>
                <a:lnTo>
                  <a:pt x="1894249" y="262797"/>
                </a:lnTo>
                <a:cubicBezTo>
                  <a:pt x="1864778" y="246484"/>
                  <a:pt x="1831556" y="238024"/>
                  <a:pt x="1797815" y="238243"/>
                </a:cubicBezTo>
                <a:cubicBezTo>
                  <a:pt x="1783904" y="237430"/>
                  <a:pt x="1769982" y="239629"/>
                  <a:pt x="1757012" y="244689"/>
                </a:cubicBezTo>
                <a:cubicBezTo>
                  <a:pt x="1749661" y="247218"/>
                  <a:pt x="1744544" y="253866"/>
                  <a:pt x="1744019" y="261573"/>
                </a:cubicBezTo>
                <a:cubicBezTo>
                  <a:pt x="1744019" y="269366"/>
                  <a:pt x="1748761" y="274794"/>
                  <a:pt x="1758244" y="277859"/>
                </a:cubicBezTo>
                <a:cubicBezTo>
                  <a:pt x="1773652" y="282165"/>
                  <a:pt x="1789358" y="285337"/>
                  <a:pt x="1805235" y="287350"/>
                </a:cubicBezTo>
                <a:cubicBezTo>
                  <a:pt x="1828401" y="290522"/>
                  <a:pt x="1851324" y="295245"/>
                  <a:pt x="1873848" y="301487"/>
                </a:cubicBezTo>
                <a:cubicBezTo>
                  <a:pt x="1891970" y="306800"/>
                  <a:pt x="1908313" y="316870"/>
                  <a:pt x="1921153" y="330635"/>
                </a:cubicBezTo>
                <a:cubicBezTo>
                  <a:pt x="1935368" y="347030"/>
                  <a:pt x="1942576" y="368288"/>
                  <a:pt x="1941240" y="389881"/>
                </a:cubicBezTo>
                <a:cubicBezTo>
                  <a:pt x="1941423" y="410210"/>
                  <a:pt x="1934666" y="430001"/>
                  <a:pt x="1922071" y="446030"/>
                </a:cubicBezTo>
                <a:cubicBezTo>
                  <a:pt x="1907271" y="464035"/>
                  <a:pt x="1887671" y="477545"/>
                  <a:pt x="1865509" y="485019"/>
                </a:cubicBezTo>
                <a:cubicBezTo>
                  <a:pt x="1836627" y="495076"/>
                  <a:pt x="1806149" y="499858"/>
                  <a:pt x="1775552" y="499131"/>
                </a:cubicBezTo>
                <a:cubicBezTo>
                  <a:pt x="1747662" y="499147"/>
                  <a:pt x="1719865" y="495953"/>
                  <a:pt x="1692716" y="489614"/>
                </a:cubicBezTo>
                <a:lnTo>
                  <a:pt x="1692716" y="489614"/>
                </a:lnTo>
                <a:cubicBezTo>
                  <a:pt x="1669667" y="484889"/>
                  <a:pt x="1647537" y="476497"/>
                  <a:pt x="1627185" y="464762"/>
                </a:cubicBezTo>
                <a:lnTo>
                  <a:pt x="1662416" y="384960"/>
                </a:lnTo>
                <a:cubicBezTo>
                  <a:pt x="1679332" y="395069"/>
                  <a:pt x="1697670" y="402621"/>
                  <a:pt x="1716827" y="407365"/>
                </a:cubicBezTo>
                <a:cubicBezTo>
                  <a:pt x="1737190" y="412803"/>
                  <a:pt x="1758178" y="415590"/>
                  <a:pt x="1779264" y="415657"/>
                </a:cubicBezTo>
                <a:cubicBezTo>
                  <a:pt x="1793026" y="416506"/>
                  <a:pt x="1806815" y="414516"/>
                  <a:pt x="1819765" y="409813"/>
                </a:cubicBezTo>
                <a:cubicBezTo>
                  <a:pt x="1826906" y="407208"/>
                  <a:pt x="1831695" y="400506"/>
                  <a:pt x="1831814" y="392953"/>
                </a:cubicBezTo>
                <a:cubicBezTo>
                  <a:pt x="1831814" y="385585"/>
                  <a:pt x="1826971" y="380365"/>
                  <a:pt x="1817286" y="377292"/>
                </a:cubicBezTo>
                <a:cubicBezTo>
                  <a:pt x="1802190" y="373134"/>
                  <a:pt x="1786789" y="370153"/>
                  <a:pt x="1771226" y="368375"/>
                </a:cubicBezTo>
                <a:cubicBezTo>
                  <a:pt x="1748154" y="365842"/>
                  <a:pt x="1725315" y="361533"/>
                  <a:pt x="1702915" y="355487"/>
                </a:cubicBezTo>
                <a:cubicBezTo>
                  <a:pt x="1684321" y="350279"/>
                  <a:pt x="1667529" y="340091"/>
                  <a:pt x="1654377" y="326039"/>
                </a:cubicBezTo>
                <a:cubicBezTo>
                  <a:pt x="1639943" y="309387"/>
                  <a:pt x="1632623" y="287799"/>
                  <a:pt x="1633976" y="265869"/>
                </a:cubicBezTo>
                <a:cubicBezTo>
                  <a:pt x="1633729" y="245339"/>
                  <a:pt x="1640485" y="225330"/>
                  <a:pt x="1653145" y="209096"/>
                </a:cubicBezTo>
                <a:cubicBezTo>
                  <a:pt x="1667812" y="191154"/>
                  <a:pt x="1687167" y="177562"/>
                  <a:pt x="1709091" y="169807"/>
                </a:cubicBezTo>
                <a:cubicBezTo>
                  <a:pt x="1737292" y="159568"/>
                  <a:pt x="1767179" y="154678"/>
                  <a:pt x="1797198" y="155395"/>
                </a:cubicBezTo>
                <a:close/>
                <a:moveTo>
                  <a:pt x="164498" y="155394"/>
                </a:moveTo>
                <a:cubicBezTo>
                  <a:pt x="201687" y="152594"/>
                  <a:pt x="238124" y="166838"/>
                  <a:pt x="263410" y="194059"/>
                </a:cubicBezTo>
                <a:lnTo>
                  <a:pt x="263410" y="160913"/>
                </a:lnTo>
                <a:lnTo>
                  <a:pt x="375302" y="160913"/>
                </a:lnTo>
                <a:lnTo>
                  <a:pt x="375302" y="612701"/>
                </a:lnTo>
                <a:lnTo>
                  <a:pt x="257838" y="612701"/>
                </a:lnTo>
                <a:lnTo>
                  <a:pt x="257838" y="464137"/>
                </a:lnTo>
                <a:cubicBezTo>
                  <a:pt x="233057" y="488303"/>
                  <a:pt x="199181" y="501003"/>
                  <a:pt x="164498" y="499129"/>
                </a:cubicBezTo>
                <a:cubicBezTo>
                  <a:pt x="135382" y="499494"/>
                  <a:pt x="106690" y="492186"/>
                  <a:pt x="81347" y="477949"/>
                </a:cubicBezTo>
                <a:cubicBezTo>
                  <a:pt x="56321" y="463761"/>
                  <a:pt x="35768" y="442935"/>
                  <a:pt x="21992" y="417803"/>
                </a:cubicBezTo>
                <a:cubicBezTo>
                  <a:pt x="6907" y="390017"/>
                  <a:pt x="-655" y="358820"/>
                  <a:pt x="45" y="327262"/>
                </a:cubicBezTo>
                <a:cubicBezTo>
                  <a:pt x="-652" y="295704"/>
                  <a:pt x="6910" y="264507"/>
                  <a:pt x="21992" y="236720"/>
                </a:cubicBezTo>
                <a:cubicBezTo>
                  <a:pt x="35782" y="211592"/>
                  <a:pt x="56330" y="190761"/>
                  <a:pt x="81347" y="176550"/>
                </a:cubicBezTo>
                <a:cubicBezTo>
                  <a:pt x="106696" y="162332"/>
                  <a:pt x="135386" y="155033"/>
                  <a:pt x="164498" y="155394"/>
                </a:cubicBezTo>
                <a:close/>
                <a:moveTo>
                  <a:pt x="3112765" y="155393"/>
                </a:moveTo>
                <a:cubicBezTo>
                  <a:pt x="3158420" y="152260"/>
                  <a:pt x="3203670" y="165669"/>
                  <a:pt x="3240129" y="193134"/>
                </a:cubicBezTo>
                <a:cubicBezTo>
                  <a:pt x="3271416" y="223271"/>
                  <a:pt x="3287507" y="265712"/>
                  <a:pt x="3284000" y="308853"/>
                </a:cubicBezTo>
                <a:lnTo>
                  <a:pt x="3284000" y="493610"/>
                </a:lnTo>
                <a:lnTo>
                  <a:pt x="3174598" y="493610"/>
                </a:lnTo>
                <a:lnTo>
                  <a:pt x="3174598" y="450649"/>
                </a:lnTo>
                <a:cubicBezTo>
                  <a:pt x="3157693" y="482970"/>
                  <a:pt x="3124714" y="499130"/>
                  <a:pt x="3075661" y="499130"/>
                </a:cubicBezTo>
                <a:cubicBezTo>
                  <a:pt x="3052471" y="499701"/>
                  <a:pt x="3029448" y="495092"/>
                  <a:pt x="3008294" y="485642"/>
                </a:cubicBezTo>
                <a:cubicBezTo>
                  <a:pt x="2990719" y="477836"/>
                  <a:pt x="2975796" y="465145"/>
                  <a:pt x="2965327" y="449100"/>
                </a:cubicBezTo>
                <a:cubicBezTo>
                  <a:pt x="2955511" y="433355"/>
                  <a:pt x="2950464" y="415138"/>
                  <a:pt x="2950787" y="396623"/>
                </a:cubicBezTo>
                <a:cubicBezTo>
                  <a:pt x="2949551" y="367595"/>
                  <a:pt x="2963300" y="339942"/>
                  <a:pt x="2987262" y="323265"/>
                </a:cubicBezTo>
                <a:cubicBezTo>
                  <a:pt x="3021226" y="303415"/>
                  <a:pt x="3060478" y="294319"/>
                  <a:pt x="3099783" y="297189"/>
                </a:cubicBezTo>
                <a:lnTo>
                  <a:pt x="3166547" y="297189"/>
                </a:lnTo>
                <a:cubicBezTo>
                  <a:pt x="3164484" y="261995"/>
                  <a:pt x="3140788" y="244395"/>
                  <a:pt x="3095457" y="244387"/>
                </a:cubicBezTo>
                <a:cubicBezTo>
                  <a:pt x="3078876" y="244473"/>
                  <a:pt x="3062404" y="247058"/>
                  <a:pt x="3046605" y="252055"/>
                </a:cubicBezTo>
                <a:cubicBezTo>
                  <a:pt x="3031415" y="256525"/>
                  <a:pt x="3017171" y="263703"/>
                  <a:pt x="3004570" y="273236"/>
                </a:cubicBezTo>
                <a:lnTo>
                  <a:pt x="2965000" y="194058"/>
                </a:lnTo>
                <a:cubicBezTo>
                  <a:pt x="2985782" y="180821"/>
                  <a:pt x="3008670" y="171169"/>
                  <a:pt x="3032694" y="165509"/>
                </a:cubicBezTo>
                <a:cubicBezTo>
                  <a:pt x="3058852" y="158820"/>
                  <a:pt x="3085753" y="155421"/>
                  <a:pt x="3112765" y="155393"/>
                </a:cubicBezTo>
                <a:close/>
                <a:moveTo>
                  <a:pt x="2574912" y="155393"/>
                </a:moveTo>
                <a:cubicBezTo>
                  <a:pt x="2609285" y="154497"/>
                  <a:pt x="2643259" y="162870"/>
                  <a:pt x="2673221" y="179621"/>
                </a:cubicBezTo>
                <a:cubicBezTo>
                  <a:pt x="2699905" y="194762"/>
                  <a:pt x="2720610" y="218465"/>
                  <a:pt x="2731934" y="246835"/>
                </a:cubicBezTo>
                <a:lnTo>
                  <a:pt x="2641072" y="292893"/>
                </a:lnTo>
                <a:cubicBezTo>
                  <a:pt x="2630078" y="265845"/>
                  <a:pt x="2603660" y="248120"/>
                  <a:pt x="2574283" y="248082"/>
                </a:cubicBezTo>
                <a:cubicBezTo>
                  <a:pt x="2554708" y="247499"/>
                  <a:pt x="2535777" y="255060"/>
                  <a:pt x="2522060" y="268938"/>
                </a:cubicBezTo>
                <a:cubicBezTo>
                  <a:pt x="2507580" y="284598"/>
                  <a:pt x="2500103" y="305412"/>
                  <a:pt x="2501332" y="326636"/>
                </a:cubicBezTo>
                <a:cubicBezTo>
                  <a:pt x="2500070" y="348142"/>
                  <a:pt x="2507535" y="369254"/>
                  <a:pt x="2522060" y="385257"/>
                </a:cubicBezTo>
                <a:cubicBezTo>
                  <a:pt x="2535679" y="399316"/>
                  <a:pt x="2554646" y="407009"/>
                  <a:pt x="2574283" y="406438"/>
                </a:cubicBezTo>
                <a:cubicBezTo>
                  <a:pt x="2603659" y="406401"/>
                  <a:pt x="2630077" y="388677"/>
                  <a:pt x="2641072" y="361629"/>
                </a:cubicBezTo>
                <a:lnTo>
                  <a:pt x="2731934" y="407662"/>
                </a:lnTo>
                <a:cubicBezTo>
                  <a:pt x="2720625" y="436041"/>
                  <a:pt x="2699916" y="459747"/>
                  <a:pt x="2673221" y="474876"/>
                </a:cubicBezTo>
                <a:cubicBezTo>
                  <a:pt x="2643266" y="491646"/>
                  <a:pt x="2609289" y="500028"/>
                  <a:pt x="2574913" y="499129"/>
                </a:cubicBezTo>
                <a:cubicBezTo>
                  <a:pt x="2540434" y="499721"/>
                  <a:pt x="2506311" y="492143"/>
                  <a:pt x="2475371" y="477025"/>
                </a:cubicBezTo>
                <a:lnTo>
                  <a:pt x="2475371" y="477025"/>
                </a:lnTo>
                <a:cubicBezTo>
                  <a:pt x="2391978" y="436588"/>
                  <a:pt x="2357389" y="336683"/>
                  <a:pt x="2398115" y="253881"/>
                </a:cubicBezTo>
                <a:cubicBezTo>
                  <a:pt x="2414543" y="220481"/>
                  <a:pt x="2441733" y="193484"/>
                  <a:pt x="2475371" y="177173"/>
                </a:cubicBezTo>
                <a:cubicBezTo>
                  <a:pt x="2506374" y="162266"/>
                  <a:pt x="2540471" y="154805"/>
                  <a:pt x="2574912" y="155393"/>
                </a:cubicBezTo>
                <a:close/>
                <a:moveTo>
                  <a:pt x="2160246" y="155393"/>
                </a:moveTo>
                <a:cubicBezTo>
                  <a:pt x="2193577" y="155393"/>
                  <a:pt x="2226909" y="162653"/>
                  <a:pt x="2257774" y="177173"/>
                </a:cubicBezTo>
                <a:cubicBezTo>
                  <a:pt x="2285547" y="190734"/>
                  <a:pt x="2308905" y="211797"/>
                  <a:pt x="2325166" y="237943"/>
                </a:cubicBezTo>
                <a:cubicBezTo>
                  <a:pt x="2374590" y="316971"/>
                  <a:pt x="2350135" y="420818"/>
                  <a:pt x="2270543" y="469892"/>
                </a:cubicBezTo>
                <a:cubicBezTo>
                  <a:pt x="2266392" y="472451"/>
                  <a:pt x="2262132" y="474831"/>
                  <a:pt x="2257774" y="477025"/>
                </a:cubicBezTo>
                <a:cubicBezTo>
                  <a:pt x="2196258" y="506499"/>
                  <a:pt x="2124560" y="506499"/>
                  <a:pt x="2063044" y="477025"/>
                </a:cubicBezTo>
                <a:lnTo>
                  <a:pt x="2063044" y="477025"/>
                </a:lnTo>
                <a:cubicBezTo>
                  <a:pt x="2005623" y="448810"/>
                  <a:pt x="1969746" y="390239"/>
                  <a:pt x="1970924" y="326637"/>
                </a:cubicBezTo>
                <a:cubicBezTo>
                  <a:pt x="1969939" y="263410"/>
                  <a:pt x="2005655" y="205254"/>
                  <a:pt x="2062717" y="177173"/>
                </a:cubicBezTo>
                <a:cubicBezTo>
                  <a:pt x="2093582" y="162653"/>
                  <a:pt x="2126914" y="155393"/>
                  <a:pt x="2160246" y="155393"/>
                </a:cubicBezTo>
                <a:close/>
                <a:moveTo>
                  <a:pt x="1021335" y="155392"/>
                </a:moveTo>
                <a:cubicBezTo>
                  <a:pt x="1066991" y="152257"/>
                  <a:pt x="1112243" y="165666"/>
                  <a:pt x="1148701" y="193133"/>
                </a:cubicBezTo>
                <a:cubicBezTo>
                  <a:pt x="1179992" y="223268"/>
                  <a:pt x="1196087" y="265709"/>
                  <a:pt x="1192584" y="308853"/>
                </a:cubicBezTo>
                <a:lnTo>
                  <a:pt x="1192584" y="493609"/>
                </a:lnTo>
                <a:lnTo>
                  <a:pt x="1083170" y="493609"/>
                </a:lnTo>
                <a:lnTo>
                  <a:pt x="1083170" y="450648"/>
                </a:lnTo>
                <a:cubicBezTo>
                  <a:pt x="1066265" y="482968"/>
                  <a:pt x="1033291" y="499128"/>
                  <a:pt x="984245" y="499128"/>
                </a:cubicBezTo>
                <a:cubicBezTo>
                  <a:pt x="961052" y="499698"/>
                  <a:pt x="938025" y="495089"/>
                  <a:pt x="916866" y="485641"/>
                </a:cubicBezTo>
                <a:cubicBezTo>
                  <a:pt x="899293" y="477831"/>
                  <a:pt x="884371" y="465140"/>
                  <a:pt x="873899" y="449099"/>
                </a:cubicBezTo>
                <a:cubicBezTo>
                  <a:pt x="864093" y="433350"/>
                  <a:pt x="859050" y="415135"/>
                  <a:pt x="859371" y="396622"/>
                </a:cubicBezTo>
                <a:cubicBezTo>
                  <a:pt x="858135" y="367593"/>
                  <a:pt x="871885" y="339941"/>
                  <a:pt x="895846" y="323264"/>
                </a:cubicBezTo>
                <a:cubicBezTo>
                  <a:pt x="929805" y="303412"/>
                  <a:pt x="969054" y="294315"/>
                  <a:pt x="1008355" y="297187"/>
                </a:cubicBezTo>
                <a:lnTo>
                  <a:pt x="1075131" y="297187"/>
                </a:lnTo>
                <a:cubicBezTo>
                  <a:pt x="1073055" y="261994"/>
                  <a:pt x="1049354" y="244393"/>
                  <a:pt x="1004028" y="244385"/>
                </a:cubicBezTo>
                <a:cubicBezTo>
                  <a:pt x="987451" y="244471"/>
                  <a:pt x="970983" y="247057"/>
                  <a:pt x="955188" y="252054"/>
                </a:cubicBezTo>
                <a:cubicBezTo>
                  <a:pt x="939997" y="256519"/>
                  <a:pt x="925752" y="263696"/>
                  <a:pt x="913154" y="273234"/>
                </a:cubicBezTo>
                <a:lnTo>
                  <a:pt x="873584" y="194057"/>
                </a:lnTo>
                <a:cubicBezTo>
                  <a:pt x="894364" y="180816"/>
                  <a:pt x="917252" y="171163"/>
                  <a:pt x="941277" y="165508"/>
                </a:cubicBezTo>
                <a:cubicBezTo>
                  <a:pt x="967431" y="158818"/>
                  <a:pt x="994328" y="155420"/>
                  <a:pt x="1021335" y="155392"/>
                </a:cubicBezTo>
                <a:close/>
                <a:moveTo>
                  <a:pt x="3358183" y="38150"/>
                </a:moveTo>
                <a:lnTo>
                  <a:pt x="3475660" y="38150"/>
                </a:lnTo>
                <a:lnTo>
                  <a:pt x="3475660" y="493610"/>
                </a:lnTo>
                <a:lnTo>
                  <a:pt x="3358183" y="493610"/>
                </a:lnTo>
                <a:close/>
                <a:moveTo>
                  <a:pt x="1266767" y="38150"/>
                </a:moveTo>
                <a:lnTo>
                  <a:pt x="1384231" y="38150"/>
                </a:lnTo>
                <a:lnTo>
                  <a:pt x="1384231" y="493610"/>
                </a:lnTo>
                <a:lnTo>
                  <a:pt x="1266767" y="493610"/>
                </a:lnTo>
                <a:close/>
                <a:moveTo>
                  <a:pt x="2835198" y="84"/>
                </a:moveTo>
                <a:cubicBezTo>
                  <a:pt x="2854003" y="-789"/>
                  <a:pt x="2872477" y="5219"/>
                  <a:pt x="2887119" y="16969"/>
                </a:cubicBezTo>
                <a:cubicBezTo>
                  <a:pt x="2900026" y="27628"/>
                  <a:pt x="2907310" y="43566"/>
                  <a:pt x="2906891" y="60230"/>
                </a:cubicBezTo>
                <a:cubicBezTo>
                  <a:pt x="2907345" y="77610"/>
                  <a:pt x="2900121" y="94318"/>
                  <a:pt x="2887119" y="105963"/>
                </a:cubicBezTo>
                <a:cubicBezTo>
                  <a:pt x="2872823" y="118442"/>
                  <a:pt x="2854212" y="124933"/>
                  <a:pt x="2835198" y="124071"/>
                </a:cubicBezTo>
                <a:cubicBezTo>
                  <a:pt x="2816231" y="124943"/>
                  <a:pt x="2797647" y="118580"/>
                  <a:pt x="2783251" y="106288"/>
                </a:cubicBezTo>
                <a:cubicBezTo>
                  <a:pt x="2758667" y="84233"/>
                  <a:pt x="2756745" y="46566"/>
                  <a:pt x="2778957" y="22157"/>
                </a:cubicBezTo>
                <a:cubicBezTo>
                  <a:pt x="2780315" y="20664"/>
                  <a:pt x="2781748" y="19241"/>
                  <a:pt x="2783251" y="17893"/>
                </a:cubicBezTo>
                <a:cubicBezTo>
                  <a:pt x="2797643" y="5592"/>
                  <a:pt x="2816228" y="-779"/>
                  <a:pt x="2835198" y="84"/>
                </a:cubicBezTo>
                <a:close/>
                <a:moveTo>
                  <a:pt x="1519003" y="84"/>
                </a:moveTo>
                <a:cubicBezTo>
                  <a:pt x="1537809" y="-794"/>
                  <a:pt x="1556285" y="5215"/>
                  <a:pt x="1570924" y="16969"/>
                </a:cubicBezTo>
                <a:cubicBezTo>
                  <a:pt x="1583839" y="27623"/>
                  <a:pt x="1591129" y="43563"/>
                  <a:pt x="1590709" y="60229"/>
                </a:cubicBezTo>
                <a:cubicBezTo>
                  <a:pt x="1591165" y="77613"/>
                  <a:pt x="1583936" y="94324"/>
                  <a:pt x="1570924" y="105964"/>
                </a:cubicBezTo>
                <a:cubicBezTo>
                  <a:pt x="1556631" y="118446"/>
                  <a:pt x="1538018" y="124938"/>
                  <a:pt x="1519003" y="124072"/>
                </a:cubicBezTo>
                <a:cubicBezTo>
                  <a:pt x="1500040" y="124943"/>
                  <a:pt x="1481460" y="118580"/>
                  <a:pt x="1467069" y="106288"/>
                </a:cubicBezTo>
                <a:cubicBezTo>
                  <a:pt x="1442485" y="84253"/>
                  <a:pt x="1440546" y="46603"/>
                  <a:pt x="1462738" y="22193"/>
                </a:cubicBezTo>
                <a:cubicBezTo>
                  <a:pt x="1464107" y="20688"/>
                  <a:pt x="1465553" y="19252"/>
                  <a:pt x="1467069" y="17893"/>
                </a:cubicBezTo>
                <a:cubicBezTo>
                  <a:pt x="1481457" y="5592"/>
                  <a:pt x="1500037" y="-779"/>
                  <a:pt x="1519003" y="84"/>
                </a:cubicBezTo>
                <a:close/>
              </a:path>
            </a:pathLst>
          </a:custGeom>
          <a:solidFill>
            <a:schemeClr val="tx1"/>
          </a:solidFill>
          <a:ln w="118527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400"/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3AA565DA-C7A2-46B2-A1E5-A419A62EB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6424847"/>
            <a:ext cx="403225" cy="365125"/>
          </a:xfrm>
        </p:spPr>
        <p:txBody>
          <a:bodyPr/>
          <a:lstStyle/>
          <a:p>
            <a:fld id="{69EC288C-231A-410C-862F-6ABBF6280EC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94920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u_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18A8C1-30B1-F54B-B9F2-262BA79F1271}"/>
              </a:ext>
            </a:extLst>
          </p:cNvPr>
          <p:cNvSpPr/>
          <p:nvPr userDrawn="1"/>
        </p:nvSpPr>
        <p:spPr>
          <a:xfrm>
            <a:off x="8262257" y="0"/>
            <a:ext cx="3929744" cy="6858000"/>
          </a:xfrm>
          <a:prstGeom prst="rect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6544B48-D926-B64A-9485-338B4B15B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BB0B3B-D702-CA4E-AB4F-9A0313D16259}"/>
              </a:ext>
            </a:extLst>
          </p:cNvPr>
          <p:cNvSpPr/>
          <p:nvPr userDrawn="1"/>
        </p:nvSpPr>
        <p:spPr>
          <a:xfrm rot="16200000">
            <a:off x="-3227010" y="3227012"/>
            <a:ext cx="6858003" cy="40397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2268387-20A1-2449-BD16-3A7BEF06E466}"/>
              </a:ext>
            </a:extLst>
          </p:cNvPr>
          <p:cNvSpPr/>
          <p:nvPr userDrawn="1"/>
        </p:nvSpPr>
        <p:spPr>
          <a:xfrm>
            <a:off x="11788029" y="6369789"/>
            <a:ext cx="403972" cy="4882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7" name="Graphique 19">
            <a:extLst>
              <a:ext uri="{FF2B5EF4-FFF2-40B4-BE49-F238E27FC236}">
                <a16:creationId xmlns:a16="http://schemas.microsoft.com/office/drawing/2014/main" id="{AA3C11D4-2159-EA48-8F5E-BFBBE0BAA003}"/>
              </a:ext>
            </a:extLst>
          </p:cNvPr>
          <p:cNvSpPr/>
          <p:nvPr userDrawn="1"/>
        </p:nvSpPr>
        <p:spPr>
          <a:xfrm rot="16200000">
            <a:off x="11905623" y="6561853"/>
            <a:ext cx="168784" cy="104083"/>
          </a:xfrm>
          <a:custGeom>
            <a:avLst/>
            <a:gdLst>
              <a:gd name="connsiteX0" fmla="*/ 149093 w 168784"/>
              <a:gd name="connsiteY0" fmla="*/ 0 h 104083"/>
              <a:gd name="connsiteX1" fmla="*/ 84392 w 168784"/>
              <a:gd name="connsiteY1" fmla="*/ 64701 h 104083"/>
              <a:gd name="connsiteX2" fmla="*/ 19691 w 168784"/>
              <a:gd name="connsiteY2" fmla="*/ 0 h 104083"/>
              <a:gd name="connsiteX3" fmla="*/ 0 w 168784"/>
              <a:gd name="connsiteY3" fmla="*/ 19691 h 104083"/>
              <a:gd name="connsiteX4" fmla="*/ 84392 w 168784"/>
              <a:gd name="connsiteY4" fmla="*/ 104083 h 104083"/>
              <a:gd name="connsiteX5" fmla="*/ 168784 w 168784"/>
              <a:gd name="connsiteY5" fmla="*/ 19691 h 10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784" h="104083">
                <a:moveTo>
                  <a:pt x="149093" y="0"/>
                </a:moveTo>
                <a:lnTo>
                  <a:pt x="84392" y="64701"/>
                </a:lnTo>
                <a:lnTo>
                  <a:pt x="19691" y="0"/>
                </a:lnTo>
                <a:lnTo>
                  <a:pt x="0" y="19691"/>
                </a:lnTo>
                <a:lnTo>
                  <a:pt x="84392" y="104083"/>
                </a:lnTo>
                <a:lnTo>
                  <a:pt x="168784" y="19691"/>
                </a:lnTo>
                <a:close/>
              </a:path>
            </a:pathLst>
          </a:custGeom>
          <a:solidFill>
            <a:schemeClr val="bg1"/>
          </a:solidFill>
          <a:ln w="529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400"/>
          </a:p>
        </p:txBody>
      </p:sp>
      <p:sp>
        <p:nvSpPr>
          <p:cNvPr id="18" name="Forme libre 35">
            <a:extLst>
              <a:ext uri="{FF2B5EF4-FFF2-40B4-BE49-F238E27FC236}">
                <a16:creationId xmlns:a16="http://schemas.microsoft.com/office/drawing/2014/main" id="{82A7C34C-0365-F042-BA38-0085916461C2}"/>
              </a:ext>
            </a:extLst>
          </p:cNvPr>
          <p:cNvSpPr>
            <a:spLocks noChangeAspect="1"/>
          </p:cNvSpPr>
          <p:nvPr userDrawn="1"/>
        </p:nvSpPr>
        <p:spPr>
          <a:xfrm>
            <a:off x="10647162" y="6516532"/>
            <a:ext cx="1031033" cy="181755"/>
          </a:xfrm>
          <a:custGeom>
            <a:avLst/>
            <a:gdLst>
              <a:gd name="connsiteX0" fmla="*/ 3115860 w 3475660"/>
              <a:gd name="connsiteY0" fmla="*/ 357959 h 612701"/>
              <a:gd name="connsiteX1" fmla="*/ 3064542 w 3475660"/>
              <a:gd name="connsiteY1" fmla="*/ 391703 h 612701"/>
              <a:gd name="connsiteX2" fmla="*/ 3076290 w 3475660"/>
              <a:gd name="connsiteY2" fmla="*/ 416256 h 612701"/>
              <a:gd name="connsiteX3" fmla="*/ 3108439 w 3475660"/>
              <a:gd name="connsiteY3" fmla="*/ 425473 h 612701"/>
              <a:gd name="connsiteX4" fmla="*/ 3144285 w 3475660"/>
              <a:gd name="connsiteY4" fmla="*/ 415656 h 612701"/>
              <a:gd name="connsiteX5" fmla="*/ 3166548 w 3475660"/>
              <a:gd name="connsiteY5" fmla="*/ 386807 h 612701"/>
              <a:gd name="connsiteX6" fmla="*/ 3166548 w 3475660"/>
              <a:gd name="connsiteY6" fmla="*/ 357959 h 612701"/>
              <a:gd name="connsiteX7" fmla="*/ 1024432 w 3475660"/>
              <a:gd name="connsiteY7" fmla="*/ 357958 h 612701"/>
              <a:gd name="connsiteX8" fmla="*/ 973127 w 3475660"/>
              <a:gd name="connsiteY8" fmla="*/ 391702 h 612701"/>
              <a:gd name="connsiteX9" fmla="*/ 984862 w 3475660"/>
              <a:gd name="connsiteY9" fmla="*/ 416256 h 612701"/>
              <a:gd name="connsiteX10" fmla="*/ 1017010 w 3475660"/>
              <a:gd name="connsiteY10" fmla="*/ 425472 h 612701"/>
              <a:gd name="connsiteX11" fmla="*/ 1052870 w 3475660"/>
              <a:gd name="connsiteY11" fmla="*/ 415655 h 612701"/>
              <a:gd name="connsiteX12" fmla="*/ 1052870 w 3475660"/>
              <a:gd name="connsiteY12" fmla="*/ 415655 h 612701"/>
              <a:gd name="connsiteX13" fmla="*/ 1075133 w 3475660"/>
              <a:gd name="connsiteY13" fmla="*/ 386806 h 612701"/>
              <a:gd name="connsiteX14" fmla="*/ 1075133 w 3475660"/>
              <a:gd name="connsiteY14" fmla="*/ 357958 h 612701"/>
              <a:gd name="connsiteX15" fmla="*/ 189955 w 3475660"/>
              <a:gd name="connsiteY15" fmla="*/ 248088 h 612701"/>
              <a:gd name="connsiteX16" fmla="*/ 139565 w 3475660"/>
              <a:gd name="connsiteY16" fmla="*/ 268208 h 612701"/>
              <a:gd name="connsiteX17" fmla="*/ 138526 w 3475660"/>
              <a:gd name="connsiteY17" fmla="*/ 269239 h 612701"/>
              <a:gd name="connsiteX18" fmla="*/ 118741 w 3475660"/>
              <a:gd name="connsiteY18" fmla="*/ 327262 h 612701"/>
              <a:gd name="connsiteX19" fmla="*/ 138526 w 3475660"/>
              <a:gd name="connsiteY19" fmla="*/ 385258 h 612701"/>
              <a:gd name="connsiteX20" fmla="*/ 238792 w 3475660"/>
              <a:gd name="connsiteY20" fmla="*/ 386374 h 612701"/>
              <a:gd name="connsiteX21" fmla="*/ 239915 w 3475660"/>
              <a:gd name="connsiteY21" fmla="*/ 385258 h 612701"/>
              <a:gd name="connsiteX22" fmla="*/ 259700 w 3475660"/>
              <a:gd name="connsiteY22" fmla="*/ 327262 h 612701"/>
              <a:gd name="connsiteX23" fmla="*/ 239915 w 3475660"/>
              <a:gd name="connsiteY23" fmla="*/ 269239 h 612701"/>
              <a:gd name="connsiteX24" fmla="*/ 189955 w 3475660"/>
              <a:gd name="connsiteY24" fmla="*/ 248088 h 612701"/>
              <a:gd name="connsiteX25" fmla="*/ 2160117 w 3475660"/>
              <a:gd name="connsiteY25" fmla="*/ 248083 h 612701"/>
              <a:gd name="connsiteX26" fmla="*/ 2109437 w 3475660"/>
              <a:gd name="connsiteY26" fmla="*/ 268909 h 612701"/>
              <a:gd name="connsiteX27" fmla="*/ 2109406 w 3475660"/>
              <a:gd name="connsiteY27" fmla="*/ 268939 h 612701"/>
              <a:gd name="connsiteX28" fmla="*/ 2089608 w 3475660"/>
              <a:gd name="connsiteY28" fmla="*/ 326637 h 612701"/>
              <a:gd name="connsiteX29" fmla="*/ 2109406 w 3475660"/>
              <a:gd name="connsiteY29" fmla="*/ 385258 h 612701"/>
              <a:gd name="connsiteX30" fmla="*/ 2209651 w 3475660"/>
              <a:gd name="connsiteY30" fmla="*/ 386383 h 612701"/>
              <a:gd name="connsiteX31" fmla="*/ 2210783 w 3475660"/>
              <a:gd name="connsiteY31" fmla="*/ 385258 h 612701"/>
              <a:gd name="connsiteX32" fmla="*/ 2230581 w 3475660"/>
              <a:gd name="connsiteY32" fmla="*/ 326637 h 612701"/>
              <a:gd name="connsiteX33" fmla="*/ 2210783 w 3475660"/>
              <a:gd name="connsiteY33" fmla="*/ 268939 h 612701"/>
              <a:gd name="connsiteX34" fmla="*/ 2160117 w 3475660"/>
              <a:gd name="connsiteY34" fmla="*/ 248083 h 612701"/>
              <a:gd name="connsiteX35" fmla="*/ 2776459 w 3475660"/>
              <a:gd name="connsiteY35" fmla="*/ 160913 h 612701"/>
              <a:gd name="connsiteX36" fmla="*/ 2893911 w 3475660"/>
              <a:gd name="connsiteY36" fmla="*/ 160913 h 612701"/>
              <a:gd name="connsiteX37" fmla="*/ 2893911 w 3475660"/>
              <a:gd name="connsiteY37" fmla="*/ 493610 h 612701"/>
              <a:gd name="connsiteX38" fmla="*/ 2776459 w 3475660"/>
              <a:gd name="connsiteY38" fmla="*/ 493610 h 612701"/>
              <a:gd name="connsiteX39" fmla="*/ 449487 w 3475660"/>
              <a:gd name="connsiteY39" fmla="*/ 160913 h 612701"/>
              <a:gd name="connsiteX40" fmla="*/ 566950 w 3475660"/>
              <a:gd name="connsiteY40" fmla="*/ 160913 h 612701"/>
              <a:gd name="connsiteX41" fmla="*/ 566950 w 3475660"/>
              <a:gd name="connsiteY41" fmla="*/ 327861 h 612701"/>
              <a:gd name="connsiteX42" fmla="*/ 581163 w 3475660"/>
              <a:gd name="connsiteY42" fmla="*/ 382511 h 612701"/>
              <a:gd name="connsiteX43" fmla="*/ 622594 w 3475660"/>
              <a:gd name="connsiteY43" fmla="*/ 399696 h 612701"/>
              <a:gd name="connsiteX44" fmla="*/ 668025 w 3475660"/>
              <a:gd name="connsiteY44" fmla="*/ 380364 h 612701"/>
              <a:gd name="connsiteX45" fmla="*/ 685647 w 3475660"/>
              <a:gd name="connsiteY45" fmla="*/ 321117 h 612701"/>
              <a:gd name="connsiteX46" fmla="*/ 685647 w 3475660"/>
              <a:gd name="connsiteY46" fmla="*/ 160913 h 612701"/>
              <a:gd name="connsiteX47" fmla="*/ 803111 w 3475660"/>
              <a:gd name="connsiteY47" fmla="*/ 160913 h 612701"/>
              <a:gd name="connsiteX48" fmla="*/ 803111 w 3475660"/>
              <a:gd name="connsiteY48" fmla="*/ 493610 h 612701"/>
              <a:gd name="connsiteX49" fmla="*/ 691207 w 3475660"/>
              <a:gd name="connsiteY49" fmla="*/ 493610 h 612701"/>
              <a:gd name="connsiteX50" fmla="*/ 691207 w 3475660"/>
              <a:gd name="connsiteY50" fmla="*/ 458018 h 612701"/>
              <a:gd name="connsiteX51" fmla="*/ 646694 w 3475660"/>
              <a:gd name="connsiteY51" fmla="*/ 488690 h 612701"/>
              <a:gd name="connsiteX52" fmla="*/ 591679 w 3475660"/>
              <a:gd name="connsiteY52" fmla="*/ 499130 h 612701"/>
              <a:gd name="connsiteX53" fmla="*/ 488126 w 3475660"/>
              <a:gd name="connsiteY53" fmla="*/ 461065 h 612701"/>
              <a:gd name="connsiteX54" fmla="*/ 449487 w 3475660"/>
              <a:gd name="connsiteY54" fmla="*/ 346894 h 612701"/>
              <a:gd name="connsiteX55" fmla="*/ 1460265 w 3475660"/>
              <a:gd name="connsiteY55" fmla="*/ 160913 h 612701"/>
              <a:gd name="connsiteX56" fmla="*/ 1577729 w 3475660"/>
              <a:gd name="connsiteY56" fmla="*/ 160913 h 612701"/>
              <a:gd name="connsiteX57" fmla="*/ 1577729 w 3475660"/>
              <a:gd name="connsiteY57" fmla="*/ 493610 h 612701"/>
              <a:gd name="connsiteX58" fmla="*/ 1460265 w 3475660"/>
              <a:gd name="connsiteY58" fmla="*/ 493610 h 612701"/>
              <a:gd name="connsiteX59" fmla="*/ 1797198 w 3475660"/>
              <a:gd name="connsiteY59" fmla="*/ 155395 h 612701"/>
              <a:gd name="connsiteX60" fmla="*/ 1869521 w 3475660"/>
              <a:gd name="connsiteY60" fmla="*/ 162763 h 612701"/>
              <a:gd name="connsiteX61" fmla="*/ 1929492 w 3475660"/>
              <a:gd name="connsiteY61" fmla="*/ 183619 h 612701"/>
              <a:gd name="connsiteX62" fmla="*/ 1894249 w 3475660"/>
              <a:gd name="connsiteY62" fmla="*/ 262797 h 612701"/>
              <a:gd name="connsiteX63" fmla="*/ 1797815 w 3475660"/>
              <a:gd name="connsiteY63" fmla="*/ 238243 h 612701"/>
              <a:gd name="connsiteX64" fmla="*/ 1757012 w 3475660"/>
              <a:gd name="connsiteY64" fmla="*/ 244689 h 612701"/>
              <a:gd name="connsiteX65" fmla="*/ 1744019 w 3475660"/>
              <a:gd name="connsiteY65" fmla="*/ 261573 h 612701"/>
              <a:gd name="connsiteX66" fmla="*/ 1758244 w 3475660"/>
              <a:gd name="connsiteY66" fmla="*/ 277859 h 612701"/>
              <a:gd name="connsiteX67" fmla="*/ 1805235 w 3475660"/>
              <a:gd name="connsiteY67" fmla="*/ 287350 h 612701"/>
              <a:gd name="connsiteX68" fmla="*/ 1873848 w 3475660"/>
              <a:gd name="connsiteY68" fmla="*/ 301487 h 612701"/>
              <a:gd name="connsiteX69" fmla="*/ 1921153 w 3475660"/>
              <a:gd name="connsiteY69" fmla="*/ 330635 h 612701"/>
              <a:gd name="connsiteX70" fmla="*/ 1941240 w 3475660"/>
              <a:gd name="connsiteY70" fmla="*/ 389881 h 612701"/>
              <a:gd name="connsiteX71" fmla="*/ 1922071 w 3475660"/>
              <a:gd name="connsiteY71" fmla="*/ 446030 h 612701"/>
              <a:gd name="connsiteX72" fmla="*/ 1865509 w 3475660"/>
              <a:gd name="connsiteY72" fmla="*/ 485019 h 612701"/>
              <a:gd name="connsiteX73" fmla="*/ 1775552 w 3475660"/>
              <a:gd name="connsiteY73" fmla="*/ 499131 h 612701"/>
              <a:gd name="connsiteX74" fmla="*/ 1692716 w 3475660"/>
              <a:gd name="connsiteY74" fmla="*/ 489614 h 612701"/>
              <a:gd name="connsiteX75" fmla="*/ 1692716 w 3475660"/>
              <a:gd name="connsiteY75" fmla="*/ 489614 h 612701"/>
              <a:gd name="connsiteX76" fmla="*/ 1627185 w 3475660"/>
              <a:gd name="connsiteY76" fmla="*/ 464762 h 612701"/>
              <a:gd name="connsiteX77" fmla="*/ 1662416 w 3475660"/>
              <a:gd name="connsiteY77" fmla="*/ 384960 h 612701"/>
              <a:gd name="connsiteX78" fmla="*/ 1716827 w 3475660"/>
              <a:gd name="connsiteY78" fmla="*/ 407365 h 612701"/>
              <a:gd name="connsiteX79" fmla="*/ 1779264 w 3475660"/>
              <a:gd name="connsiteY79" fmla="*/ 415657 h 612701"/>
              <a:gd name="connsiteX80" fmla="*/ 1819765 w 3475660"/>
              <a:gd name="connsiteY80" fmla="*/ 409813 h 612701"/>
              <a:gd name="connsiteX81" fmla="*/ 1831814 w 3475660"/>
              <a:gd name="connsiteY81" fmla="*/ 392953 h 612701"/>
              <a:gd name="connsiteX82" fmla="*/ 1817286 w 3475660"/>
              <a:gd name="connsiteY82" fmla="*/ 377292 h 612701"/>
              <a:gd name="connsiteX83" fmla="*/ 1771226 w 3475660"/>
              <a:gd name="connsiteY83" fmla="*/ 368375 h 612701"/>
              <a:gd name="connsiteX84" fmla="*/ 1702915 w 3475660"/>
              <a:gd name="connsiteY84" fmla="*/ 355487 h 612701"/>
              <a:gd name="connsiteX85" fmla="*/ 1654377 w 3475660"/>
              <a:gd name="connsiteY85" fmla="*/ 326039 h 612701"/>
              <a:gd name="connsiteX86" fmla="*/ 1633976 w 3475660"/>
              <a:gd name="connsiteY86" fmla="*/ 265869 h 612701"/>
              <a:gd name="connsiteX87" fmla="*/ 1653145 w 3475660"/>
              <a:gd name="connsiteY87" fmla="*/ 209096 h 612701"/>
              <a:gd name="connsiteX88" fmla="*/ 1709091 w 3475660"/>
              <a:gd name="connsiteY88" fmla="*/ 169807 h 612701"/>
              <a:gd name="connsiteX89" fmla="*/ 1797198 w 3475660"/>
              <a:gd name="connsiteY89" fmla="*/ 155395 h 612701"/>
              <a:gd name="connsiteX90" fmla="*/ 164498 w 3475660"/>
              <a:gd name="connsiteY90" fmla="*/ 155394 h 612701"/>
              <a:gd name="connsiteX91" fmla="*/ 263410 w 3475660"/>
              <a:gd name="connsiteY91" fmla="*/ 194059 h 612701"/>
              <a:gd name="connsiteX92" fmla="*/ 263410 w 3475660"/>
              <a:gd name="connsiteY92" fmla="*/ 160913 h 612701"/>
              <a:gd name="connsiteX93" fmla="*/ 375302 w 3475660"/>
              <a:gd name="connsiteY93" fmla="*/ 160913 h 612701"/>
              <a:gd name="connsiteX94" fmla="*/ 375302 w 3475660"/>
              <a:gd name="connsiteY94" fmla="*/ 612701 h 612701"/>
              <a:gd name="connsiteX95" fmla="*/ 257838 w 3475660"/>
              <a:gd name="connsiteY95" fmla="*/ 612701 h 612701"/>
              <a:gd name="connsiteX96" fmla="*/ 257838 w 3475660"/>
              <a:gd name="connsiteY96" fmla="*/ 464137 h 612701"/>
              <a:gd name="connsiteX97" fmla="*/ 164498 w 3475660"/>
              <a:gd name="connsiteY97" fmla="*/ 499129 h 612701"/>
              <a:gd name="connsiteX98" fmla="*/ 81347 w 3475660"/>
              <a:gd name="connsiteY98" fmla="*/ 477949 h 612701"/>
              <a:gd name="connsiteX99" fmla="*/ 21992 w 3475660"/>
              <a:gd name="connsiteY99" fmla="*/ 417803 h 612701"/>
              <a:gd name="connsiteX100" fmla="*/ 45 w 3475660"/>
              <a:gd name="connsiteY100" fmla="*/ 327262 h 612701"/>
              <a:gd name="connsiteX101" fmla="*/ 21992 w 3475660"/>
              <a:gd name="connsiteY101" fmla="*/ 236720 h 612701"/>
              <a:gd name="connsiteX102" fmla="*/ 81347 w 3475660"/>
              <a:gd name="connsiteY102" fmla="*/ 176550 h 612701"/>
              <a:gd name="connsiteX103" fmla="*/ 164498 w 3475660"/>
              <a:gd name="connsiteY103" fmla="*/ 155394 h 612701"/>
              <a:gd name="connsiteX104" fmla="*/ 3112765 w 3475660"/>
              <a:gd name="connsiteY104" fmla="*/ 155393 h 612701"/>
              <a:gd name="connsiteX105" fmla="*/ 3240129 w 3475660"/>
              <a:gd name="connsiteY105" fmla="*/ 193134 h 612701"/>
              <a:gd name="connsiteX106" fmla="*/ 3284000 w 3475660"/>
              <a:gd name="connsiteY106" fmla="*/ 308853 h 612701"/>
              <a:gd name="connsiteX107" fmla="*/ 3284000 w 3475660"/>
              <a:gd name="connsiteY107" fmla="*/ 493610 h 612701"/>
              <a:gd name="connsiteX108" fmla="*/ 3174598 w 3475660"/>
              <a:gd name="connsiteY108" fmla="*/ 493610 h 612701"/>
              <a:gd name="connsiteX109" fmla="*/ 3174598 w 3475660"/>
              <a:gd name="connsiteY109" fmla="*/ 450649 h 612701"/>
              <a:gd name="connsiteX110" fmla="*/ 3075661 w 3475660"/>
              <a:gd name="connsiteY110" fmla="*/ 499130 h 612701"/>
              <a:gd name="connsiteX111" fmla="*/ 3008294 w 3475660"/>
              <a:gd name="connsiteY111" fmla="*/ 485642 h 612701"/>
              <a:gd name="connsiteX112" fmla="*/ 2965327 w 3475660"/>
              <a:gd name="connsiteY112" fmla="*/ 449100 h 612701"/>
              <a:gd name="connsiteX113" fmla="*/ 2950787 w 3475660"/>
              <a:gd name="connsiteY113" fmla="*/ 396623 h 612701"/>
              <a:gd name="connsiteX114" fmla="*/ 2987262 w 3475660"/>
              <a:gd name="connsiteY114" fmla="*/ 323265 h 612701"/>
              <a:gd name="connsiteX115" fmla="*/ 3099783 w 3475660"/>
              <a:gd name="connsiteY115" fmla="*/ 297189 h 612701"/>
              <a:gd name="connsiteX116" fmla="*/ 3166547 w 3475660"/>
              <a:gd name="connsiteY116" fmla="*/ 297189 h 612701"/>
              <a:gd name="connsiteX117" fmla="*/ 3095457 w 3475660"/>
              <a:gd name="connsiteY117" fmla="*/ 244387 h 612701"/>
              <a:gd name="connsiteX118" fmla="*/ 3046605 w 3475660"/>
              <a:gd name="connsiteY118" fmla="*/ 252055 h 612701"/>
              <a:gd name="connsiteX119" fmla="*/ 3004570 w 3475660"/>
              <a:gd name="connsiteY119" fmla="*/ 273236 h 612701"/>
              <a:gd name="connsiteX120" fmla="*/ 2965000 w 3475660"/>
              <a:gd name="connsiteY120" fmla="*/ 194058 h 612701"/>
              <a:gd name="connsiteX121" fmla="*/ 3032694 w 3475660"/>
              <a:gd name="connsiteY121" fmla="*/ 165509 h 612701"/>
              <a:gd name="connsiteX122" fmla="*/ 3112765 w 3475660"/>
              <a:gd name="connsiteY122" fmla="*/ 155393 h 612701"/>
              <a:gd name="connsiteX123" fmla="*/ 2574912 w 3475660"/>
              <a:gd name="connsiteY123" fmla="*/ 155393 h 612701"/>
              <a:gd name="connsiteX124" fmla="*/ 2673221 w 3475660"/>
              <a:gd name="connsiteY124" fmla="*/ 179621 h 612701"/>
              <a:gd name="connsiteX125" fmla="*/ 2731934 w 3475660"/>
              <a:gd name="connsiteY125" fmla="*/ 246835 h 612701"/>
              <a:gd name="connsiteX126" fmla="*/ 2641072 w 3475660"/>
              <a:gd name="connsiteY126" fmla="*/ 292893 h 612701"/>
              <a:gd name="connsiteX127" fmla="*/ 2574283 w 3475660"/>
              <a:gd name="connsiteY127" fmla="*/ 248082 h 612701"/>
              <a:gd name="connsiteX128" fmla="*/ 2522060 w 3475660"/>
              <a:gd name="connsiteY128" fmla="*/ 268938 h 612701"/>
              <a:gd name="connsiteX129" fmla="*/ 2501332 w 3475660"/>
              <a:gd name="connsiteY129" fmla="*/ 326636 h 612701"/>
              <a:gd name="connsiteX130" fmla="*/ 2522060 w 3475660"/>
              <a:gd name="connsiteY130" fmla="*/ 385257 h 612701"/>
              <a:gd name="connsiteX131" fmla="*/ 2574283 w 3475660"/>
              <a:gd name="connsiteY131" fmla="*/ 406438 h 612701"/>
              <a:gd name="connsiteX132" fmla="*/ 2641072 w 3475660"/>
              <a:gd name="connsiteY132" fmla="*/ 361629 h 612701"/>
              <a:gd name="connsiteX133" fmla="*/ 2731934 w 3475660"/>
              <a:gd name="connsiteY133" fmla="*/ 407662 h 612701"/>
              <a:gd name="connsiteX134" fmla="*/ 2673221 w 3475660"/>
              <a:gd name="connsiteY134" fmla="*/ 474876 h 612701"/>
              <a:gd name="connsiteX135" fmla="*/ 2574913 w 3475660"/>
              <a:gd name="connsiteY135" fmla="*/ 499129 h 612701"/>
              <a:gd name="connsiteX136" fmla="*/ 2475371 w 3475660"/>
              <a:gd name="connsiteY136" fmla="*/ 477025 h 612701"/>
              <a:gd name="connsiteX137" fmla="*/ 2475371 w 3475660"/>
              <a:gd name="connsiteY137" fmla="*/ 477025 h 612701"/>
              <a:gd name="connsiteX138" fmla="*/ 2398115 w 3475660"/>
              <a:gd name="connsiteY138" fmla="*/ 253881 h 612701"/>
              <a:gd name="connsiteX139" fmla="*/ 2475371 w 3475660"/>
              <a:gd name="connsiteY139" fmla="*/ 177173 h 612701"/>
              <a:gd name="connsiteX140" fmla="*/ 2574912 w 3475660"/>
              <a:gd name="connsiteY140" fmla="*/ 155393 h 612701"/>
              <a:gd name="connsiteX141" fmla="*/ 2160246 w 3475660"/>
              <a:gd name="connsiteY141" fmla="*/ 155393 h 612701"/>
              <a:gd name="connsiteX142" fmla="*/ 2257774 w 3475660"/>
              <a:gd name="connsiteY142" fmla="*/ 177173 h 612701"/>
              <a:gd name="connsiteX143" fmla="*/ 2325166 w 3475660"/>
              <a:gd name="connsiteY143" fmla="*/ 237943 h 612701"/>
              <a:gd name="connsiteX144" fmla="*/ 2270543 w 3475660"/>
              <a:gd name="connsiteY144" fmla="*/ 469892 h 612701"/>
              <a:gd name="connsiteX145" fmla="*/ 2257774 w 3475660"/>
              <a:gd name="connsiteY145" fmla="*/ 477025 h 612701"/>
              <a:gd name="connsiteX146" fmla="*/ 2063044 w 3475660"/>
              <a:gd name="connsiteY146" fmla="*/ 477025 h 612701"/>
              <a:gd name="connsiteX147" fmla="*/ 2063044 w 3475660"/>
              <a:gd name="connsiteY147" fmla="*/ 477025 h 612701"/>
              <a:gd name="connsiteX148" fmla="*/ 1970924 w 3475660"/>
              <a:gd name="connsiteY148" fmla="*/ 326637 h 612701"/>
              <a:gd name="connsiteX149" fmla="*/ 2062717 w 3475660"/>
              <a:gd name="connsiteY149" fmla="*/ 177173 h 612701"/>
              <a:gd name="connsiteX150" fmla="*/ 2160246 w 3475660"/>
              <a:gd name="connsiteY150" fmla="*/ 155393 h 612701"/>
              <a:gd name="connsiteX151" fmla="*/ 1021335 w 3475660"/>
              <a:gd name="connsiteY151" fmla="*/ 155392 h 612701"/>
              <a:gd name="connsiteX152" fmla="*/ 1148701 w 3475660"/>
              <a:gd name="connsiteY152" fmla="*/ 193133 h 612701"/>
              <a:gd name="connsiteX153" fmla="*/ 1192584 w 3475660"/>
              <a:gd name="connsiteY153" fmla="*/ 308853 h 612701"/>
              <a:gd name="connsiteX154" fmla="*/ 1192584 w 3475660"/>
              <a:gd name="connsiteY154" fmla="*/ 493609 h 612701"/>
              <a:gd name="connsiteX155" fmla="*/ 1083170 w 3475660"/>
              <a:gd name="connsiteY155" fmla="*/ 493609 h 612701"/>
              <a:gd name="connsiteX156" fmla="*/ 1083170 w 3475660"/>
              <a:gd name="connsiteY156" fmla="*/ 450648 h 612701"/>
              <a:gd name="connsiteX157" fmla="*/ 984245 w 3475660"/>
              <a:gd name="connsiteY157" fmla="*/ 499128 h 612701"/>
              <a:gd name="connsiteX158" fmla="*/ 916866 w 3475660"/>
              <a:gd name="connsiteY158" fmla="*/ 485641 h 612701"/>
              <a:gd name="connsiteX159" fmla="*/ 873899 w 3475660"/>
              <a:gd name="connsiteY159" fmla="*/ 449099 h 612701"/>
              <a:gd name="connsiteX160" fmla="*/ 859371 w 3475660"/>
              <a:gd name="connsiteY160" fmla="*/ 396622 h 612701"/>
              <a:gd name="connsiteX161" fmla="*/ 895846 w 3475660"/>
              <a:gd name="connsiteY161" fmla="*/ 323264 h 612701"/>
              <a:gd name="connsiteX162" fmla="*/ 1008355 w 3475660"/>
              <a:gd name="connsiteY162" fmla="*/ 297187 h 612701"/>
              <a:gd name="connsiteX163" fmla="*/ 1075131 w 3475660"/>
              <a:gd name="connsiteY163" fmla="*/ 297187 h 612701"/>
              <a:gd name="connsiteX164" fmla="*/ 1004028 w 3475660"/>
              <a:gd name="connsiteY164" fmla="*/ 244385 h 612701"/>
              <a:gd name="connsiteX165" fmla="*/ 955188 w 3475660"/>
              <a:gd name="connsiteY165" fmla="*/ 252054 h 612701"/>
              <a:gd name="connsiteX166" fmla="*/ 913154 w 3475660"/>
              <a:gd name="connsiteY166" fmla="*/ 273234 h 612701"/>
              <a:gd name="connsiteX167" fmla="*/ 873584 w 3475660"/>
              <a:gd name="connsiteY167" fmla="*/ 194057 h 612701"/>
              <a:gd name="connsiteX168" fmla="*/ 941277 w 3475660"/>
              <a:gd name="connsiteY168" fmla="*/ 165508 h 612701"/>
              <a:gd name="connsiteX169" fmla="*/ 1021335 w 3475660"/>
              <a:gd name="connsiteY169" fmla="*/ 155392 h 612701"/>
              <a:gd name="connsiteX170" fmla="*/ 3358183 w 3475660"/>
              <a:gd name="connsiteY170" fmla="*/ 38150 h 612701"/>
              <a:gd name="connsiteX171" fmla="*/ 3475660 w 3475660"/>
              <a:gd name="connsiteY171" fmla="*/ 38150 h 612701"/>
              <a:gd name="connsiteX172" fmla="*/ 3475660 w 3475660"/>
              <a:gd name="connsiteY172" fmla="*/ 493610 h 612701"/>
              <a:gd name="connsiteX173" fmla="*/ 3358183 w 3475660"/>
              <a:gd name="connsiteY173" fmla="*/ 493610 h 612701"/>
              <a:gd name="connsiteX174" fmla="*/ 1266767 w 3475660"/>
              <a:gd name="connsiteY174" fmla="*/ 38150 h 612701"/>
              <a:gd name="connsiteX175" fmla="*/ 1384231 w 3475660"/>
              <a:gd name="connsiteY175" fmla="*/ 38150 h 612701"/>
              <a:gd name="connsiteX176" fmla="*/ 1384231 w 3475660"/>
              <a:gd name="connsiteY176" fmla="*/ 493610 h 612701"/>
              <a:gd name="connsiteX177" fmla="*/ 1266767 w 3475660"/>
              <a:gd name="connsiteY177" fmla="*/ 493610 h 612701"/>
              <a:gd name="connsiteX178" fmla="*/ 2835198 w 3475660"/>
              <a:gd name="connsiteY178" fmla="*/ 84 h 612701"/>
              <a:gd name="connsiteX179" fmla="*/ 2887119 w 3475660"/>
              <a:gd name="connsiteY179" fmla="*/ 16969 h 612701"/>
              <a:gd name="connsiteX180" fmla="*/ 2906891 w 3475660"/>
              <a:gd name="connsiteY180" fmla="*/ 60230 h 612701"/>
              <a:gd name="connsiteX181" fmla="*/ 2887119 w 3475660"/>
              <a:gd name="connsiteY181" fmla="*/ 105963 h 612701"/>
              <a:gd name="connsiteX182" fmla="*/ 2835198 w 3475660"/>
              <a:gd name="connsiteY182" fmla="*/ 124071 h 612701"/>
              <a:gd name="connsiteX183" fmla="*/ 2783251 w 3475660"/>
              <a:gd name="connsiteY183" fmla="*/ 106288 h 612701"/>
              <a:gd name="connsiteX184" fmla="*/ 2778957 w 3475660"/>
              <a:gd name="connsiteY184" fmla="*/ 22157 h 612701"/>
              <a:gd name="connsiteX185" fmla="*/ 2783251 w 3475660"/>
              <a:gd name="connsiteY185" fmla="*/ 17893 h 612701"/>
              <a:gd name="connsiteX186" fmla="*/ 2835198 w 3475660"/>
              <a:gd name="connsiteY186" fmla="*/ 84 h 612701"/>
              <a:gd name="connsiteX187" fmla="*/ 1519003 w 3475660"/>
              <a:gd name="connsiteY187" fmla="*/ 84 h 612701"/>
              <a:gd name="connsiteX188" fmla="*/ 1570924 w 3475660"/>
              <a:gd name="connsiteY188" fmla="*/ 16969 h 612701"/>
              <a:gd name="connsiteX189" fmla="*/ 1590709 w 3475660"/>
              <a:gd name="connsiteY189" fmla="*/ 60229 h 612701"/>
              <a:gd name="connsiteX190" fmla="*/ 1570924 w 3475660"/>
              <a:gd name="connsiteY190" fmla="*/ 105964 h 612701"/>
              <a:gd name="connsiteX191" fmla="*/ 1519003 w 3475660"/>
              <a:gd name="connsiteY191" fmla="*/ 124072 h 612701"/>
              <a:gd name="connsiteX192" fmla="*/ 1467069 w 3475660"/>
              <a:gd name="connsiteY192" fmla="*/ 106288 h 612701"/>
              <a:gd name="connsiteX193" fmla="*/ 1462738 w 3475660"/>
              <a:gd name="connsiteY193" fmla="*/ 22193 h 612701"/>
              <a:gd name="connsiteX194" fmla="*/ 1467069 w 3475660"/>
              <a:gd name="connsiteY194" fmla="*/ 17893 h 612701"/>
              <a:gd name="connsiteX195" fmla="*/ 1519003 w 3475660"/>
              <a:gd name="connsiteY195" fmla="*/ 84 h 61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3475660" h="612701">
                <a:moveTo>
                  <a:pt x="3115860" y="357959"/>
                </a:moveTo>
                <a:cubicBezTo>
                  <a:pt x="3081648" y="357959"/>
                  <a:pt x="3064542" y="369207"/>
                  <a:pt x="3064542" y="391703"/>
                </a:cubicBezTo>
                <a:cubicBezTo>
                  <a:pt x="3064231" y="401292"/>
                  <a:pt x="3068607" y="410438"/>
                  <a:pt x="3076290" y="416256"/>
                </a:cubicBezTo>
                <a:cubicBezTo>
                  <a:pt x="3085640" y="422867"/>
                  <a:pt x="3096979" y="426118"/>
                  <a:pt x="3108439" y="425473"/>
                </a:cubicBezTo>
                <a:cubicBezTo>
                  <a:pt x="3121096" y="425737"/>
                  <a:pt x="3133554" y="422325"/>
                  <a:pt x="3144285" y="415656"/>
                </a:cubicBezTo>
                <a:cubicBezTo>
                  <a:pt x="3154808" y="408847"/>
                  <a:pt x="3162664" y="398666"/>
                  <a:pt x="3166548" y="386807"/>
                </a:cubicBezTo>
                <a:lnTo>
                  <a:pt x="3166548" y="357959"/>
                </a:lnTo>
                <a:close/>
                <a:moveTo>
                  <a:pt x="1024432" y="357958"/>
                </a:moveTo>
                <a:cubicBezTo>
                  <a:pt x="990220" y="357958"/>
                  <a:pt x="973118" y="369206"/>
                  <a:pt x="973127" y="391702"/>
                </a:cubicBezTo>
                <a:cubicBezTo>
                  <a:pt x="972811" y="401289"/>
                  <a:pt x="977183" y="410436"/>
                  <a:pt x="984862" y="416256"/>
                </a:cubicBezTo>
                <a:cubicBezTo>
                  <a:pt x="994212" y="422864"/>
                  <a:pt x="1005550" y="426114"/>
                  <a:pt x="1017010" y="425472"/>
                </a:cubicBezTo>
                <a:cubicBezTo>
                  <a:pt x="1029670" y="425734"/>
                  <a:pt x="1042133" y="422322"/>
                  <a:pt x="1052870" y="415655"/>
                </a:cubicBezTo>
                <a:lnTo>
                  <a:pt x="1052870" y="415655"/>
                </a:lnTo>
                <a:cubicBezTo>
                  <a:pt x="1063385" y="408839"/>
                  <a:pt x="1071240" y="398661"/>
                  <a:pt x="1075133" y="386806"/>
                </a:cubicBezTo>
                <a:lnTo>
                  <a:pt x="1075133" y="357958"/>
                </a:lnTo>
                <a:close/>
                <a:moveTo>
                  <a:pt x="189955" y="248088"/>
                </a:moveTo>
                <a:cubicBezTo>
                  <a:pt x="171795" y="247901"/>
                  <a:pt x="153564" y="254593"/>
                  <a:pt x="139565" y="268208"/>
                </a:cubicBezTo>
                <a:cubicBezTo>
                  <a:pt x="139215" y="268548"/>
                  <a:pt x="138868" y="268892"/>
                  <a:pt x="138526" y="269239"/>
                </a:cubicBezTo>
                <a:cubicBezTo>
                  <a:pt x="124631" y="285317"/>
                  <a:pt x="117541" y="306110"/>
                  <a:pt x="118741" y="327262"/>
                </a:cubicBezTo>
                <a:cubicBezTo>
                  <a:pt x="117537" y="348407"/>
                  <a:pt x="124628" y="369193"/>
                  <a:pt x="138526" y="385258"/>
                </a:cubicBezTo>
                <a:cubicBezTo>
                  <a:pt x="165903" y="413058"/>
                  <a:pt x="210794" y="413557"/>
                  <a:pt x="238792" y="386374"/>
                </a:cubicBezTo>
                <a:cubicBezTo>
                  <a:pt x="239170" y="386006"/>
                  <a:pt x="239544" y="385634"/>
                  <a:pt x="239915" y="385258"/>
                </a:cubicBezTo>
                <a:cubicBezTo>
                  <a:pt x="253807" y="369190"/>
                  <a:pt x="260898" y="348406"/>
                  <a:pt x="259700" y="327262"/>
                </a:cubicBezTo>
                <a:cubicBezTo>
                  <a:pt x="260893" y="306110"/>
                  <a:pt x="253803" y="285320"/>
                  <a:pt x="239915" y="269239"/>
                </a:cubicBezTo>
                <a:cubicBezTo>
                  <a:pt x="226203" y="255340"/>
                  <a:pt x="208114" y="248274"/>
                  <a:pt x="189955" y="248088"/>
                </a:cubicBezTo>
                <a:close/>
                <a:moveTo>
                  <a:pt x="2160117" y="248083"/>
                </a:moveTo>
                <a:cubicBezTo>
                  <a:pt x="2141777" y="248078"/>
                  <a:pt x="2123434" y="255019"/>
                  <a:pt x="2109437" y="268909"/>
                </a:cubicBezTo>
                <a:cubicBezTo>
                  <a:pt x="2109427" y="268919"/>
                  <a:pt x="2109416" y="268929"/>
                  <a:pt x="2109406" y="268939"/>
                </a:cubicBezTo>
                <a:cubicBezTo>
                  <a:pt x="2095470" y="284866"/>
                  <a:pt x="2088365" y="305575"/>
                  <a:pt x="2089608" y="326637"/>
                </a:cubicBezTo>
                <a:cubicBezTo>
                  <a:pt x="2088334" y="347983"/>
                  <a:pt x="2095429" y="368990"/>
                  <a:pt x="2109406" y="385258"/>
                </a:cubicBezTo>
                <a:cubicBezTo>
                  <a:pt x="2136776" y="413054"/>
                  <a:pt x="2181657" y="413558"/>
                  <a:pt x="2209651" y="386383"/>
                </a:cubicBezTo>
                <a:cubicBezTo>
                  <a:pt x="2210033" y="386012"/>
                  <a:pt x="2210410" y="385637"/>
                  <a:pt x="2210783" y="385258"/>
                </a:cubicBezTo>
                <a:cubicBezTo>
                  <a:pt x="2224750" y="368984"/>
                  <a:pt x="2231843" y="347981"/>
                  <a:pt x="2230581" y="326637"/>
                </a:cubicBezTo>
                <a:cubicBezTo>
                  <a:pt x="2231813" y="305577"/>
                  <a:pt x="2224709" y="284872"/>
                  <a:pt x="2210783" y="268939"/>
                </a:cubicBezTo>
                <a:cubicBezTo>
                  <a:pt x="2196795" y="255041"/>
                  <a:pt x="2178457" y="248089"/>
                  <a:pt x="2160117" y="248083"/>
                </a:cubicBezTo>
                <a:close/>
                <a:moveTo>
                  <a:pt x="2776459" y="160913"/>
                </a:moveTo>
                <a:lnTo>
                  <a:pt x="2893911" y="160913"/>
                </a:lnTo>
                <a:lnTo>
                  <a:pt x="2893911" y="493610"/>
                </a:lnTo>
                <a:lnTo>
                  <a:pt x="2776459" y="493610"/>
                </a:lnTo>
                <a:close/>
                <a:moveTo>
                  <a:pt x="449487" y="160913"/>
                </a:moveTo>
                <a:lnTo>
                  <a:pt x="566950" y="160913"/>
                </a:lnTo>
                <a:lnTo>
                  <a:pt x="566950" y="327861"/>
                </a:lnTo>
                <a:cubicBezTo>
                  <a:pt x="565336" y="347149"/>
                  <a:pt x="570346" y="366411"/>
                  <a:pt x="581163" y="382511"/>
                </a:cubicBezTo>
                <a:cubicBezTo>
                  <a:pt x="591507" y="394357"/>
                  <a:pt x="606837" y="400715"/>
                  <a:pt x="622594" y="399696"/>
                </a:cubicBezTo>
                <a:cubicBezTo>
                  <a:pt x="639871" y="400235"/>
                  <a:pt x="656504" y="393158"/>
                  <a:pt x="668025" y="380364"/>
                </a:cubicBezTo>
                <a:cubicBezTo>
                  <a:pt x="681077" y="363459"/>
                  <a:pt x="687356" y="342350"/>
                  <a:pt x="685647" y="321117"/>
                </a:cubicBezTo>
                <a:lnTo>
                  <a:pt x="685647" y="160913"/>
                </a:lnTo>
                <a:lnTo>
                  <a:pt x="803111" y="160913"/>
                </a:lnTo>
                <a:lnTo>
                  <a:pt x="803111" y="493610"/>
                </a:lnTo>
                <a:lnTo>
                  <a:pt x="691207" y="493610"/>
                </a:lnTo>
                <a:lnTo>
                  <a:pt x="691207" y="458018"/>
                </a:lnTo>
                <a:cubicBezTo>
                  <a:pt x="678911" y="471470"/>
                  <a:pt x="663688" y="481960"/>
                  <a:pt x="646694" y="488690"/>
                </a:cubicBezTo>
                <a:cubicBezTo>
                  <a:pt x="629214" y="495688"/>
                  <a:pt x="610526" y="499234"/>
                  <a:pt x="591679" y="499130"/>
                </a:cubicBezTo>
                <a:cubicBezTo>
                  <a:pt x="553374" y="501014"/>
                  <a:pt x="515961" y="487261"/>
                  <a:pt x="488126" y="461065"/>
                </a:cubicBezTo>
                <a:cubicBezTo>
                  <a:pt x="460196" y="429780"/>
                  <a:pt x="446252" y="388577"/>
                  <a:pt x="449487" y="346894"/>
                </a:cubicBezTo>
                <a:close/>
                <a:moveTo>
                  <a:pt x="1460265" y="160913"/>
                </a:moveTo>
                <a:lnTo>
                  <a:pt x="1577729" y="160913"/>
                </a:lnTo>
                <a:lnTo>
                  <a:pt x="1577729" y="493610"/>
                </a:lnTo>
                <a:lnTo>
                  <a:pt x="1460265" y="493610"/>
                </a:lnTo>
                <a:close/>
                <a:moveTo>
                  <a:pt x="1797198" y="155395"/>
                </a:moveTo>
                <a:cubicBezTo>
                  <a:pt x="1821496" y="155389"/>
                  <a:pt x="1845731" y="157858"/>
                  <a:pt x="1869521" y="162763"/>
                </a:cubicBezTo>
                <a:cubicBezTo>
                  <a:pt x="1890469" y="166623"/>
                  <a:pt x="1910696" y="173657"/>
                  <a:pt x="1929492" y="183619"/>
                </a:cubicBezTo>
                <a:lnTo>
                  <a:pt x="1894249" y="262797"/>
                </a:lnTo>
                <a:cubicBezTo>
                  <a:pt x="1864778" y="246484"/>
                  <a:pt x="1831556" y="238024"/>
                  <a:pt x="1797815" y="238243"/>
                </a:cubicBezTo>
                <a:cubicBezTo>
                  <a:pt x="1783904" y="237430"/>
                  <a:pt x="1769982" y="239629"/>
                  <a:pt x="1757012" y="244689"/>
                </a:cubicBezTo>
                <a:cubicBezTo>
                  <a:pt x="1749661" y="247218"/>
                  <a:pt x="1744544" y="253866"/>
                  <a:pt x="1744019" y="261573"/>
                </a:cubicBezTo>
                <a:cubicBezTo>
                  <a:pt x="1744019" y="269366"/>
                  <a:pt x="1748761" y="274794"/>
                  <a:pt x="1758244" y="277859"/>
                </a:cubicBezTo>
                <a:cubicBezTo>
                  <a:pt x="1773652" y="282165"/>
                  <a:pt x="1789358" y="285337"/>
                  <a:pt x="1805235" y="287350"/>
                </a:cubicBezTo>
                <a:cubicBezTo>
                  <a:pt x="1828401" y="290522"/>
                  <a:pt x="1851324" y="295245"/>
                  <a:pt x="1873848" y="301487"/>
                </a:cubicBezTo>
                <a:cubicBezTo>
                  <a:pt x="1891970" y="306800"/>
                  <a:pt x="1908313" y="316870"/>
                  <a:pt x="1921153" y="330635"/>
                </a:cubicBezTo>
                <a:cubicBezTo>
                  <a:pt x="1935368" y="347030"/>
                  <a:pt x="1942576" y="368288"/>
                  <a:pt x="1941240" y="389881"/>
                </a:cubicBezTo>
                <a:cubicBezTo>
                  <a:pt x="1941423" y="410210"/>
                  <a:pt x="1934666" y="430001"/>
                  <a:pt x="1922071" y="446030"/>
                </a:cubicBezTo>
                <a:cubicBezTo>
                  <a:pt x="1907271" y="464035"/>
                  <a:pt x="1887671" y="477545"/>
                  <a:pt x="1865509" y="485019"/>
                </a:cubicBezTo>
                <a:cubicBezTo>
                  <a:pt x="1836627" y="495076"/>
                  <a:pt x="1806149" y="499858"/>
                  <a:pt x="1775552" y="499131"/>
                </a:cubicBezTo>
                <a:cubicBezTo>
                  <a:pt x="1747662" y="499147"/>
                  <a:pt x="1719865" y="495953"/>
                  <a:pt x="1692716" y="489614"/>
                </a:cubicBezTo>
                <a:lnTo>
                  <a:pt x="1692716" y="489614"/>
                </a:lnTo>
                <a:cubicBezTo>
                  <a:pt x="1669667" y="484889"/>
                  <a:pt x="1647537" y="476497"/>
                  <a:pt x="1627185" y="464762"/>
                </a:cubicBezTo>
                <a:lnTo>
                  <a:pt x="1662416" y="384960"/>
                </a:lnTo>
                <a:cubicBezTo>
                  <a:pt x="1679332" y="395069"/>
                  <a:pt x="1697670" y="402621"/>
                  <a:pt x="1716827" y="407365"/>
                </a:cubicBezTo>
                <a:cubicBezTo>
                  <a:pt x="1737190" y="412803"/>
                  <a:pt x="1758178" y="415590"/>
                  <a:pt x="1779264" y="415657"/>
                </a:cubicBezTo>
                <a:cubicBezTo>
                  <a:pt x="1793026" y="416506"/>
                  <a:pt x="1806815" y="414516"/>
                  <a:pt x="1819765" y="409813"/>
                </a:cubicBezTo>
                <a:cubicBezTo>
                  <a:pt x="1826906" y="407208"/>
                  <a:pt x="1831695" y="400506"/>
                  <a:pt x="1831814" y="392953"/>
                </a:cubicBezTo>
                <a:cubicBezTo>
                  <a:pt x="1831814" y="385585"/>
                  <a:pt x="1826971" y="380365"/>
                  <a:pt x="1817286" y="377292"/>
                </a:cubicBezTo>
                <a:cubicBezTo>
                  <a:pt x="1802190" y="373134"/>
                  <a:pt x="1786789" y="370153"/>
                  <a:pt x="1771226" y="368375"/>
                </a:cubicBezTo>
                <a:cubicBezTo>
                  <a:pt x="1748154" y="365842"/>
                  <a:pt x="1725315" y="361533"/>
                  <a:pt x="1702915" y="355487"/>
                </a:cubicBezTo>
                <a:cubicBezTo>
                  <a:pt x="1684321" y="350279"/>
                  <a:pt x="1667529" y="340091"/>
                  <a:pt x="1654377" y="326039"/>
                </a:cubicBezTo>
                <a:cubicBezTo>
                  <a:pt x="1639943" y="309387"/>
                  <a:pt x="1632623" y="287799"/>
                  <a:pt x="1633976" y="265869"/>
                </a:cubicBezTo>
                <a:cubicBezTo>
                  <a:pt x="1633729" y="245339"/>
                  <a:pt x="1640485" y="225330"/>
                  <a:pt x="1653145" y="209096"/>
                </a:cubicBezTo>
                <a:cubicBezTo>
                  <a:pt x="1667812" y="191154"/>
                  <a:pt x="1687167" y="177562"/>
                  <a:pt x="1709091" y="169807"/>
                </a:cubicBezTo>
                <a:cubicBezTo>
                  <a:pt x="1737292" y="159568"/>
                  <a:pt x="1767179" y="154678"/>
                  <a:pt x="1797198" y="155395"/>
                </a:cubicBezTo>
                <a:close/>
                <a:moveTo>
                  <a:pt x="164498" y="155394"/>
                </a:moveTo>
                <a:cubicBezTo>
                  <a:pt x="201687" y="152594"/>
                  <a:pt x="238124" y="166838"/>
                  <a:pt x="263410" y="194059"/>
                </a:cubicBezTo>
                <a:lnTo>
                  <a:pt x="263410" y="160913"/>
                </a:lnTo>
                <a:lnTo>
                  <a:pt x="375302" y="160913"/>
                </a:lnTo>
                <a:lnTo>
                  <a:pt x="375302" y="612701"/>
                </a:lnTo>
                <a:lnTo>
                  <a:pt x="257838" y="612701"/>
                </a:lnTo>
                <a:lnTo>
                  <a:pt x="257838" y="464137"/>
                </a:lnTo>
                <a:cubicBezTo>
                  <a:pt x="233057" y="488303"/>
                  <a:pt x="199181" y="501003"/>
                  <a:pt x="164498" y="499129"/>
                </a:cubicBezTo>
                <a:cubicBezTo>
                  <a:pt x="135382" y="499494"/>
                  <a:pt x="106690" y="492186"/>
                  <a:pt x="81347" y="477949"/>
                </a:cubicBezTo>
                <a:cubicBezTo>
                  <a:pt x="56321" y="463761"/>
                  <a:pt x="35768" y="442935"/>
                  <a:pt x="21992" y="417803"/>
                </a:cubicBezTo>
                <a:cubicBezTo>
                  <a:pt x="6907" y="390017"/>
                  <a:pt x="-655" y="358820"/>
                  <a:pt x="45" y="327262"/>
                </a:cubicBezTo>
                <a:cubicBezTo>
                  <a:pt x="-652" y="295704"/>
                  <a:pt x="6910" y="264507"/>
                  <a:pt x="21992" y="236720"/>
                </a:cubicBezTo>
                <a:cubicBezTo>
                  <a:pt x="35782" y="211592"/>
                  <a:pt x="56330" y="190761"/>
                  <a:pt x="81347" y="176550"/>
                </a:cubicBezTo>
                <a:cubicBezTo>
                  <a:pt x="106696" y="162332"/>
                  <a:pt x="135386" y="155033"/>
                  <a:pt x="164498" y="155394"/>
                </a:cubicBezTo>
                <a:close/>
                <a:moveTo>
                  <a:pt x="3112765" y="155393"/>
                </a:moveTo>
                <a:cubicBezTo>
                  <a:pt x="3158420" y="152260"/>
                  <a:pt x="3203670" y="165669"/>
                  <a:pt x="3240129" y="193134"/>
                </a:cubicBezTo>
                <a:cubicBezTo>
                  <a:pt x="3271416" y="223271"/>
                  <a:pt x="3287507" y="265712"/>
                  <a:pt x="3284000" y="308853"/>
                </a:cubicBezTo>
                <a:lnTo>
                  <a:pt x="3284000" y="493610"/>
                </a:lnTo>
                <a:lnTo>
                  <a:pt x="3174598" y="493610"/>
                </a:lnTo>
                <a:lnTo>
                  <a:pt x="3174598" y="450649"/>
                </a:lnTo>
                <a:cubicBezTo>
                  <a:pt x="3157693" y="482970"/>
                  <a:pt x="3124714" y="499130"/>
                  <a:pt x="3075661" y="499130"/>
                </a:cubicBezTo>
                <a:cubicBezTo>
                  <a:pt x="3052471" y="499701"/>
                  <a:pt x="3029448" y="495092"/>
                  <a:pt x="3008294" y="485642"/>
                </a:cubicBezTo>
                <a:cubicBezTo>
                  <a:pt x="2990719" y="477836"/>
                  <a:pt x="2975796" y="465145"/>
                  <a:pt x="2965327" y="449100"/>
                </a:cubicBezTo>
                <a:cubicBezTo>
                  <a:pt x="2955511" y="433355"/>
                  <a:pt x="2950464" y="415138"/>
                  <a:pt x="2950787" y="396623"/>
                </a:cubicBezTo>
                <a:cubicBezTo>
                  <a:pt x="2949551" y="367595"/>
                  <a:pt x="2963300" y="339942"/>
                  <a:pt x="2987262" y="323265"/>
                </a:cubicBezTo>
                <a:cubicBezTo>
                  <a:pt x="3021226" y="303415"/>
                  <a:pt x="3060478" y="294319"/>
                  <a:pt x="3099783" y="297189"/>
                </a:cubicBezTo>
                <a:lnTo>
                  <a:pt x="3166547" y="297189"/>
                </a:lnTo>
                <a:cubicBezTo>
                  <a:pt x="3164484" y="261995"/>
                  <a:pt x="3140788" y="244395"/>
                  <a:pt x="3095457" y="244387"/>
                </a:cubicBezTo>
                <a:cubicBezTo>
                  <a:pt x="3078876" y="244473"/>
                  <a:pt x="3062404" y="247058"/>
                  <a:pt x="3046605" y="252055"/>
                </a:cubicBezTo>
                <a:cubicBezTo>
                  <a:pt x="3031415" y="256525"/>
                  <a:pt x="3017171" y="263703"/>
                  <a:pt x="3004570" y="273236"/>
                </a:cubicBezTo>
                <a:lnTo>
                  <a:pt x="2965000" y="194058"/>
                </a:lnTo>
                <a:cubicBezTo>
                  <a:pt x="2985782" y="180821"/>
                  <a:pt x="3008670" y="171169"/>
                  <a:pt x="3032694" y="165509"/>
                </a:cubicBezTo>
                <a:cubicBezTo>
                  <a:pt x="3058852" y="158820"/>
                  <a:pt x="3085753" y="155421"/>
                  <a:pt x="3112765" y="155393"/>
                </a:cubicBezTo>
                <a:close/>
                <a:moveTo>
                  <a:pt x="2574912" y="155393"/>
                </a:moveTo>
                <a:cubicBezTo>
                  <a:pt x="2609285" y="154497"/>
                  <a:pt x="2643259" y="162870"/>
                  <a:pt x="2673221" y="179621"/>
                </a:cubicBezTo>
                <a:cubicBezTo>
                  <a:pt x="2699905" y="194762"/>
                  <a:pt x="2720610" y="218465"/>
                  <a:pt x="2731934" y="246835"/>
                </a:cubicBezTo>
                <a:lnTo>
                  <a:pt x="2641072" y="292893"/>
                </a:lnTo>
                <a:cubicBezTo>
                  <a:pt x="2630078" y="265845"/>
                  <a:pt x="2603660" y="248120"/>
                  <a:pt x="2574283" y="248082"/>
                </a:cubicBezTo>
                <a:cubicBezTo>
                  <a:pt x="2554708" y="247499"/>
                  <a:pt x="2535777" y="255060"/>
                  <a:pt x="2522060" y="268938"/>
                </a:cubicBezTo>
                <a:cubicBezTo>
                  <a:pt x="2507580" y="284598"/>
                  <a:pt x="2500103" y="305412"/>
                  <a:pt x="2501332" y="326636"/>
                </a:cubicBezTo>
                <a:cubicBezTo>
                  <a:pt x="2500070" y="348142"/>
                  <a:pt x="2507535" y="369254"/>
                  <a:pt x="2522060" y="385257"/>
                </a:cubicBezTo>
                <a:cubicBezTo>
                  <a:pt x="2535679" y="399316"/>
                  <a:pt x="2554646" y="407009"/>
                  <a:pt x="2574283" y="406438"/>
                </a:cubicBezTo>
                <a:cubicBezTo>
                  <a:pt x="2603659" y="406401"/>
                  <a:pt x="2630077" y="388677"/>
                  <a:pt x="2641072" y="361629"/>
                </a:cubicBezTo>
                <a:lnTo>
                  <a:pt x="2731934" y="407662"/>
                </a:lnTo>
                <a:cubicBezTo>
                  <a:pt x="2720625" y="436041"/>
                  <a:pt x="2699916" y="459747"/>
                  <a:pt x="2673221" y="474876"/>
                </a:cubicBezTo>
                <a:cubicBezTo>
                  <a:pt x="2643266" y="491646"/>
                  <a:pt x="2609289" y="500028"/>
                  <a:pt x="2574913" y="499129"/>
                </a:cubicBezTo>
                <a:cubicBezTo>
                  <a:pt x="2540434" y="499721"/>
                  <a:pt x="2506311" y="492143"/>
                  <a:pt x="2475371" y="477025"/>
                </a:cubicBezTo>
                <a:lnTo>
                  <a:pt x="2475371" y="477025"/>
                </a:lnTo>
                <a:cubicBezTo>
                  <a:pt x="2391978" y="436588"/>
                  <a:pt x="2357389" y="336683"/>
                  <a:pt x="2398115" y="253881"/>
                </a:cubicBezTo>
                <a:cubicBezTo>
                  <a:pt x="2414543" y="220481"/>
                  <a:pt x="2441733" y="193484"/>
                  <a:pt x="2475371" y="177173"/>
                </a:cubicBezTo>
                <a:cubicBezTo>
                  <a:pt x="2506374" y="162266"/>
                  <a:pt x="2540471" y="154805"/>
                  <a:pt x="2574912" y="155393"/>
                </a:cubicBezTo>
                <a:close/>
                <a:moveTo>
                  <a:pt x="2160246" y="155393"/>
                </a:moveTo>
                <a:cubicBezTo>
                  <a:pt x="2193577" y="155393"/>
                  <a:pt x="2226909" y="162653"/>
                  <a:pt x="2257774" y="177173"/>
                </a:cubicBezTo>
                <a:cubicBezTo>
                  <a:pt x="2285547" y="190734"/>
                  <a:pt x="2308905" y="211797"/>
                  <a:pt x="2325166" y="237943"/>
                </a:cubicBezTo>
                <a:cubicBezTo>
                  <a:pt x="2374590" y="316971"/>
                  <a:pt x="2350135" y="420818"/>
                  <a:pt x="2270543" y="469892"/>
                </a:cubicBezTo>
                <a:cubicBezTo>
                  <a:pt x="2266392" y="472451"/>
                  <a:pt x="2262132" y="474831"/>
                  <a:pt x="2257774" y="477025"/>
                </a:cubicBezTo>
                <a:cubicBezTo>
                  <a:pt x="2196258" y="506499"/>
                  <a:pt x="2124560" y="506499"/>
                  <a:pt x="2063044" y="477025"/>
                </a:cubicBezTo>
                <a:lnTo>
                  <a:pt x="2063044" y="477025"/>
                </a:lnTo>
                <a:cubicBezTo>
                  <a:pt x="2005623" y="448810"/>
                  <a:pt x="1969746" y="390239"/>
                  <a:pt x="1970924" y="326637"/>
                </a:cubicBezTo>
                <a:cubicBezTo>
                  <a:pt x="1969939" y="263410"/>
                  <a:pt x="2005655" y="205254"/>
                  <a:pt x="2062717" y="177173"/>
                </a:cubicBezTo>
                <a:cubicBezTo>
                  <a:pt x="2093582" y="162653"/>
                  <a:pt x="2126914" y="155393"/>
                  <a:pt x="2160246" y="155393"/>
                </a:cubicBezTo>
                <a:close/>
                <a:moveTo>
                  <a:pt x="1021335" y="155392"/>
                </a:moveTo>
                <a:cubicBezTo>
                  <a:pt x="1066991" y="152257"/>
                  <a:pt x="1112243" y="165666"/>
                  <a:pt x="1148701" y="193133"/>
                </a:cubicBezTo>
                <a:cubicBezTo>
                  <a:pt x="1179992" y="223268"/>
                  <a:pt x="1196087" y="265709"/>
                  <a:pt x="1192584" y="308853"/>
                </a:cubicBezTo>
                <a:lnTo>
                  <a:pt x="1192584" y="493609"/>
                </a:lnTo>
                <a:lnTo>
                  <a:pt x="1083170" y="493609"/>
                </a:lnTo>
                <a:lnTo>
                  <a:pt x="1083170" y="450648"/>
                </a:lnTo>
                <a:cubicBezTo>
                  <a:pt x="1066265" y="482968"/>
                  <a:pt x="1033291" y="499128"/>
                  <a:pt x="984245" y="499128"/>
                </a:cubicBezTo>
                <a:cubicBezTo>
                  <a:pt x="961052" y="499698"/>
                  <a:pt x="938025" y="495089"/>
                  <a:pt x="916866" y="485641"/>
                </a:cubicBezTo>
                <a:cubicBezTo>
                  <a:pt x="899293" y="477831"/>
                  <a:pt x="884371" y="465140"/>
                  <a:pt x="873899" y="449099"/>
                </a:cubicBezTo>
                <a:cubicBezTo>
                  <a:pt x="864093" y="433350"/>
                  <a:pt x="859050" y="415135"/>
                  <a:pt x="859371" y="396622"/>
                </a:cubicBezTo>
                <a:cubicBezTo>
                  <a:pt x="858135" y="367593"/>
                  <a:pt x="871885" y="339941"/>
                  <a:pt x="895846" y="323264"/>
                </a:cubicBezTo>
                <a:cubicBezTo>
                  <a:pt x="929805" y="303412"/>
                  <a:pt x="969054" y="294315"/>
                  <a:pt x="1008355" y="297187"/>
                </a:cubicBezTo>
                <a:lnTo>
                  <a:pt x="1075131" y="297187"/>
                </a:lnTo>
                <a:cubicBezTo>
                  <a:pt x="1073055" y="261994"/>
                  <a:pt x="1049354" y="244393"/>
                  <a:pt x="1004028" y="244385"/>
                </a:cubicBezTo>
                <a:cubicBezTo>
                  <a:pt x="987451" y="244471"/>
                  <a:pt x="970983" y="247057"/>
                  <a:pt x="955188" y="252054"/>
                </a:cubicBezTo>
                <a:cubicBezTo>
                  <a:pt x="939997" y="256519"/>
                  <a:pt x="925752" y="263696"/>
                  <a:pt x="913154" y="273234"/>
                </a:cubicBezTo>
                <a:lnTo>
                  <a:pt x="873584" y="194057"/>
                </a:lnTo>
                <a:cubicBezTo>
                  <a:pt x="894364" y="180816"/>
                  <a:pt x="917252" y="171163"/>
                  <a:pt x="941277" y="165508"/>
                </a:cubicBezTo>
                <a:cubicBezTo>
                  <a:pt x="967431" y="158818"/>
                  <a:pt x="994328" y="155420"/>
                  <a:pt x="1021335" y="155392"/>
                </a:cubicBezTo>
                <a:close/>
                <a:moveTo>
                  <a:pt x="3358183" y="38150"/>
                </a:moveTo>
                <a:lnTo>
                  <a:pt x="3475660" y="38150"/>
                </a:lnTo>
                <a:lnTo>
                  <a:pt x="3475660" y="493610"/>
                </a:lnTo>
                <a:lnTo>
                  <a:pt x="3358183" y="493610"/>
                </a:lnTo>
                <a:close/>
                <a:moveTo>
                  <a:pt x="1266767" y="38150"/>
                </a:moveTo>
                <a:lnTo>
                  <a:pt x="1384231" y="38150"/>
                </a:lnTo>
                <a:lnTo>
                  <a:pt x="1384231" y="493610"/>
                </a:lnTo>
                <a:lnTo>
                  <a:pt x="1266767" y="493610"/>
                </a:lnTo>
                <a:close/>
                <a:moveTo>
                  <a:pt x="2835198" y="84"/>
                </a:moveTo>
                <a:cubicBezTo>
                  <a:pt x="2854003" y="-789"/>
                  <a:pt x="2872477" y="5219"/>
                  <a:pt x="2887119" y="16969"/>
                </a:cubicBezTo>
                <a:cubicBezTo>
                  <a:pt x="2900026" y="27628"/>
                  <a:pt x="2907310" y="43566"/>
                  <a:pt x="2906891" y="60230"/>
                </a:cubicBezTo>
                <a:cubicBezTo>
                  <a:pt x="2907345" y="77610"/>
                  <a:pt x="2900121" y="94318"/>
                  <a:pt x="2887119" y="105963"/>
                </a:cubicBezTo>
                <a:cubicBezTo>
                  <a:pt x="2872823" y="118442"/>
                  <a:pt x="2854212" y="124933"/>
                  <a:pt x="2835198" y="124071"/>
                </a:cubicBezTo>
                <a:cubicBezTo>
                  <a:pt x="2816231" y="124943"/>
                  <a:pt x="2797647" y="118580"/>
                  <a:pt x="2783251" y="106288"/>
                </a:cubicBezTo>
                <a:cubicBezTo>
                  <a:pt x="2758667" y="84233"/>
                  <a:pt x="2756745" y="46566"/>
                  <a:pt x="2778957" y="22157"/>
                </a:cubicBezTo>
                <a:cubicBezTo>
                  <a:pt x="2780315" y="20664"/>
                  <a:pt x="2781748" y="19241"/>
                  <a:pt x="2783251" y="17893"/>
                </a:cubicBezTo>
                <a:cubicBezTo>
                  <a:pt x="2797643" y="5592"/>
                  <a:pt x="2816228" y="-779"/>
                  <a:pt x="2835198" y="84"/>
                </a:cubicBezTo>
                <a:close/>
                <a:moveTo>
                  <a:pt x="1519003" y="84"/>
                </a:moveTo>
                <a:cubicBezTo>
                  <a:pt x="1537809" y="-794"/>
                  <a:pt x="1556285" y="5215"/>
                  <a:pt x="1570924" y="16969"/>
                </a:cubicBezTo>
                <a:cubicBezTo>
                  <a:pt x="1583839" y="27623"/>
                  <a:pt x="1591129" y="43563"/>
                  <a:pt x="1590709" y="60229"/>
                </a:cubicBezTo>
                <a:cubicBezTo>
                  <a:pt x="1591165" y="77613"/>
                  <a:pt x="1583936" y="94324"/>
                  <a:pt x="1570924" y="105964"/>
                </a:cubicBezTo>
                <a:cubicBezTo>
                  <a:pt x="1556631" y="118446"/>
                  <a:pt x="1538018" y="124938"/>
                  <a:pt x="1519003" y="124072"/>
                </a:cubicBezTo>
                <a:cubicBezTo>
                  <a:pt x="1500040" y="124943"/>
                  <a:pt x="1481460" y="118580"/>
                  <a:pt x="1467069" y="106288"/>
                </a:cubicBezTo>
                <a:cubicBezTo>
                  <a:pt x="1442485" y="84253"/>
                  <a:pt x="1440546" y="46603"/>
                  <a:pt x="1462738" y="22193"/>
                </a:cubicBezTo>
                <a:cubicBezTo>
                  <a:pt x="1464107" y="20688"/>
                  <a:pt x="1465553" y="19252"/>
                  <a:pt x="1467069" y="17893"/>
                </a:cubicBezTo>
                <a:cubicBezTo>
                  <a:pt x="1481457" y="5592"/>
                  <a:pt x="1500037" y="-779"/>
                  <a:pt x="1519003" y="84"/>
                </a:cubicBezTo>
                <a:close/>
              </a:path>
            </a:pathLst>
          </a:custGeom>
          <a:solidFill>
            <a:schemeClr val="tx1"/>
          </a:solidFill>
          <a:ln w="118527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40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EE40DAF5-A5A5-47D6-A765-4F2054A1B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6424847"/>
            <a:ext cx="403225" cy="365125"/>
          </a:xfrm>
        </p:spPr>
        <p:txBody>
          <a:bodyPr/>
          <a:lstStyle/>
          <a:p>
            <a:fld id="{69EC288C-231A-410C-862F-6ABBF6280EC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38470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4F53B01-7058-4C9A-8349-51BD9F59E174}"/>
              </a:ext>
            </a:extLst>
          </p:cNvPr>
          <p:cNvSpPr/>
          <p:nvPr userDrawn="1"/>
        </p:nvSpPr>
        <p:spPr>
          <a:xfrm rot="16200000">
            <a:off x="-3227010" y="3227012"/>
            <a:ext cx="6858003" cy="40397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64BE8DF-CC93-496D-A525-2BD29F275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357" y="197225"/>
            <a:ext cx="10464444" cy="46166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569E25A-ACF3-4EB1-93EB-235DBA915D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9357" y="606938"/>
            <a:ext cx="10464444" cy="36933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E956E32-97FA-4C56-A410-0719AC27F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6424847"/>
            <a:ext cx="403225" cy="365125"/>
          </a:xfrm>
        </p:spPr>
        <p:txBody>
          <a:bodyPr/>
          <a:lstStyle/>
          <a:p>
            <a:fld id="{69EC288C-231A-410C-862F-6ABBF6280EC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613E2C-5479-446E-8188-294CA615F771}"/>
              </a:ext>
            </a:extLst>
          </p:cNvPr>
          <p:cNvSpPr/>
          <p:nvPr userDrawn="1"/>
        </p:nvSpPr>
        <p:spPr>
          <a:xfrm>
            <a:off x="403225" y="6369789"/>
            <a:ext cx="11383963" cy="4882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04EBD1-AE05-4739-A986-0497BB427BA3}"/>
              </a:ext>
            </a:extLst>
          </p:cNvPr>
          <p:cNvSpPr/>
          <p:nvPr userDrawn="1"/>
        </p:nvSpPr>
        <p:spPr>
          <a:xfrm>
            <a:off x="11788029" y="6369789"/>
            <a:ext cx="403972" cy="4882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4" name="Graphique 19">
            <a:extLst>
              <a:ext uri="{FF2B5EF4-FFF2-40B4-BE49-F238E27FC236}">
                <a16:creationId xmlns:a16="http://schemas.microsoft.com/office/drawing/2014/main" id="{EE178F48-A3BB-4A47-9331-A2827E4CFFC3}"/>
              </a:ext>
            </a:extLst>
          </p:cNvPr>
          <p:cNvSpPr/>
          <p:nvPr userDrawn="1"/>
        </p:nvSpPr>
        <p:spPr>
          <a:xfrm rot="16200000">
            <a:off x="11905623" y="6561853"/>
            <a:ext cx="168784" cy="104083"/>
          </a:xfrm>
          <a:custGeom>
            <a:avLst/>
            <a:gdLst>
              <a:gd name="connsiteX0" fmla="*/ 149093 w 168784"/>
              <a:gd name="connsiteY0" fmla="*/ 0 h 104083"/>
              <a:gd name="connsiteX1" fmla="*/ 84392 w 168784"/>
              <a:gd name="connsiteY1" fmla="*/ 64701 h 104083"/>
              <a:gd name="connsiteX2" fmla="*/ 19691 w 168784"/>
              <a:gd name="connsiteY2" fmla="*/ 0 h 104083"/>
              <a:gd name="connsiteX3" fmla="*/ 0 w 168784"/>
              <a:gd name="connsiteY3" fmla="*/ 19691 h 104083"/>
              <a:gd name="connsiteX4" fmla="*/ 84392 w 168784"/>
              <a:gd name="connsiteY4" fmla="*/ 104083 h 104083"/>
              <a:gd name="connsiteX5" fmla="*/ 168784 w 168784"/>
              <a:gd name="connsiteY5" fmla="*/ 19691 h 10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784" h="104083">
                <a:moveTo>
                  <a:pt x="149093" y="0"/>
                </a:moveTo>
                <a:lnTo>
                  <a:pt x="84392" y="64701"/>
                </a:lnTo>
                <a:lnTo>
                  <a:pt x="19691" y="0"/>
                </a:lnTo>
                <a:lnTo>
                  <a:pt x="0" y="19691"/>
                </a:lnTo>
                <a:lnTo>
                  <a:pt x="84392" y="104083"/>
                </a:lnTo>
                <a:lnTo>
                  <a:pt x="168784" y="19691"/>
                </a:lnTo>
                <a:close/>
              </a:path>
            </a:pathLst>
          </a:custGeom>
          <a:solidFill>
            <a:schemeClr val="bg1"/>
          </a:solidFill>
          <a:ln w="529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400"/>
          </a:p>
        </p:txBody>
      </p:sp>
      <p:sp>
        <p:nvSpPr>
          <p:cNvPr id="15" name="Forme libre 35">
            <a:extLst>
              <a:ext uri="{FF2B5EF4-FFF2-40B4-BE49-F238E27FC236}">
                <a16:creationId xmlns:a16="http://schemas.microsoft.com/office/drawing/2014/main" id="{687C2D4E-BFA6-41F7-98A6-67E1A69A69CD}"/>
              </a:ext>
            </a:extLst>
          </p:cNvPr>
          <p:cNvSpPr>
            <a:spLocks noChangeAspect="1"/>
          </p:cNvSpPr>
          <p:nvPr userDrawn="1"/>
        </p:nvSpPr>
        <p:spPr>
          <a:xfrm>
            <a:off x="10647162" y="6516532"/>
            <a:ext cx="1031033" cy="181755"/>
          </a:xfrm>
          <a:custGeom>
            <a:avLst/>
            <a:gdLst>
              <a:gd name="connsiteX0" fmla="*/ 3115860 w 3475660"/>
              <a:gd name="connsiteY0" fmla="*/ 357959 h 612701"/>
              <a:gd name="connsiteX1" fmla="*/ 3064542 w 3475660"/>
              <a:gd name="connsiteY1" fmla="*/ 391703 h 612701"/>
              <a:gd name="connsiteX2" fmla="*/ 3076290 w 3475660"/>
              <a:gd name="connsiteY2" fmla="*/ 416256 h 612701"/>
              <a:gd name="connsiteX3" fmla="*/ 3108439 w 3475660"/>
              <a:gd name="connsiteY3" fmla="*/ 425473 h 612701"/>
              <a:gd name="connsiteX4" fmla="*/ 3144285 w 3475660"/>
              <a:gd name="connsiteY4" fmla="*/ 415656 h 612701"/>
              <a:gd name="connsiteX5" fmla="*/ 3166548 w 3475660"/>
              <a:gd name="connsiteY5" fmla="*/ 386807 h 612701"/>
              <a:gd name="connsiteX6" fmla="*/ 3166548 w 3475660"/>
              <a:gd name="connsiteY6" fmla="*/ 357959 h 612701"/>
              <a:gd name="connsiteX7" fmla="*/ 1024432 w 3475660"/>
              <a:gd name="connsiteY7" fmla="*/ 357958 h 612701"/>
              <a:gd name="connsiteX8" fmla="*/ 973127 w 3475660"/>
              <a:gd name="connsiteY8" fmla="*/ 391702 h 612701"/>
              <a:gd name="connsiteX9" fmla="*/ 984862 w 3475660"/>
              <a:gd name="connsiteY9" fmla="*/ 416256 h 612701"/>
              <a:gd name="connsiteX10" fmla="*/ 1017010 w 3475660"/>
              <a:gd name="connsiteY10" fmla="*/ 425472 h 612701"/>
              <a:gd name="connsiteX11" fmla="*/ 1052870 w 3475660"/>
              <a:gd name="connsiteY11" fmla="*/ 415655 h 612701"/>
              <a:gd name="connsiteX12" fmla="*/ 1052870 w 3475660"/>
              <a:gd name="connsiteY12" fmla="*/ 415655 h 612701"/>
              <a:gd name="connsiteX13" fmla="*/ 1075133 w 3475660"/>
              <a:gd name="connsiteY13" fmla="*/ 386806 h 612701"/>
              <a:gd name="connsiteX14" fmla="*/ 1075133 w 3475660"/>
              <a:gd name="connsiteY14" fmla="*/ 357958 h 612701"/>
              <a:gd name="connsiteX15" fmla="*/ 189955 w 3475660"/>
              <a:gd name="connsiteY15" fmla="*/ 248088 h 612701"/>
              <a:gd name="connsiteX16" fmla="*/ 139565 w 3475660"/>
              <a:gd name="connsiteY16" fmla="*/ 268208 h 612701"/>
              <a:gd name="connsiteX17" fmla="*/ 138526 w 3475660"/>
              <a:gd name="connsiteY17" fmla="*/ 269239 h 612701"/>
              <a:gd name="connsiteX18" fmla="*/ 118741 w 3475660"/>
              <a:gd name="connsiteY18" fmla="*/ 327262 h 612701"/>
              <a:gd name="connsiteX19" fmla="*/ 138526 w 3475660"/>
              <a:gd name="connsiteY19" fmla="*/ 385258 h 612701"/>
              <a:gd name="connsiteX20" fmla="*/ 238792 w 3475660"/>
              <a:gd name="connsiteY20" fmla="*/ 386374 h 612701"/>
              <a:gd name="connsiteX21" fmla="*/ 239915 w 3475660"/>
              <a:gd name="connsiteY21" fmla="*/ 385258 h 612701"/>
              <a:gd name="connsiteX22" fmla="*/ 259700 w 3475660"/>
              <a:gd name="connsiteY22" fmla="*/ 327262 h 612701"/>
              <a:gd name="connsiteX23" fmla="*/ 239915 w 3475660"/>
              <a:gd name="connsiteY23" fmla="*/ 269239 h 612701"/>
              <a:gd name="connsiteX24" fmla="*/ 189955 w 3475660"/>
              <a:gd name="connsiteY24" fmla="*/ 248088 h 612701"/>
              <a:gd name="connsiteX25" fmla="*/ 2160117 w 3475660"/>
              <a:gd name="connsiteY25" fmla="*/ 248083 h 612701"/>
              <a:gd name="connsiteX26" fmla="*/ 2109437 w 3475660"/>
              <a:gd name="connsiteY26" fmla="*/ 268909 h 612701"/>
              <a:gd name="connsiteX27" fmla="*/ 2109406 w 3475660"/>
              <a:gd name="connsiteY27" fmla="*/ 268939 h 612701"/>
              <a:gd name="connsiteX28" fmla="*/ 2089608 w 3475660"/>
              <a:gd name="connsiteY28" fmla="*/ 326637 h 612701"/>
              <a:gd name="connsiteX29" fmla="*/ 2109406 w 3475660"/>
              <a:gd name="connsiteY29" fmla="*/ 385258 h 612701"/>
              <a:gd name="connsiteX30" fmla="*/ 2209651 w 3475660"/>
              <a:gd name="connsiteY30" fmla="*/ 386383 h 612701"/>
              <a:gd name="connsiteX31" fmla="*/ 2210783 w 3475660"/>
              <a:gd name="connsiteY31" fmla="*/ 385258 h 612701"/>
              <a:gd name="connsiteX32" fmla="*/ 2230581 w 3475660"/>
              <a:gd name="connsiteY32" fmla="*/ 326637 h 612701"/>
              <a:gd name="connsiteX33" fmla="*/ 2210783 w 3475660"/>
              <a:gd name="connsiteY33" fmla="*/ 268939 h 612701"/>
              <a:gd name="connsiteX34" fmla="*/ 2160117 w 3475660"/>
              <a:gd name="connsiteY34" fmla="*/ 248083 h 612701"/>
              <a:gd name="connsiteX35" fmla="*/ 2776459 w 3475660"/>
              <a:gd name="connsiteY35" fmla="*/ 160913 h 612701"/>
              <a:gd name="connsiteX36" fmla="*/ 2893911 w 3475660"/>
              <a:gd name="connsiteY36" fmla="*/ 160913 h 612701"/>
              <a:gd name="connsiteX37" fmla="*/ 2893911 w 3475660"/>
              <a:gd name="connsiteY37" fmla="*/ 493610 h 612701"/>
              <a:gd name="connsiteX38" fmla="*/ 2776459 w 3475660"/>
              <a:gd name="connsiteY38" fmla="*/ 493610 h 612701"/>
              <a:gd name="connsiteX39" fmla="*/ 449487 w 3475660"/>
              <a:gd name="connsiteY39" fmla="*/ 160913 h 612701"/>
              <a:gd name="connsiteX40" fmla="*/ 566950 w 3475660"/>
              <a:gd name="connsiteY40" fmla="*/ 160913 h 612701"/>
              <a:gd name="connsiteX41" fmla="*/ 566950 w 3475660"/>
              <a:gd name="connsiteY41" fmla="*/ 327861 h 612701"/>
              <a:gd name="connsiteX42" fmla="*/ 581163 w 3475660"/>
              <a:gd name="connsiteY42" fmla="*/ 382511 h 612701"/>
              <a:gd name="connsiteX43" fmla="*/ 622594 w 3475660"/>
              <a:gd name="connsiteY43" fmla="*/ 399696 h 612701"/>
              <a:gd name="connsiteX44" fmla="*/ 668025 w 3475660"/>
              <a:gd name="connsiteY44" fmla="*/ 380364 h 612701"/>
              <a:gd name="connsiteX45" fmla="*/ 685647 w 3475660"/>
              <a:gd name="connsiteY45" fmla="*/ 321117 h 612701"/>
              <a:gd name="connsiteX46" fmla="*/ 685647 w 3475660"/>
              <a:gd name="connsiteY46" fmla="*/ 160913 h 612701"/>
              <a:gd name="connsiteX47" fmla="*/ 803111 w 3475660"/>
              <a:gd name="connsiteY47" fmla="*/ 160913 h 612701"/>
              <a:gd name="connsiteX48" fmla="*/ 803111 w 3475660"/>
              <a:gd name="connsiteY48" fmla="*/ 493610 h 612701"/>
              <a:gd name="connsiteX49" fmla="*/ 691207 w 3475660"/>
              <a:gd name="connsiteY49" fmla="*/ 493610 h 612701"/>
              <a:gd name="connsiteX50" fmla="*/ 691207 w 3475660"/>
              <a:gd name="connsiteY50" fmla="*/ 458018 h 612701"/>
              <a:gd name="connsiteX51" fmla="*/ 646694 w 3475660"/>
              <a:gd name="connsiteY51" fmla="*/ 488690 h 612701"/>
              <a:gd name="connsiteX52" fmla="*/ 591679 w 3475660"/>
              <a:gd name="connsiteY52" fmla="*/ 499130 h 612701"/>
              <a:gd name="connsiteX53" fmla="*/ 488126 w 3475660"/>
              <a:gd name="connsiteY53" fmla="*/ 461065 h 612701"/>
              <a:gd name="connsiteX54" fmla="*/ 449487 w 3475660"/>
              <a:gd name="connsiteY54" fmla="*/ 346894 h 612701"/>
              <a:gd name="connsiteX55" fmla="*/ 1460265 w 3475660"/>
              <a:gd name="connsiteY55" fmla="*/ 160913 h 612701"/>
              <a:gd name="connsiteX56" fmla="*/ 1577729 w 3475660"/>
              <a:gd name="connsiteY56" fmla="*/ 160913 h 612701"/>
              <a:gd name="connsiteX57" fmla="*/ 1577729 w 3475660"/>
              <a:gd name="connsiteY57" fmla="*/ 493610 h 612701"/>
              <a:gd name="connsiteX58" fmla="*/ 1460265 w 3475660"/>
              <a:gd name="connsiteY58" fmla="*/ 493610 h 612701"/>
              <a:gd name="connsiteX59" fmla="*/ 1797198 w 3475660"/>
              <a:gd name="connsiteY59" fmla="*/ 155395 h 612701"/>
              <a:gd name="connsiteX60" fmla="*/ 1869521 w 3475660"/>
              <a:gd name="connsiteY60" fmla="*/ 162763 h 612701"/>
              <a:gd name="connsiteX61" fmla="*/ 1929492 w 3475660"/>
              <a:gd name="connsiteY61" fmla="*/ 183619 h 612701"/>
              <a:gd name="connsiteX62" fmla="*/ 1894249 w 3475660"/>
              <a:gd name="connsiteY62" fmla="*/ 262797 h 612701"/>
              <a:gd name="connsiteX63" fmla="*/ 1797815 w 3475660"/>
              <a:gd name="connsiteY63" fmla="*/ 238243 h 612701"/>
              <a:gd name="connsiteX64" fmla="*/ 1757012 w 3475660"/>
              <a:gd name="connsiteY64" fmla="*/ 244689 h 612701"/>
              <a:gd name="connsiteX65" fmla="*/ 1744019 w 3475660"/>
              <a:gd name="connsiteY65" fmla="*/ 261573 h 612701"/>
              <a:gd name="connsiteX66" fmla="*/ 1758244 w 3475660"/>
              <a:gd name="connsiteY66" fmla="*/ 277859 h 612701"/>
              <a:gd name="connsiteX67" fmla="*/ 1805235 w 3475660"/>
              <a:gd name="connsiteY67" fmla="*/ 287350 h 612701"/>
              <a:gd name="connsiteX68" fmla="*/ 1873848 w 3475660"/>
              <a:gd name="connsiteY68" fmla="*/ 301487 h 612701"/>
              <a:gd name="connsiteX69" fmla="*/ 1921153 w 3475660"/>
              <a:gd name="connsiteY69" fmla="*/ 330635 h 612701"/>
              <a:gd name="connsiteX70" fmla="*/ 1941240 w 3475660"/>
              <a:gd name="connsiteY70" fmla="*/ 389881 h 612701"/>
              <a:gd name="connsiteX71" fmla="*/ 1922071 w 3475660"/>
              <a:gd name="connsiteY71" fmla="*/ 446030 h 612701"/>
              <a:gd name="connsiteX72" fmla="*/ 1865509 w 3475660"/>
              <a:gd name="connsiteY72" fmla="*/ 485019 h 612701"/>
              <a:gd name="connsiteX73" fmla="*/ 1775552 w 3475660"/>
              <a:gd name="connsiteY73" fmla="*/ 499131 h 612701"/>
              <a:gd name="connsiteX74" fmla="*/ 1692716 w 3475660"/>
              <a:gd name="connsiteY74" fmla="*/ 489614 h 612701"/>
              <a:gd name="connsiteX75" fmla="*/ 1692716 w 3475660"/>
              <a:gd name="connsiteY75" fmla="*/ 489614 h 612701"/>
              <a:gd name="connsiteX76" fmla="*/ 1627185 w 3475660"/>
              <a:gd name="connsiteY76" fmla="*/ 464762 h 612701"/>
              <a:gd name="connsiteX77" fmla="*/ 1662416 w 3475660"/>
              <a:gd name="connsiteY77" fmla="*/ 384960 h 612701"/>
              <a:gd name="connsiteX78" fmla="*/ 1716827 w 3475660"/>
              <a:gd name="connsiteY78" fmla="*/ 407365 h 612701"/>
              <a:gd name="connsiteX79" fmla="*/ 1779264 w 3475660"/>
              <a:gd name="connsiteY79" fmla="*/ 415657 h 612701"/>
              <a:gd name="connsiteX80" fmla="*/ 1819765 w 3475660"/>
              <a:gd name="connsiteY80" fmla="*/ 409813 h 612701"/>
              <a:gd name="connsiteX81" fmla="*/ 1831814 w 3475660"/>
              <a:gd name="connsiteY81" fmla="*/ 392953 h 612701"/>
              <a:gd name="connsiteX82" fmla="*/ 1817286 w 3475660"/>
              <a:gd name="connsiteY82" fmla="*/ 377292 h 612701"/>
              <a:gd name="connsiteX83" fmla="*/ 1771226 w 3475660"/>
              <a:gd name="connsiteY83" fmla="*/ 368375 h 612701"/>
              <a:gd name="connsiteX84" fmla="*/ 1702915 w 3475660"/>
              <a:gd name="connsiteY84" fmla="*/ 355487 h 612701"/>
              <a:gd name="connsiteX85" fmla="*/ 1654377 w 3475660"/>
              <a:gd name="connsiteY85" fmla="*/ 326039 h 612701"/>
              <a:gd name="connsiteX86" fmla="*/ 1633976 w 3475660"/>
              <a:gd name="connsiteY86" fmla="*/ 265869 h 612701"/>
              <a:gd name="connsiteX87" fmla="*/ 1653145 w 3475660"/>
              <a:gd name="connsiteY87" fmla="*/ 209096 h 612701"/>
              <a:gd name="connsiteX88" fmla="*/ 1709091 w 3475660"/>
              <a:gd name="connsiteY88" fmla="*/ 169807 h 612701"/>
              <a:gd name="connsiteX89" fmla="*/ 1797198 w 3475660"/>
              <a:gd name="connsiteY89" fmla="*/ 155395 h 612701"/>
              <a:gd name="connsiteX90" fmla="*/ 164498 w 3475660"/>
              <a:gd name="connsiteY90" fmla="*/ 155394 h 612701"/>
              <a:gd name="connsiteX91" fmla="*/ 263410 w 3475660"/>
              <a:gd name="connsiteY91" fmla="*/ 194059 h 612701"/>
              <a:gd name="connsiteX92" fmla="*/ 263410 w 3475660"/>
              <a:gd name="connsiteY92" fmla="*/ 160913 h 612701"/>
              <a:gd name="connsiteX93" fmla="*/ 375302 w 3475660"/>
              <a:gd name="connsiteY93" fmla="*/ 160913 h 612701"/>
              <a:gd name="connsiteX94" fmla="*/ 375302 w 3475660"/>
              <a:gd name="connsiteY94" fmla="*/ 612701 h 612701"/>
              <a:gd name="connsiteX95" fmla="*/ 257838 w 3475660"/>
              <a:gd name="connsiteY95" fmla="*/ 612701 h 612701"/>
              <a:gd name="connsiteX96" fmla="*/ 257838 w 3475660"/>
              <a:gd name="connsiteY96" fmla="*/ 464137 h 612701"/>
              <a:gd name="connsiteX97" fmla="*/ 164498 w 3475660"/>
              <a:gd name="connsiteY97" fmla="*/ 499129 h 612701"/>
              <a:gd name="connsiteX98" fmla="*/ 81347 w 3475660"/>
              <a:gd name="connsiteY98" fmla="*/ 477949 h 612701"/>
              <a:gd name="connsiteX99" fmla="*/ 21992 w 3475660"/>
              <a:gd name="connsiteY99" fmla="*/ 417803 h 612701"/>
              <a:gd name="connsiteX100" fmla="*/ 45 w 3475660"/>
              <a:gd name="connsiteY100" fmla="*/ 327262 h 612701"/>
              <a:gd name="connsiteX101" fmla="*/ 21992 w 3475660"/>
              <a:gd name="connsiteY101" fmla="*/ 236720 h 612701"/>
              <a:gd name="connsiteX102" fmla="*/ 81347 w 3475660"/>
              <a:gd name="connsiteY102" fmla="*/ 176550 h 612701"/>
              <a:gd name="connsiteX103" fmla="*/ 164498 w 3475660"/>
              <a:gd name="connsiteY103" fmla="*/ 155394 h 612701"/>
              <a:gd name="connsiteX104" fmla="*/ 3112765 w 3475660"/>
              <a:gd name="connsiteY104" fmla="*/ 155393 h 612701"/>
              <a:gd name="connsiteX105" fmla="*/ 3240129 w 3475660"/>
              <a:gd name="connsiteY105" fmla="*/ 193134 h 612701"/>
              <a:gd name="connsiteX106" fmla="*/ 3284000 w 3475660"/>
              <a:gd name="connsiteY106" fmla="*/ 308853 h 612701"/>
              <a:gd name="connsiteX107" fmla="*/ 3284000 w 3475660"/>
              <a:gd name="connsiteY107" fmla="*/ 493610 h 612701"/>
              <a:gd name="connsiteX108" fmla="*/ 3174598 w 3475660"/>
              <a:gd name="connsiteY108" fmla="*/ 493610 h 612701"/>
              <a:gd name="connsiteX109" fmla="*/ 3174598 w 3475660"/>
              <a:gd name="connsiteY109" fmla="*/ 450649 h 612701"/>
              <a:gd name="connsiteX110" fmla="*/ 3075661 w 3475660"/>
              <a:gd name="connsiteY110" fmla="*/ 499130 h 612701"/>
              <a:gd name="connsiteX111" fmla="*/ 3008294 w 3475660"/>
              <a:gd name="connsiteY111" fmla="*/ 485642 h 612701"/>
              <a:gd name="connsiteX112" fmla="*/ 2965327 w 3475660"/>
              <a:gd name="connsiteY112" fmla="*/ 449100 h 612701"/>
              <a:gd name="connsiteX113" fmla="*/ 2950787 w 3475660"/>
              <a:gd name="connsiteY113" fmla="*/ 396623 h 612701"/>
              <a:gd name="connsiteX114" fmla="*/ 2987262 w 3475660"/>
              <a:gd name="connsiteY114" fmla="*/ 323265 h 612701"/>
              <a:gd name="connsiteX115" fmla="*/ 3099783 w 3475660"/>
              <a:gd name="connsiteY115" fmla="*/ 297189 h 612701"/>
              <a:gd name="connsiteX116" fmla="*/ 3166547 w 3475660"/>
              <a:gd name="connsiteY116" fmla="*/ 297189 h 612701"/>
              <a:gd name="connsiteX117" fmla="*/ 3095457 w 3475660"/>
              <a:gd name="connsiteY117" fmla="*/ 244387 h 612701"/>
              <a:gd name="connsiteX118" fmla="*/ 3046605 w 3475660"/>
              <a:gd name="connsiteY118" fmla="*/ 252055 h 612701"/>
              <a:gd name="connsiteX119" fmla="*/ 3004570 w 3475660"/>
              <a:gd name="connsiteY119" fmla="*/ 273236 h 612701"/>
              <a:gd name="connsiteX120" fmla="*/ 2965000 w 3475660"/>
              <a:gd name="connsiteY120" fmla="*/ 194058 h 612701"/>
              <a:gd name="connsiteX121" fmla="*/ 3032694 w 3475660"/>
              <a:gd name="connsiteY121" fmla="*/ 165509 h 612701"/>
              <a:gd name="connsiteX122" fmla="*/ 3112765 w 3475660"/>
              <a:gd name="connsiteY122" fmla="*/ 155393 h 612701"/>
              <a:gd name="connsiteX123" fmla="*/ 2574912 w 3475660"/>
              <a:gd name="connsiteY123" fmla="*/ 155393 h 612701"/>
              <a:gd name="connsiteX124" fmla="*/ 2673221 w 3475660"/>
              <a:gd name="connsiteY124" fmla="*/ 179621 h 612701"/>
              <a:gd name="connsiteX125" fmla="*/ 2731934 w 3475660"/>
              <a:gd name="connsiteY125" fmla="*/ 246835 h 612701"/>
              <a:gd name="connsiteX126" fmla="*/ 2641072 w 3475660"/>
              <a:gd name="connsiteY126" fmla="*/ 292893 h 612701"/>
              <a:gd name="connsiteX127" fmla="*/ 2574283 w 3475660"/>
              <a:gd name="connsiteY127" fmla="*/ 248082 h 612701"/>
              <a:gd name="connsiteX128" fmla="*/ 2522060 w 3475660"/>
              <a:gd name="connsiteY128" fmla="*/ 268938 h 612701"/>
              <a:gd name="connsiteX129" fmla="*/ 2501332 w 3475660"/>
              <a:gd name="connsiteY129" fmla="*/ 326636 h 612701"/>
              <a:gd name="connsiteX130" fmla="*/ 2522060 w 3475660"/>
              <a:gd name="connsiteY130" fmla="*/ 385257 h 612701"/>
              <a:gd name="connsiteX131" fmla="*/ 2574283 w 3475660"/>
              <a:gd name="connsiteY131" fmla="*/ 406438 h 612701"/>
              <a:gd name="connsiteX132" fmla="*/ 2641072 w 3475660"/>
              <a:gd name="connsiteY132" fmla="*/ 361629 h 612701"/>
              <a:gd name="connsiteX133" fmla="*/ 2731934 w 3475660"/>
              <a:gd name="connsiteY133" fmla="*/ 407662 h 612701"/>
              <a:gd name="connsiteX134" fmla="*/ 2673221 w 3475660"/>
              <a:gd name="connsiteY134" fmla="*/ 474876 h 612701"/>
              <a:gd name="connsiteX135" fmla="*/ 2574913 w 3475660"/>
              <a:gd name="connsiteY135" fmla="*/ 499129 h 612701"/>
              <a:gd name="connsiteX136" fmla="*/ 2475371 w 3475660"/>
              <a:gd name="connsiteY136" fmla="*/ 477025 h 612701"/>
              <a:gd name="connsiteX137" fmla="*/ 2475371 w 3475660"/>
              <a:gd name="connsiteY137" fmla="*/ 477025 h 612701"/>
              <a:gd name="connsiteX138" fmla="*/ 2398115 w 3475660"/>
              <a:gd name="connsiteY138" fmla="*/ 253881 h 612701"/>
              <a:gd name="connsiteX139" fmla="*/ 2475371 w 3475660"/>
              <a:gd name="connsiteY139" fmla="*/ 177173 h 612701"/>
              <a:gd name="connsiteX140" fmla="*/ 2574912 w 3475660"/>
              <a:gd name="connsiteY140" fmla="*/ 155393 h 612701"/>
              <a:gd name="connsiteX141" fmla="*/ 2160246 w 3475660"/>
              <a:gd name="connsiteY141" fmla="*/ 155393 h 612701"/>
              <a:gd name="connsiteX142" fmla="*/ 2257774 w 3475660"/>
              <a:gd name="connsiteY142" fmla="*/ 177173 h 612701"/>
              <a:gd name="connsiteX143" fmla="*/ 2325166 w 3475660"/>
              <a:gd name="connsiteY143" fmla="*/ 237943 h 612701"/>
              <a:gd name="connsiteX144" fmla="*/ 2270543 w 3475660"/>
              <a:gd name="connsiteY144" fmla="*/ 469892 h 612701"/>
              <a:gd name="connsiteX145" fmla="*/ 2257774 w 3475660"/>
              <a:gd name="connsiteY145" fmla="*/ 477025 h 612701"/>
              <a:gd name="connsiteX146" fmla="*/ 2063044 w 3475660"/>
              <a:gd name="connsiteY146" fmla="*/ 477025 h 612701"/>
              <a:gd name="connsiteX147" fmla="*/ 2063044 w 3475660"/>
              <a:gd name="connsiteY147" fmla="*/ 477025 h 612701"/>
              <a:gd name="connsiteX148" fmla="*/ 1970924 w 3475660"/>
              <a:gd name="connsiteY148" fmla="*/ 326637 h 612701"/>
              <a:gd name="connsiteX149" fmla="*/ 2062717 w 3475660"/>
              <a:gd name="connsiteY149" fmla="*/ 177173 h 612701"/>
              <a:gd name="connsiteX150" fmla="*/ 2160246 w 3475660"/>
              <a:gd name="connsiteY150" fmla="*/ 155393 h 612701"/>
              <a:gd name="connsiteX151" fmla="*/ 1021335 w 3475660"/>
              <a:gd name="connsiteY151" fmla="*/ 155392 h 612701"/>
              <a:gd name="connsiteX152" fmla="*/ 1148701 w 3475660"/>
              <a:gd name="connsiteY152" fmla="*/ 193133 h 612701"/>
              <a:gd name="connsiteX153" fmla="*/ 1192584 w 3475660"/>
              <a:gd name="connsiteY153" fmla="*/ 308853 h 612701"/>
              <a:gd name="connsiteX154" fmla="*/ 1192584 w 3475660"/>
              <a:gd name="connsiteY154" fmla="*/ 493609 h 612701"/>
              <a:gd name="connsiteX155" fmla="*/ 1083170 w 3475660"/>
              <a:gd name="connsiteY155" fmla="*/ 493609 h 612701"/>
              <a:gd name="connsiteX156" fmla="*/ 1083170 w 3475660"/>
              <a:gd name="connsiteY156" fmla="*/ 450648 h 612701"/>
              <a:gd name="connsiteX157" fmla="*/ 984245 w 3475660"/>
              <a:gd name="connsiteY157" fmla="*/ 499128 h 612701"/>
              <a:gd name="connsiteX158" fmla="*/ 916866 w 3475660"/>
              <a:gd name="connsiteY158" fmla="*/ 485641 h 612701"/>
              <a:gd name="connsiteX159" fmla="*/ 873899 w 3475660"/>
              <a:gd name="connsiteY159" fmla="*/ 449099 h 612701"/>
              <a:gd name="connsiteX160" fmla="*/ 859371 w 3475660"/>
              <a:gd name="connsiteY160" fmla="*/ 396622 h 612701"/>
              <a:gd name="connsiteX161" fmla="*/ 895846 w 3475660"/>
              <a:gd name="connsiteY161" fmla="*/ 323264 h 612701"/>
              <a:gd name="connsiteX162" fmla="*/ 1008355 w 3475660"/>
              <a:gd name="connsiteY162" fmla="*/ 297187 h 612701"/>
              <a:gd name="connsiteX163" fmla="*/ 1075131 w 3475660"/>
              <a:gd name="connsiteY163" fmla="*/ 297187 h 612701"/>
              <a:gd name="connsiteX164" fmla="*/ 1004028 w 3475660"/>
              <a:gd name="connsiteY164" fmla="*/ 244385 h 612701"/>
              <a:gd name="connsiteX165" fmla="*/ 955188 w 3475660"/>
              <a:gd name="connsiteY165" fmla="*/ 252054 h 612701"/>
              <a:gd name="connsiteX166" fmla="*/ 913154 w 3475660"/>
              <a:gd name="connsiteY166" fmla="*/ 273234 h 612701"/>
              <a:gd name="connsiteX167" fmla="*/ 873584 w 3475660"/>
              <a:gd name="connsiteY167" fmla="*/ 194057 h 612701"/>
              <a:gd name="connsiteX168" fmla="*/ 941277 w 3475660"/>
              <a:gd name="connsiteY168" fmla="*/ 165508 h 612701"/>
              <a:gd name="connsiteX169" fmla="*/ 1021335 w 3475660"/>
              <a:gd name="connsiteY169" fmla="*/ 155392 h 612701"/>
              <a:gd name="connsiteX170" fmla="*/ 3358183 w 3475660"/>
              <a:gd name="connsiteY170" fmla="*/ 38150 h 612701"/>
              <a:gd name="connsiteX171" fmla="*/ 3475660 w 3475660"/>
              <a:gd name="connsiteY171" fmla="*/ 38150 h 612701"/>
              <a:gd name="connsiteX172" fmla="*/ 3475660 w 3475660"/>
              <a:gd name="connsiteY172" fmla="*/ 493610 h 612701"/>
              <a:gd name="connsiteX173" fmla="*/ 3358183 w 3475660"/>
              <a:gd name="connsiteY173" fmla="*/ 493610 h 612701"/>
              <a:gd name="connsiteX174" fmla="*/ 1266767 w 3475660"/>
              <a:gd name="connsiteY174" fmla="*/ 38150 h 612701"/>
              <a:gd name="connsiteX175" fmla="*/ 1384231 w 3475660"/>
              <a:gd name="connsiteY175" fmla="*/ 38150 h 612701"/>
              <a:gd name="connsiteX176" fmla="*/ 1384231 w 3475660"/>
              <a:gd name="connsiteY176" fmla="*/ 493610 h 612701"/>
              <a:gd name="connsiteX177" fmla="*/ 1266767 w 3475660"/>
              <a:gd name="connsiteY177" fmla="*/ 493610 h 612701"/>
              <a:gd name="connsiteX178" fmla="*/ 2835198 w 3475660"/>
              <a:gd name="connsiteY178" fmla="*/ 84 h 612701"/>
              <a:gd name="connsiteX179" fmla="*/ 2887119 w 3475660"/>
              <a:gd name="connsiteY179" fmla="*/ 16969 h 612701"/>
              <a:gd name="connsiteX180" fmla="*/ 2906891 w 3475660"/>
              <a:gd name="connsiteY180" fmla="*/ 60230 h 612701"/>
              <a:gd name="connsiteX181" fmla="*/ 2887119 w 3475660"/>
              <a:gd name="connsiteY181" fmla="*/ 105963 h 612701"/>
              <a:gd name="connsiteX182" fmla="*/ 2835198 w 3475660"/>
              <a:gd name="connsiteY182" fmla="*/ 124071 h 612701"/>
              <a:gd name="connsiteX183" fmla="*/ 2783251 w 3475660"/>
              <a:gd name="connsiteY183" fmla="*/ 106288 h 612701"/>
              <a:gd name="connsiteX184" fmla="*/ 2778957 w 3475660"/>
              <a:gd name="connsiteY184" fmla="*/ 22157 h 612701"/>
              <a:gd name="connsiteX185" fmla="*/ 2783251 w 3475660"/>
              <a:gd name="connsiteY185" fmla="*/ 17893 h 612701"/>
              <a:gd name="connsiteX186" fmla="*/ 2835198 w 3475660"/>
              <a:gd name="connsiteY186" fmla="*/ 84 h 612701"/>
              <a:gd name="connsiteX187" fmla="*/ 1519003 w 3475660"/>
              <a:gd name="connsiteY187" fmla="*/ 84 h 612701"/>
              <a:gd name="connsiteX188" fmla="*/ 1570924 w 3475660"/>
              <a:gd name="connsiteY188" fmla="*/ 16969 h 612701"/>
              <a:gd name="connsiteX189" fmla="*/ 1590709 w 3475660"/>
              <a:gd name="connsiteY189" fmla="*/ 60229 h 612701"/>
              <a:gd name="connsiteX190" fmla="*/ 1570924 w 3475660"/>
              <a:gd name="connsiteY190" fmla="*/ 105964 h 612701"/>
              <a:gd name="connsiteX191" fmla="*/ 1519003 w 3475660"/>
              <a:gd name="connsiteY191" fmla="*/ 124072 h 612701"/>
              <a:gd name="connsiteX192" fmla="*/ 1467069 w 3475660"/>
              <a:gd name="connsiteY192" fmla="*/ 106288 h 612701"/>
              <a:gd name="connsiteX193" fmla="*/ 1462738 w 3475660"/>
              <a:gd name="connsiteY193" fmla="*/ 22193 h 612701"/>
              <a:gd name="connsiteX194" fmla="*/ 1467069 w 3475660"/>
              <a:gd name="connsiteY194" fmla="*/ 17893 h 612701"/>
              <a:gd name="connsiteX195" fmla="*/ 1519003 w 3475660"/>
              <a:gd name="connsiteY195" fmla="*/ 84 h 61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3475660" h="612701">
                <a:moveTo>
                  <a:pt x="3115860" y="357959"/>
                </a:moveTo>
                <a:cubicBezTo>
                  <a:pt x="3081648" y="357959"/>
                  <a:pt x="3064542" y="369207"/>
                  <a:pt x="3064542" y="391703"/>
                </a:cubicBezTo>
                <a:cubicBezTo>
                  <a:pt x="3064231" y="401292"/>
                  <a:pt x="3068607" y="410438"/>
                  <a:pt x="3076290" y="416256"/>
                </a:cubicBezTo>
                <a:cubicBezTo>
                  <a:pt x="3085640" y="422867"/>
                  <a:pt x="3096979" y="426118"/>
                  <a:pt x="3108439" y="425473"/>
                </a:cubicBezTo>
                <a:cubicBezTo>
                  <a:pt x="3121096" y="425737"/>
                  <a:pt x="3133554" y="422325"/>
                  <a:pt x="3144285" y="415656"/>
                </a:cubicBezTo>
                <a:cubicBezTo>
                  <a:pt x="3154808" y="408847"/>
                  <a:pt x="3162664" y="398666"/>
                  <a:pt x="3166548" y="386807"/>
                </a:cubicBezTo>
                <a:lnTo>
                  <a:pt x="3166548" y="357959"/>
                </a:lnTo>
                <a:close/>
                <a:moveTo>
                  <a:pt x="1024432" y="357958"/>
                </a:moveTo>
                <a:cubicBezTo>
                  <a:pt x="990220" y="357958"/>
                  <a:pt x="973118" y="369206"/>
                  <a:pt x="973127" y="391702"/>
                </a:cubicBezTo>
                <a:cubicBezTo>
                  <a:pt x="972811" y="401289"/>
                  <a:pt x="977183" y="410436"/>
                  <a:pt x="984862" y="416256"/>
                </a:cubicBezTo>
                <a:cubicBezTo>
                  <a:pt x="994212" y="422864"/>
                  <a:pt x="1005550" y="426114"/>
                  <a:pt x="1017010" y="425472"/>
                </a:cubicBezTo>
                <a:cubicBezTo>
                  <a:pt x="1029670" y="425734"/>
                  <a:pt x="1042133" y="422322"/>
                  <a:pt x="1052870" y="415655"/>
                </a:cubicBezTo>
                <a:lnTo>
                  <a:pt x="1052870" y="415655"/>
                </a:lnTo>
                <a:cubicBezTo>
                  <a:pt x="1063385" y="408839"/>
                  <a:pt x="1071240" y="398661"/>
                  <a:pt x="1075133" y="386806"/>
                </a:cubicBezTo>
                <a:lnTo>
                  <a:pt x="1075133" y="357958"/>
                </a:lnTo>
                <a:close/>
                <a:moveTo>
                  <a:pt x="189955" y="248088"/>
                </a:moveTo>
                <a:cubicBezTo>
                  <a:pt x="171795" y="247901"/>
                  <a:pt x="153564" y="254593"/>
                  <a:pt x="139565" y="268208"/>
                </a:cubicBezTo>
                <a:cubicBezTo>
                  <a:pt x="139215" y="268548"/>
                  <a:pt x="138868" y="268892"/>
                  <a:pt x="138526" y="269239"/>
                </a:cubicBezTo>
                <a:cubicBezTo>
                  <a:pt x="124631" y="285317"/>
                  <a:pt x="117541" y="306110"/>
                  <a:pt x="118741" y="327262"/>
                </a:cubicBezTo>
                <a:cubicBezTo>
                  <a:pt x="117537" y="348407"/>
                  <a:pt x="124628" y="369193"/>
                  <a:pt x="138526" y="385258"/>
                </a:cubicBezTo>
                <a:cubicBezTo>
                  <a:pt x="165903" y="413058"/>
                  <a:pt x="210794" y="413557"/>
                  <a:pt x="238792" y="386374"/>
                </a:cubicBezTo>
                <a:cubicBezTo>
                  <a:pt x="239170" y="386006"/>
                  <a:pt x="239544" y="385634"/>
                  <a:pt x="239915" y="385258"/>
                </a:cubicBezTo>
                <a:cubicBezTo>
                  <a:pt x="253807" y="369190"/>
                  <a:pt x="260898" y="348406"/>
                  <a:pt x="259700" y="327262"/>
                </a:cubicBezTo>
                <a:cubicBezTo>
                  <a:pt x="260893" y="306110"/>
                  <a:pt x="253803" y="285320"/>
                  <a:pt x="239915" y="269239"/>
                </a:cubicBezTo>
                <a:cubicBezTo>
                  <a:pt x="226203" y="255340"/>
                  <a:pt x="208114" y="248274"/>
                  <a:pt x="189955" y="248088"/>
                </a:cubicBezTo>
                <a:close/>
                <a:moveTo>
                  <a:pt x="2160117" y="248083"/>
                </a:moveTo>
                <a:cubicBezTo>
                  <a:pt x="2141777" y="248078"/>
                  <a:pt x="2123434" y="255019"/>
                  <a:pt x="2109437" y="268909"/>
                </a:cubicBezTo>
                <a:cubicBezTo>
                  <a:pt x="2109427" y="268919"/>
                  <a:pt x="2109416" y="268929"/>
                  <a:pt x="2109406" y="268939"/>
                </a:cubicBezTo>
                <a:cubicBezTo>
                  <a:pt x="2095470" y="284866"/>
                  <a:pt x="2088365" y="305575"/>
                  <a:pt x="2089608" y="326637"/>
                </a:cubicBezTo>
                <a:cubicBezTo>
                  <a:pt x="2088334" y="347983"/>
                  <a:pt x="2095429" y="368990"/>
                  <a:pt x="2109406" y="385258"/>
                </a:cubicBezTo>
                <a:cubicBezTo>
                  <a:pt x="2136776" y="413054"/>
                  <a:pt x="2181657" y="413558"/>
                  <a:pt x="2209651" y="386383"/>
                </a:cubicBezTo>
                <a:cubicBezTo>
                  <a:pt x="2210033" y="386012"/>
                  <a:pt x="2210410" y="385637"/>
                  <a:pt x="2210783" y="385258"/>
                </a:cubicBezTo>
                <a:cubicBezTo>
                  <a:pt x="2224750" y="368984"/>
                  <a:pt x="2231843" y="347981"/>
                  <a:pt x="2230581" y="326637"/>
                </a:cubicBezTo>
                <a:cubicBezTo>
                  <a:pt x="2231813" y="305577"/>
                  <a:pt x="2224709" y="284872"/>
                  <a:pt x="2210783" y="268939"/>
                </a:cubicBezTo>
                <a:cubicBezTo>
                  <a:pt x="2196795" y="255041"/>
                  <a:pt x="2178457" y="248089"/>
                  <a:pt x="2160117" y="248083"/>
                </a:cubicBezTo>
                <a:close/>
                <a:moveTo>
                  <a:pt x="2776459" y="160913"/>
                </a:moveTo>
                <a:lnTo>
                  <a:pt x="2893911" y="160913"/>
                </a:lnTo>
                <a:lnTo>
                  <a:pt x="2893911" y="493610"/>
                </a:lnTo>
                <a:lnTo>
                  <a:pt x="2776459" y="493610"/>
                </a:lnTo>
                <a:close/>
                <a:moveTo>
                  <a:pt x="449487" y="160913"/>
                </a:moveTo>
                <a:lnTo>
                  <a:pt x="566950" y="160913"/>
                </a:lnTo>
                <a:lnTo>
                  <a:pt x="566950" y="327861"/>
                </a:lnTo>
                <a:cubicBezTo>
                  <a:pt x="565336" y="347149"/>
                  <a:pt x="570346" y="366411"/>
                  <a:pt x="581163" y="382511"/>
                </a:cubicBezTo>
                <a:cubicBezTo>
                  <a:pt x="591507" y="394357"/>
                  <a:pt x="606837" y="400715"/>
                  <a:pt x="622594" y="399696"/>
                </a:cubicBezTo>
                <a:cubicBezTo>
                  <a:pt x="639871" y="400235"/>
                  <a:pt x="656504" y="393158"/>
                  <a:pt x="668025" y="380364"/>
                </a:cubicBezTo>
                <a:cubicBezTo>
                  <a:pt x="681077" y="363459"/>
                  <a:pt x="687356" y="342350"/>
                  <a:pt x="685647" y="321117"/>
                </a:cubicBezTo>
                <a:lnTo>
                  <a:pt x="685647" y="160913"/>
                </a:lnTo>
                <a:lnTo>
                  <a:pt x="803111" y="160913"/>
                </a:lnTo>
                <a:lnTo>
                  <a:pt x="803111" y="493610"/>
                </a:lnTo>
                <a:lnTo>
                  <a:pt x="691207" y="493610"/>
                </a:lnTo>
                <a:lnTo>
                  <a:pt x="691207" y="458018"/>
                </a:lnTo>
                <a:cubicBezTo>
                  <a:pt x="678911" y="471470"/>
                  <a:pt x="663688" y="481960"/>
                  <a:pt x="646694" y="488690"/>
                </a:cubicBezTo>
                <a:cubicBezTo>
                  <a:pt x="629214" y="495688"/>
                  <a:pt x="610526" y="499234"/>
                  <a:pt x="591679" y="499130"/>
                </a:cubicBezTo>
                <a:cubicBezTo>
                  <a:pt x="553374" y="501014"/>
                  <a:pt x="515961" y="487261"/>
                  <a:pt x="488126" y="461065"/>
                </a:cubicBezTo>
                <a:cubicBezTo>
                  <a:pt x="460196" y="429780"/>
                  <a:pt x="446252" y="388577"/>
                  <a:pt x="449487" y="346894"/>
                </a:cubicBezTo>
                <a:close/>
                <a:moveTo>
                  <a:pt x="1460265" y="160913"/>
                </a:moveTo>
                <a:lnTo>
                  <a:pt x="1577729" y="160913"/>
                </a:lnTo>
                <a:lnTo>
                  <a:pt x="1577729" y="493610"/>
                </a:lnTo>
                <a:lnTo>
                  <a:pt x="1460265" y="493610"/>
                </a:lnTo>
                <a:close/>
                <a:moveTo>
                  <a:pt x="1797198" y="155395"/>
                </a:moveTo>
                <a:cubicBezTo>
                  <a:pt x="1821496" y="155389"/>
                  <a:pt x="1845731" y="157858"/>
                  <a:pt x="1869521" y="162763"/>
                </a:cubicBezTo>
                <a:cubicBezTo>
                  <a:pt x="1890469" y="166623"/>
                  <a:pt x="1910696" y="173657"/>
                  <a:pt x="1929492" y="183619"/>
                </a:cubicBezTo>
                <a:lnTo>
                  <a:pt x="1894249" y="262797"/>
                </a:lnTo>
                <a:cubicBezTo>
                  <a:pt x="1864778" y="246484"/>
                  <a:pt x="1831556" y="238024"/>
                  <a:pt x="1797815" y="238243"/>
                </a:cubicBezTo>
                <a:cubicBezTo>
                  <a:pt x="1783904" y="237430"/>
                  <a:pt x="1769982" y="239629"/>
                  <a:pt x="1757012" y="244689"/>
                </a:cubicBezTo>
                <a:cubicBezTo>
                  <a:pt x="1749661" y="247218"/>
                  <a:pt x="1744544" y="253866"/>
                  <a:pt x="1744019" y="261573"/>
                </a:cubicBezTo>
                <a:cubicBezTo>
                  <a:pt x="1744019" y="269366"/>
                  <a:pt x="1748761" y="274794"/>
                  <a:pt x="1758244" y="277859"/>
                </a:cubicBezTo>
                <a:cubicBezTo>
                  <a:pt x="1773652" y="282165"/>
                  <a:pt x="1789358" y="285337"/>
                  <a:pt x="1805235" y="287350"/>
                </a:cubicBezTo>
                <a:cubicBezTo>
                  <a:pt x="1828401" y="290522"/>
                  <a:pt x="1851324" y="295245"/>
                  <a:pt x="1873848" y="301487"/>
                </a:cubicBezTo>
                <a:cubicBezTo>
                  <a:pt x="1891970" y="306800"/>
                  <a:pt x="1908313" y="316870"/>
                  <a:pt x="1921153" y="330635"/>
                </a:cubicBezTo>
                <a:cubicBezTo>
                  <a:pt x="1935368" y="347030"/>
                  <a:pt x="1942576" y="368288"/>
                  <a:pt x="1941240" y="389881"/>
                </a:cubicBezTo>
                <a:cubicBezTo>
                  <a:pt x="1941423" y="410210"/>
                  <a:pt x="1934666" y="430001"/>
                  <a:pt x="1922071" y="446030"/>
                </a:cubicBezTo>
                <a:cubicBezTo>
                  <a:pt x="1907271" y="464035"/>
                  <a:pt x="1887671" y="477545"/>
                  <a:pt x="1865509" y="485019"/>
                </a:cubicBezTo>
                <a:cubicBezTo>
                  <a:pt x="1836627" y="495076"/>
                  <a:pt x="1806149" y="499858"/>
                  <a:pt x="1775552" y="499131"/>
                </a:cubicBezTo>
                <a:cubicBezTo>
                  <a:pt x="1747662" y="499147"/>
                  <a:pt x="1719865" y="495953"/>
                  <a:pt x="1692716" y="489614"/>
                </a:cubicBezTo>
                <a:lnTo>
                  <a:pt x="1692716" y="489614"/>
                </a:lnTo>
                <a:cubicBezTo>
                  <a:pt x="1669667" y="484889"/>
                  <a:pt x="1647537" y="476497"/>
                  <a:pt x="1627185" y="464762"/>
                </a:cubicBezTo>
                <a:lnTo>
                  <a:pt x="1662416" y="384960"/>
                </a:lnTo>
                <a:cubicBezTo>
                  <a:pt x="1679332" y="395069"/>
                  <a:pt x="1697670" y="402621"/>
                  <a:pt x="1716827" y="407365"/>
                </a:cubicBezTo>
                <a:cubicBezTo>
                  <a:pt x="1737190" y="412803"/>
                  <a:pt x="1758178" y="415590"/>
                  <a:pt x="1779264" y="415657"/>
                </a:cubicBezTo>
                <a:cubicBezTo>
                  <a:pt x="1793026" y="416506"/>
                  <a:pt x="1806815" y="414516"/>
                  <a:pt x="1819765" y="409813"/>
                </a:cubicBezTo>
                <a:cubicBezTo>
                  <a:pt x="1826906" y="407208"/>
                  <a:pt x="1831695" y="400506"/>
                  <a:pt x="1831814" y="392953"/>
                </a:cubicBezTo>
                <a:cubicBezTo>
                  <a:pt x="1831814" y="385585"/>
                  <a:pt x="1826971" y="380365"/>
                  <a:pt x="1817286" y="377292"/>
                </a:cubicBezTo>
                <a:cubicBezTo>
                  <a:pt x="1802190" y="373134"/>
                  <a:pt x="1786789" y="370153"/>
                  <a:pt x="1771226" y="368375"/>
                </a:cubicBezTo>
                <a:cubicBezTo>
                  <a:pt x="1748154" y="365842"/>
                  <a:pt x="1725315" y="361533"/>
                  <a:pt x="1702915" y="355487"/>
                </a:cubicBezTo>
                <a:cubicBezTo>
                  <a:pt x="1684321" y="350279"/>
                  <a:pt x="1667529" y="340091"/>
                  <a:pt x="1654377" y="326039"/>
                </a:cubicBezTo>
                <a:cubicBezTo>
                  <a:pt x="1639943" y="309387"/>
                  <a:pt x="1632623" y="287799"/>
                  <a:pt x="1633976" y="265869"/>
                </a:cubicBezTo>
                <a:cubicBezTo>
                  <a:pt x="1633729" y="245339"/>
                  <a:pt x="1640485" y="225330"/>
                  <a:pt x="1653145" y="209096"/>
                </a:cubicBezTo>
                <a:cubicBezTo>
                  <a:pt x="1667812" y="191154"/>
                  <a:pt x="1687167" y="177562"/>
                  <a:pt x="1709091" y="169807"/>
                </a:cubicBezTo>
                <a:cubicBezTo>
                  <a:pt x="1737292" y="159568"/>
                  <a:pt x="1767179" y="154678"/>
                  <a:pt x="1797198" y="155395"/>
                </a:cubicBezTo>
                <a:close/>
                <a:moveTo>
                  <a:pt x="164498" y="155394"/>
                </a:moveTo>
                <a:cubicBezTo>
                  <a:pt x="201687" y="152594"/>
                  <a:pt x="238124" y="166838"/>
                  <a:pt x="263410" y="194059"/>
                </a:cubicBezTo>
                <a:lnTo>
                  <a:pt x="263410" y="160913"/>
                </a:lnTo>
                <a:lnTo>
                  <a:pt x="375302" y="160913"/>
                </a:lnTo>
                <a:lnTo>
                  <a:pt x="375302" y="612701"/>
                </a:lnTo>
                <a:lnTo>
                  <a:pt x="257838" y="612701"/>
                </a:lnTo>
                <a:lnTo>
                  <a:pt x="257838" y="464137"/>
                </a:lnTo>
                <a:cubicBezTo>
                  <a:pt x="233057" y="488303"/>
                  <a:pt x="199181" y="501003"/>
                  <a:pt x="164498" y="499129"/>
                </a:cubicBezTo>
                <a:cubicBezTo>
                  <a:pt x="135382" y="499494"/>
                  <a:pt x="106690" y="492186"/>
                  <a:pt x="81347" y="477949"/>
                </a:cubicBezTo>
                <a:cubicBezTo>
                  <a:pt x="56321" y="463761"/>
                  <a:pt x="35768" y="442935"/>
                  <a:pt x="21992" y="417803"/>
                </a:cubicBezTo>
                <a:cubicBezTo>
                  <a:pt x="6907" y="390017"/>
                  <a:pt x="-655" y="358820"/>
                  <a:pt x="45" y="327262"/>
                </a:cubicBezTo>
                <a:cubicBezTo>
                  <a:pt x="-652" y="295704"/>
                  <a:pt x="6910" y="264507"/>
                  <a:pt x="21992" y="236720"/>
                </a:cubicBezTo>
                <a:cubicBezTo>
                  <a:pt x="35782" y="211592"/>
                  <a:pt x="56330" y="190761"/>
                  <a:pt x="81347" y="176550"/>
                </a:cubicBezTo>
                <a:cubicBezTo>
                  <a:pt x="106696" y="162332"/>
                  <a:pt x="135386" y="155033"/>
                  <a:pt x="164498" y="155394"/>
                </a:cubicBezTo>
                <a:close/>
                <a:moveTo>
                  <a:pt x="3112765" y="155393"/>
                </a:moveTo>
                <a:cubicBezTo>
                  <a:pt x="3158420" y="152260"/>
                  <a:pt x="3203670" y="165669"/>
                  <a:pt x="3240129" y="193134"/>
                </a:cubicBezTo>
                <a:cubicBezTo>
                  <a:pt x="3271416" y="223271"/>
                  <a:pt x="3287507" y="265712"/>
                  <a:pt x="3284000" y="308853"/>
                </a:cubicBezTo>
                <a:lnTo>
                  <a:pt x="3284000" y="493610"/>
                </a:lnTo>
                <a:lnTo>
                  <a:pt x="3174598" y="493610"/>
                </a:lnTo>
                <a:lnTo>
                  <a:pt x="3174598" y="450649"/>
                </a:lnTo>
                <a:cubicBezTo>
                  <a:pt x="3157693" y="482970"/>
                  <a:pt x="3124714" y="499130"/>
                  <a:pt x="3075661" y="499130"/>
                </a:cubicBezTo>
                <a:cubicBezTo>
                  <a:pt x="3052471" y="499701"/>
                  <a:pt x="3029448" y="495092"/>
                  <a:pt x="3008294" y="485642"/>
                </a:cubicBezTo>
                <a:cubicBezTo>
                  <a:pt x="2990719" y="477836"/>
                  <a:pt x="2975796" y="465145"/>
                  <a:pt x="2965327" y="449100"/>
                </a:cubicBezTo>
                <a:cubicBezTo>
                  <a:pt x="2955511" y="433355"/>
                  <a:pt x="2950464" y="415138"/>
                  <a:pt x="2950787" y="396623"/>
                </a:cubicBezTo>
                <a:cubicBezTo>
                  <a:pt x="2949551" y="367595"/>
                  <a:pt x="2963300" y="339942"/>
                  <a:pt x="2987262" y="323265"/>
                </a:cubicBezTo>
                <a:cubicBezTo>
                  <a:pt x="3021226" y="303415"/>
                  <a:pt x="3060478" y="294319"/>
                  <a:pt x="3099783" y="297189"/>
                </a:cubicBezTo>
                <a:lnTo>
                  <a:pt x="3166547" y="297189"/>
                </a:lnTo>
                <a:cubicBezTo>
                  <a:pt x="3164484" y="261995"/>
                  <a:pt x="3140788" y="244395"/>
                  <a:pt x="3095457" y="244387"/>
                </a:cubicBezTo>
                <a:cubicBezTo>
                  <a:pt x="3078876" y="244473"/>
                  <a:pt x="3062404" y="247058"/>
                  <a:pt x="3046605" y="252055"/>
                </a:cubicBezTo>
                <a:cubicBezTo>
                  <a:pt x="3031415" y="256525"/>
                  <a:pt x="3017171" y="263703"/>
                  <a:pt x="3004570" y="273236"/>
                </a:cubicBezTo>
                <a:lnTo>
                  <a:pt x="2965000" y="194058"/>
                </a:lnTo>
                <a:cubicBezTo>
                  <a:pt x="2985782" y="180821"/>
                  <a:pt x="3008670" y="171169"/>
                  <a:pt x="3032694" y="165509"/>
                </a:cubicBezTo>
                <a:cubicBezTo>
                  <a:pt x="3058852" y="158820"/>
                  <a:pt x="3085753" y="155421"/>
                  <a:pt x="3112765" y="155393"/>
                </a:cubicBezTo>
                <a:close/>
                <a:moveTo>
                  <a:pt x="2574912" y="155393"/>
                </a:moveTo>
                <a:cubicBezTo>
                  <a:pt x="2609285" y="154497"/>
                  <a:pt x="2643259" y="162870"/>
                  <a:pt x="2673221" y="179621"/>
                </a:cubicBezTo>
                <a:cubicBezTo>
                  <a:pt x="2699905" y="194762"/>
                  <a:pt x="2720610" y="218465"/>
                  <a:pt x="2731934" y="246835"/>
                </a:cubicBezTo>
                <a:lnTo>
                  <a:pt x="2641072" y="292893"/>
                </a:lnTo>
                <a:cubicBezTo>
                  <a:pt x="2630078" y="265845"/>
                  <a:pt x="2603660" y="248120"/>
                  <a:pt x="2574283" y="248082"/>
                </a:cubicBezTo>
                <a:cubicBezTo>
                  <a:pt x="2554708" y="247499"/>
                  <a:pt x="2535777" y="255060"/>
                  <a:pt x="2522060" y="268938"/>
                </a:cubicBezTo>
                <a:cubicBezTo>
                  <a:pt x="2507580" y="284598"/>
                  <a:pt x="2500103" y="305412"/>
                  <a:pt x="2501332" y="326636"/>
                </a:cubicBezTo>
                <a:cubicBezTo>
                  <a:pt x="2500070" y="348142"/>
                  <a:pt x="2507535" y="369254"/>
                  <a:pt x="2522060" y="385257"/>
                </a:cubicBezTo>
                <a:cubicBezTo>
                  <a:pt x="2535679" y="399316"/>
                  <a:pt x="2554646" y="407009"/>
                  <a:pt x="2574283" y="406438"/>
                </a:cubicBezTo>
                <a:cubicBezTo>
                  <a:pt x="2603659" y="406401"/>
                  <a:pt x="2630077" y="388677"/>
                  <a:pt x="2641072" y="361629"/>
                </a:cubicBezTo>
                <a:lnTo>
                  <a:pt x="2731934" y="407662"/>
                </a:lnTo>
                <a:cubicBezTo>
                  <a:pt x="2720625" y="436041"/>
                  <a:pt x="2699916" y="459747"/>
                  <a:pt x="2673221" y="474876"/>
                </a:cubicBezTo>
                <a:cubicBezTo>
                  <a:pt x="2643266" y="491646"/>
                  <a:pt x="2609289" y="500028"/>
                  <a:pt x="2574913" y="499129"/>
                </a:cubicBezTo>
                <a:cubicBezTo>
                  <a:pt x="2540434" y="499721"/>
                  <a:pt x="2506311" y="492143"/>
                  <a:pt x="2475371" y="477025"/>
                </a:cubicBezTo>
                <a:lnTo>
                  <a:pt x="2475371" y="477025"/>
                </a:lnTo>
                <a:cubicBezTo>
                  <a:pt x="2391978" y="436588"/>
                  <a:pt x="2357389" y="336683"/>
                  <a:pt x="2398115" y="253881"/>
                </a:cubicBezTo>
                <a:cubicBezTo>
                  <a:pt x="2414543" y="220481"/>
                  <a:pt x="2441733" y="193484"/>
                  <a:pt x="2475371" y="177173"/>
                </a:cubicBezTo>
                <a:cubicBezTo>
                  <a:pt x="2506374" y="162266"/>
                  <a:pt x="2540471" y="154805"/>
                  <a:pt x="2574912" y="155393"/>
                </a:cubicBezTo>
                <a:close/>
                <a:moveTo>
                  <a:pt x="2160246" y="155393"/>
                </a:moveTo>
                <a:cubicBezTo>
                  <a:pt x="2193577" y="155393"/>
                  <a:pt x="2226909" y="162653"/>
                  <a:pt x="2257774" y="177173"/>
                </a:cubicBezTo>
                <a:cubicBezTo>
                  <a:pt x="2285547" y="190734"/>
                  <a:pt x="2308905" y="211797"/>
                  <a:pt x="2325166" y="237943"/>
                </a:cubicBezTo>
                <a:cubicBezTo>
                  <a:pt x="2374590" y="316971"/>
                  <a:pt x="2350135" y="420818"/>
                  <a:pt x="2270543" y="469892"/>
                </a:cubicBezTo>
                <a:cubicBezTo>
                  <a:pt x="2266392" y="472451"/>
                  <a:pt x="2262132" y="474831"/>
                  <a:pt x="2257774" y="477025"/>
                </a:cubicBezTo>
                <a:cubicBezTo>
                  <a:pt x="2196258" y="506499"/>
                  <a:pt x="2124560" y="506499"/>
                  <a:pt x="2063044" y="477025"/>
                </a:cubicBezTo>
                <a:lnTo>
                  <a:pt x="2063044" y="477025"/>
                </a:lnTo>
                <a:cubicBezTo>
                  <a:pt x="2005623" y="448810"/>
                  <a:pt x="1969746" y="390239"/>
                  <a:pt x="1970924" y="326637"/>
                </a:cubicBezTo>
                <a:cubicBezTo>
                  <a:pt x="1969939" y="263410"/>
                  <a:pt x="2005655" y="205254"/>
                  <a:pt x="2062717" y="177173"/>
                </a:cubicBezTo>
                <a:cubicBezTo>
                  <a:pt x="2093582" y="162653"/>
                  <a:pt x="2126914" y="155393"/>
                  <a:pt x="2160246" y="155393"/>
                </a:cubicBezTo>
                <a:close/>
                <a:moveTo>
                  <a:pt x="1021335" y="155392"/>
                </a:moveTo>
                <a:cubicBezTo>
                  <a:pt x="1066991" y="152257"/>
                  <a:pt x="1112243" y="165666"/>
                  <a:pt x="1148701" y="193133"/>
                </a:cubicBezTo>
                <a:cubicBezTo>
                  <a:pt x="1179992" y="223268"/>
                  <a:pt x="1196087" y="265709"/>
                  <a:pt x="1192584" y="308853"/>
                </a:cubicBezTo>
                <a:lnTo>
                  <a:pt x="1192584" y="493609"/>
                </a:lnTo>
                <a:lnTo>
                  <a:pt x="1083170" y="493609"/>
                </a:lnTo>
                <a:lnTo>
                  <a:pt x="1083170" y="450648"/>
                </a:lnTo>
                <a:cubicBezTo>
                  <a:pt x="1066265" y="482968"/>
                  <a:pt x="1033291" y="499128"/>
                  <a:pt x="984245" y="499128"/>
                </a:cubicBezTo>
                <a:cubicBezTo>
                  <a:pt x="961052" y="499698"/>
                  <a:pt x="938025" y="495089"/>
                  <a:pt x="916866" y="485641"/>
                </a:cubicBezTo>
                <a:cubicBezTo>
                  <a:pt x="899293" y="477831"/>
                  <a:pt x="884371" y="465140"/>
                  <a:pt x="873899" y="449099"/>
                </a:cubicBezTo>
                <a:cubicBezTo>
                  <a:pt x="864093" y="433350"/>
                  <a:pt x="859050" y="415135"/>
                  <a:pt x="859371" y="396622"/>
                </a:cubicBezTo>
                <a:cubicBezTo>
                  <a:pt x="858135" y="367593"/>
                  <a:pt x="871885" y="339941"/>
                  <a:pt x="895846" y="323264"/>
                </a:cubicBezTo>
                <a:cubicBezTo>
                  <a:pt x="929805" y="303412"/>
                  <a:pt x="969054" y="294315"/>
                  <a:pt x="1008355" y="297187"/>
                </a:cubicBezTo>
                <a:lnTo>
                  <a:pt x="1075131" y="297187"/>
                </a:lnTo>
                <a:cubicBezTo>
                  <a:pt x="1073055" y="261994"/>
                  <a:pt x="1049354" y="244393"/>
                  <a:pt x="1004028" y="244385"/>
                </a:cubicBezTo>
                <a:cubicBezTo>
                  <a:pt x="987451" y="244471"/>
                  <a:pt x="970983" y="247057"/>
                  <a:pt x="955188" y="252054"/>
                </a:cubicBezTo>
                <a:cubicBezTo>
                  <a:pt x="939997" y="256519"/>
                  <a:pt x="925752" y="263696"/>
                  <a:pt x="913154" y="273234"/>
                </a:cubicBezTo>
                <a:lnTo>
                  <a:pt x="873584" y="194057"/>
                </a:lnTo>
                <a:cubicBezTo>
                  <a:pt x="894364" y="180816"/>
                  <a:pt x="917252" y="171163"/>
                  <a:pt x="941277" y="165508"/>
                </a:cubicBezTo>
                <a:cubicBezTo>
                  <a:pt x="967431" y="158818"/>
                  <a:pt x="994328" y="155420"/>
                  <a:pt x="1021335" y="155392"/>
                </a:cubicBezTo>
                <a:close/>
                <a:moveTo>
                  <a:pt x="3358183" y="38150"/>
                </a:moveTo>
                <a:lnTo>
                  <a:pt x="3475660" y="38150"/>
                </a:lnTo>
                <a:lnTo>
                  <a:pt x="3475660" y="493610"/>
                </a:lnTo>
                <a:lnTo>
                  <a:pt x="3358183" y="493610"/>
                </a:lnTo>
                <a:close/>
                <a:moveTo>
                  <a:pt x="1266767" y="38150"/>
                </a:moveTo>
                <a:lnTo>
                  <a:pt x="1384231" y="38150"/>
                </a:lnTo>
                <a:lnTo>
                  <a:pt x="1384231" y="493610"/>
                </a:lnTo>
                <a:lnTo>
                  <a:pt x="1266767" y="493610"/>
                </a:lnTo>
                <a:close/>
                <a:moveTo>
                  <a:pt x="2835198" y="84"/>
                </a:moveTo>
                <a:cubicBezTo>
                  <a:pt x="2854003" y="-789"/>
                  <a:pt x="2872477" y="5219"/>
                  <a:pt x="2887119" y="16969"/>
                </a:cubicBezTo>
                <a:cubicBezTo>
                  <a:pt x="2900026" y="27628"/>
                  <a:pt x="2907310" y="43566"/>
                  <a:pt x="2906891" y="60230"/>
                </a:cubicBezTo>
                <a:cubicBezTo>
                  <a:pt x="2907345" y="77610"/>
                  <a:pt x="2900121" y="94318"/>
                  <a:pt x="2887119" y="105963"/>
                </a:cubicBezTo>
                <a:cubicBezTo>
                  <a:pt x="2872823" y="118442"/>
                  <a:pt x="2854212" y="124933"/>
                  <a:pt x="2835198" y="124071"/>
                </a:cubicBezTo>
                <a:cubicBezTo>
                  <a:pt x="2816231" y="124943"/>
                  <a:pt x="2797647" y="118580"/>
                  <a:pt x="2783251" y="106288"/>
                </a:cubicBezTo>
                <a:cubicBezTo>
                  <a:pt x="2758667" y="84233"/>
                  <a:pt x="2756745" y="46566"/>
                  <a:pt x="2778957" y="22157"/>
                </a:cubicBezTo>
                <a:cubicBezTo>
                  <a:pt x="2780315" y="20664"/>
                  <a:pt x="2781748" y="19241"/>
                  <a:pt x="2783251" y="17893"/>
                </a:cubicBezTo>
                <a:cubicBezTo>
                  <a:pt x="2797643" y="5592"/>
                  <a:pt x="2816228" y="-779"/>
                  <a:pt x="2835198" y="84"/>
                </a:cubicBezTo>
                <a:close/>
                <a:moveTo>
                  <a:pt x="1519003" y="84"/>
                </a:moveTo>
                <a:cubicBezTo>
                  <a:pt x="1537809" y="-794"/>
                  <a:pt x="1556285" y="5215"/>
                  <a:pt x="1570924" y="16969"/>
                </a:cubicBezTo>
                <a:cubicBezTo>
                  <a:pt x="1583839" y="27623"/>
                  <a:pt x="1591129" y="43563"/>
                  <a:pt x="1590709" y="60229"/>
                </a:cubicBezTo>
                <a:cubicBezTo>
                  <a:pt x="1591165" y="77613"/>
                  <a:pt x="1583936" y="94324"/>
                  <a:pt x="1570924" y="105964"/>
                </a:cubicBezTo>
                <a:cubicBezTo>
                  <a:pt x="1556631" y="118446"/>
                  <a:pt x="1538018" y="124938"/>
                  <a:pt x="1519003" y="124072"/>
                </a:cubicBezTo>
                <a:cubicBezTo>
                  <a:pt x="1500040" y="124943"/>
                  <a:pt x="1481460" y="118580"/>
                  <a:pt x="1467069" y="106288"/>
                </a:cubicBezTo>
                <a:cubicBezTo>
                  <a:pt x="1442485" y="84253"/>
                  <a:pt x="1440546" y="46603"/>
                  <a:pt x="1462738" y="22193"/>
                </a:cubicBezTo>
                <a:cubicBezTo>
                  <a:pt x="1464107" y="20688"/>
                  <a:pt x="1465553" y="19252"/>
                  <a:pt x="1467069" y="17893"/>
                </a:cubicBezTo>
                <a:cubicBezTo>
                  <a:pt x="1481457" y="5592"/>
                  <a:pt x="1500037" y="-779"/>
                  <a:pt x="1519003" y="84"/>
                </a:cubicBezTo>
                <a:close/>
              </a:path>
            </a:pathLst>
          </a:custGeom>
          <a:solidFill>
            <a:schemeClr val="tx1"/>
          </a:solidFill>
          <a:ln w="118527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400"/>
          </a:p>
        </p:txBody>
      </p:sp>
    </p:spTree>
    <p:extLst>
      <p:ext uri="{BB962C8B-B14F-4D97-AF65-F5344CB8AC3E}">
        <p14:creationId xmlns:p14="http://schemas.microsoft.com/office/powerpoint/2010/main" val="10623536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_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F37D27-6FDD-C84B-B1BB-5DCB9CF87F9E}"/>
              </a:ext>
            </a:extLst>
          </p:cNvPr>
          <p:cNvSpPr/>
          <p:nvPr userDrawn="1"/>
        </p:nvSpPr>
        <p:spPr>
          <a:xfrm rot="16200000">
            <a:off x="-3227010" y="3227012"/>
            <a:ext cx="6858003" cy="40397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523E6F-3D00-4A90-9CD5-86911086E2B1}"/>
              </a:ext>
            </a:extLst>
          </p:cNvPr>
          <p:cNvSpPr/>
          <p:nvPr userDrawn="1"/>
        </p:nvSpPr>
        <p:spPr>
          <a:xfrm>
            <a:off x="11788029" y="6369789"/>
            <a:ext cx="403972" cy="48821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0" name="Graphique 19">
            <a:extLst>
              <a:ext uri="{FF2B5EF4-FFF2-40B4-BE49-F238E27FC236}">
                <a16:creationId xmlns:a16="http://schemas.microsoft.com/office/drawing/2014/main" id="{14E2D706-84C1-6049-90DF-B8073E9B662C}"/>
              </a:ext>
            </a:extLst>
          </p:cNvPr>
          <p:cNvSpPr/>
          <p:nvPr userDrawn="1"/>
        </p:nvSpPr>
        <p:spPr>
          <a:xfrm rot="16200000">
            <a:off x="11905623" y="6561853"/>
            <a:ext cx="168784" cy="104083"/>
          </a:xfrm>
          <a:custGeom>
            <a:avLst/>
            <a:gdLst>
              <a:gd name="connsiteX0" fmla="*/ 149093 w 168784"/>
              <a:gd name="connsiteY0" fmla="*/ 0 h 104083"/>
              <a:gd name="connsiteX1" fmla="*/ 84392 w 168784"/>
              <a:gd name="connsiteY1" fmla="*/ 64701 h 104083"/>
              <a:gd name="connsiteX2" fmla="*/ 19691 w 168784"/>
              <a:gd name="connsiteY2" fmla="*/ 0 h 104083"/>
              <a:gd name="connsiteX3" fmla="*/ 0 w 168784"/>
              <a:gd name="connsiteY3" fmla="*/ 19691 h 104083"/>
              <a:gd name="connsiteX4" fmla="*/ 84392 w 168784"/>
              <a:gd name="connsiteY4" fmla="*/ 104083 h 104083"/>
              <a:gd name="connsiteX5" fmla="*/ 168784 w 168784"/>
              <a:gd name="connsiteY5" fmla="*/ 19691 h 10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784" h="104083">
                <a:moveTo>
                  <a:pt x="149093" y="0"/>
                </a:moveTo>
                <a:lnTo>
                  <a:pt x="84392" y="64701"/>
                </a:lnTo>
                <a:lnTo>
                  <a:pt x="19691" y="0"/>
                </a:lnTo>
                <a:lnTo>
                  <a:pt x="0" y="19691"/>
                </a:lnTo>
                <a:lnTo>
                  <a:pt x="84392" y="104083"/>
                </a:lnTo>
                <a:lnTo>
                  <a:pt x="168784" y="19691"/>
                </a:lnTo>
                <a:close/>
              </a:path>
            </a:pathLst>
          </a:custGeom>
          <a:solidFill>
            <a:schemeClr val="bg1"/>
          </a:solidFill>
          <a:ln w="529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400"/>
          </a:p>
        </p:txBody>
      </p:sp>
      <p:sp>
        <p:nvSpPr>
          <p:cNvPr id="11" name="Forme libre 35">
            <a:extLst>
              <a:ext uri="{FF2B5EF4-FFF2-40B4-BE49-F238E27FC236}">
                <a16:creationId xmlns:a16="http://schemas.microsoft.com/office/drawing/2014/main" id="{63FE34AF-6E57-9D4D-9910-67D2AC24C5BE}"/>
              </a:ext>
            </a:extLst>
          </p:cNvPr>
          <p:cNvSpPr>
            <a:spLocks noChangeAspect="1"/>
          </p:cNvSpPr>
          <p:nvPr userDrawn="1"/>
        </p:nvSpPr>
        <p:spPr>
          <a:xfrm>
            <a:off x="10647162" y="6516532"/>
            <a:ext cx="1031033" cy="181755"/>
          </a:xfrm>
          <a:custGeom>
            <a:avLst/>
            <a:gdLst>
              <a:gd name="connsiteX0" fmla="*/ 3115860 w 3475660"/>
              <a:gd name="connsiteY0" fmla="*/ 357959 h 612701"/>
              <a:gd name="connsiteX1" fmla="*/ 3064542 w 3475660"/>
              <a:gd name="connsiteY1" fmla="*/ 391703 h 612701"/>
              <a:gd name="connsiteX2" fmla="*/ 3076290 w 3475660"/>
              <a:gd name="connsiteY2" fmla="*/ 416256 h 612701"/>
              <a:gd name="connsiteX3" fmla="*/ 3108439 w 3475660"/>
              <a:gd name="connsiteY3" fmla="*/ 425473 h 612701"/>
              <a:gd name="connsiteX4" fmla="*/ 3144285 w 3475660"/>
              <a:gd name="connsiteY4" fmla="*/ 415656 h 612701"/>
              <a:gd name="connsiteX5" fmla="*/ 3166548 w 3475660"/>
              <a:gd name="connsiteY5" fmla="*/ 386807 h 612701"/>
              <a:gd name="connsiteX6" fmla="*/ 3166548 w 3475660"/>
              <a:gd name="connsiteY6" fmla="*/ 357959 h 612701"/>
              <a:gd name="connsiteX7" fmla="*/ 1024432 w 3475660"/>
              <a:gd name="connsiteY7" fmla="*/ 357958 h 612701"/>
              <a:gd name="connsiteX8" fmla="*/ 973127 w 3475660"/>
              <a:gd name="connsiteY8" fmla="*/ 391702 h 612701"/>
              <a:gd name="connsiteX9" fmla="*/ 984862 w 3475660"/>
              <a:gd name="connsiteY9" fmla="*/ 416256 h 612701"/>
              <a:gd name="connsiteX10" fmla="*/ 1017010 w 3475660"/>
              <a:gd name="connsiteY10" fmla="*/ 425472 h 612701"/>
              <a:gd name="connsiteX11" fmla="*/ 1052870 w 3475660"/>
              <a:gd name="connsiteY11" fmla="*/ 415655 h 612701"/>
              <a:gd name="connsiteX12" fmla="*/ 1052870 w 3475660"/>
              <a:gd name="connsiteY12" fmla="*/ 415655 h 612701"/>
              <a:gd name="connsiteX13" fmla="*/ 1075133 w 3475660"/>
              <a:gd name="connsiteY13" fmla="*/ 386806 h 612701"/>
              <a:gd name="connsiteX14" fmla="*/ 1075133 w 3475660"/>
              <a:gd name="connsiteY14" fmla="*/ 357958 h 612701"/>
              <a:gd name="connsiteX15" fmla="*/ 189955 w 3475660"/>
              <a:gd name="connsiteY15" fmla="*/ 248088 h 612701"/>
              <a:gd name="connsiteX16" fmla="*/ 139565 w 3475660"/>
              <a:gd name="connsiteY16" fmla="*/ 268208 h 612701"/>
              <a:gd name="connsiteX17" fmla="*/ 138526 w 3475660"/>
              <a:gd name="connsiteY17" fmla="*/ 269239 h 612701"/>
              <a:gd name="connsiteX18" fmla="*/ 118741 w 3475660"/>
              <a:gd name="connsiteY18" fmla="*/ 327262 h 612701"/>
              <a:gd name="connsiteX19" fmla="*/ 138526 w 3475660"/>
              <a:gd name="connsiteY19" fmla="*/ 385258 h 612701"/>
              <a:gd name="connsiteX20" fmla="*/ 238792 w 3475660"/>
              <a:gd name="connsiteY20" fmla="*/ 386374 h 612701"/>
              <a:gd name="connsiteX21" fmla="*/ 239915 w 3475660"/>
              <a:gd name="connsiteY21" fmla="*/ 385258 h 612701"/>
              <a:gd name="connsiteX22" fmla="*/ 259700 w 3475660"/>
              <a:gd name="connsiteY22" fmla="*/ 327262 h 612701"/>
              <a:gd name="connsiteX23" fmla="*/ 239915 w 3475660"/>
              <a:gd name="connsiteY23" fmla="*/ 269239 h 612701"/>
              <a:gd name="connsiteX24" fmla="*/ 189955 w 3475660"/>
              <a:gd name="connsiteY24" fmla="*/ 248088 h 612701"/>
              <a:gd name="connsiteX25" fmla="*/ 2160117 w 3475660"/>
              <a:gd name="connsiteY25" fmla="*/ 248083 h 612701"/>
              <a:gd name="connsiteX26" fmla="*/ 2109437 w 3475660"/>
              <a:gd name="connsiteY26" fmla="*/ 268909 h 612701"/>
              <a:gd name="connsiteX27" fmla="*/ 2109406 w 3475660"/>
              <a:gd name="connsiteY27" fmla="*/ 268939 h 612701"/>
              <a:gd name="connsiteX28" fmla="*/ 2089608 w 3475660"/>
              <a:gd name="connsiteY28" fmla="*/ 326637 h 612701"/>
              <a:gd name="connsiteX29" fmla="*/ 2109406 w 3475660"/>
              <a:gd name="connsiteY29" fmla="*/ 385258 h 612701"/>
              <a:gd name="connsiteX30" fmla="*/ 2209651 w 3475660"/>
              <a:gd name="connsiteY30" fmla="*/ 386383 h 612701"/>
              <a:gd name="connsiteX31" fmla="*/ 2210783 w 3475660"/>
              <a:gd name="connsiteY31" fmla="*/ 385258 h 612701"/>
              <a:gd name="connsiteX32" fmla="*/ 2230581 w 3475660"/>
              <a:gd name="connsiteY32" fmla="*/ 326637 h 612701"/>
              <a:gd name="connsiteX33" fmla="*/ 2210783 w 3475660"/>
              <a:gd name="connsiteY33" fmla="*/ 268939 h 612701"/>
              <a:gd name="connsiteX34" fmla="*/ 2160117 w 3475660"/>
              <a:gd name="connsiteY34" fmla="*/ 248083 h 612701"/>
              <a:gd name="connsiteX35" fmla="*/ 2776459 w 3475660"/>
              <a:gd name="connsiteY35" fmla="*/ 160913 h 612701"/>
              <a:gd name="connsiteX36" fmla="*/ 2893911 w 3475660"/>
              <a:gd name="connsiteY36" fmla="*/ 160913 h 612701"/>
              <a:gd name="connsiteX37" fmla="*/ 2893911 w 3475660"/>
              <a:gd name="connsiteY37" fmla="*/ 493610 h 612701"/>
              <a:gd name="connsiteX38" fmla="*/ 2776459 w 3475660"/>
              <a:gd name="connsiteY38" fmla="*/ 493610 h 612701"/>
              <a:gd name="connsiteX39" fmla="*/ 449487 w 3475660"/>
              <a:gd name="connsiteY39" fmla="*/ 160913 h 612701"/>
              <a:gd name="connsiteX40" fmla="*/ 566950 w 3475660"/>
              <a:gd name="connsiteY40" fmla="*/ 160913 h 612701"/>
              <a:gd name="connsiteX41" fmla="*/ 566950 w 3475660"/>
              <a:gd name="connsiteY41" fmla="*/ 327861 h 612701"/>
              <a:gd name="connsiteX42" fmla="*/ 581163 w 3475660"/>
              <a:gd name="connsiteY42" fmla="*/ 382511 h 612701"/>
              <a:gd name="connsiteX43" fmla="*/ 622594 w 3475660"/>
              <a:gd name="connsiteY43" fmla="*/ 399696 h 612701"/>
              <a:gd name="connsiteX44" fmla="*/ 668025 w 3475660"/>
              <a:gd name="connsiteY44" fmla="*/ 380364 h 612701"/>
              <a:gd name="connsiteX45" fmla="*/ 685647 w 3475660"/>
              <a:gd name="connsiteY45" fmla="*/ 321117 h 612701"/>
              <a:gd name="connsiteX46" fmla="*/ 685647 w 3475660"/>
              <a:gd name="connsiteY46" fmla="*/ 160913 h 612701"/>
              <a:gd name="connsiteX47" fmla="*/ 803111 w 3475660"/>
              <a:gd name="connsiteY47" fmla="*/ 160913 h 612701"/>
              <a:gd name="connsiteX48" fmla="*/ 803111 w 3475660"/>
              <a:gd name="connsiteY48" fmla="*/ 493610 h 612701"/>
              <a:gd name="connsiteX49" fmla="*/ 691207 w 3475660"/>
              <a:gd name="connsiteY49" fmla="*/ 493610 h 612701"/>
              <a:gd name="connsiteX50" fmla="*/ 691207 w 3475660"/>
              <a:gd name="connsiteY50" fmla="*/ 458018 h 612701"/>
              <a:gd name="connsiteX51" fmla="*/ 646694 w 3475660"/>
              <a:gd name="connsiteY51" fmla="*/ 488690 h 612701"/>
              <a:gd name="connsiteX52" fmla="*/ 591679 w 3475660"/>
              <a:gd name="connsiteY52" fmla="*/ 499130 h 612701"/>
              <a:gd name="connsiteX53" fmla="*/ 488126 w 3475660"/>
              <a:gd name="connsiteY53" fmla="*/ 461065 h 612701"/>
              <a:gd name="connsiteX54" fmla="*/ 449487 w 3475660"/>
              <a:gd name="connsiteY54" fmla="*/ 346894 h 612701"/>
              <a:gd name="connsiteX55" fmla="*/ 1460265 w 3475660"/>
              <a:gd name="connsiteY55" fmla="*/ 160913 h 612701"/>
              <a:gd name="connsiteX56" fmla="*/ 1577729 w 3475660"/>
              <a:gd name="connsiteY56" fmla="*/ 160913 h 612701"/>
              <a:gd name="connsiteX57" fmla="*/ 1577729 w 3475660"/>
              <a:gd name="connsiteY57" fmla="*/ 493610 h 612701"/>
              <a:gd name="connsiteX58" fmla="*/ 1460265 w 3475660"/>
              <a:gd name="connsiteY58" fmla="*/ 493610 h 612701"/>
              <a:gd name="connsiteX59" fmla="*/ 1797198 w 3475660"/>
              <a:gd name="connsiteY59" fmla="*/ 155395 h 612701"/>
              <a:gd name="connsiteX60" fmla="*/ 1869521 w 3475660"/>
              <a:gd name="connsiteY60" fmla="*/ 162763 h 612701"/>
              <a:gd name="connsiteX61" fmla="*/ 1929492 w 3475660"/>
              <a:gd name="connsiteY61" fmla="*/ 183619 h 612701"/>
              <a:gd name="connsiteX62" fmla="*/ 1894249 w 3475660"/>
              <a:gd name="connsiteY62" fmla="*/ 262797 h 612701"/>
              <a:gd name="connsiteX63" fmla="*/ 1797815 w 3475660"/>
              <a:gd name="connsiteY63" fmla="*/ 238243 h 612701"/>
              <a:gd name="connsiteX64" fmla="*/ 1757012 w 3475660"/>
              <a:gd name="connsiteY64" fmla="*/ 244689 h 612701"/>
              <a:gd name="connsiteX65" fmla="*/ 1744019 w 3475660"/>
              <a:gd name="connsiteY65" fmla="*/ 261573 h 612701"/>
              <a:gd name="connsiteX66" fmla="*/ 1758244 w 3475660"/>
              <a:gd name="connsiteY66" fmla="*/ 277859 h 612701"/>
              <a:gd name="connsiteX67" fmla="*/ 1805235 w 3475660"/>
              <a:gd name="connsiteY67" fmla="*/ 287350 h 612701"/>
              <a:gd name="connsiteX68" fmla="*/ 1873848 w 3475660"/>
              <a:gd name="connsiteY68" fmla="*/ 301487 h 612701"/>
              <a:gd name="connsiteX69" fmla="*/ 1921153 w 3475660"/>
              <a:gd name="connsiteY69" fmla="*/ 330635 h 612701"/>
              <a:gd name="connsiteX70" fmla="*/ 1941240 w 3475660"/>
              <a:gd name="connsiteY70" fmla="*/ 389881 h 612701"/>
              <a:gd name="connsiteX71" fmla="*/ 1922071 w 3475660"/>
              <a:gd name="connsiteY71" fmla="*/ 446030 h 612701"/>
              <a:gd name="connsiteX72" fmla="*/ 1865509 w 3475660"/>
              <a:gd name="connsiteY72" fmla="*/ 485019 h 612701"/>
              <a:gd name="connsiteX73" fmla="*/ 1775552 w 3475660"/>
              <a:gd name="connsiteY73" fmla="*/ 499131 h 612701"/>
              <a:gd name="connsiteX74" fmla="*/ 1692716 w 3475660"/>
              <a:gd name="connsiteY74" fmla="*/ 489614 h 612701"/>
              <a:gd name="connsiteX75" fmla="*/ 1692716 w 3475660"/>
              <a:gd name="connsiteY75" fmla="*/ 489614 h 612701"/>
              <a:gd name="connsiteX76" fmla="*/ 1627185 w 3475660"/>
              <a:gd name="connsiteY76" fmla="*/ 464762 h 612701"/>
              <a:gd name="connsiteX77" fmla="*/ 1662416 w 3475660"/>
              <a:gd name="connsiteY77" fmla="*/ 384960 h 612701"/>
              <a:gd name="connsiteX78" fmla="*/ 1716827 w 3475660"/>
              <a:gd name="connsiteY78" fmla="*/ 407365 h 612701"/>
              <a:gd name="connsiteX79" fmla="*/ 1779264 w 3475660"/>
              <a:gd name="connsiteY79" fmla="*/ 415657 h 612701"/>
              <a:gd name="connsiteX80" fmla="*/ 1819765 w 3475660"/>
              <a:gd name="connsiteY80" fmla="*/ 409813 h 612701"/>
              <a:gd name="connsiteX81" fmla="*/ 1831814 w 3475660"/>
              <a:gd name="connsiteY81" fmla="*/ 392953 h 612701"/>
              <a:gd name="connsiteX82" fmla="*/ 1817286 w 3475660"/>
              <a:gd name="connsiteY82" fmla="*/ 377292 h 612701"/>
              <a:gd name="connsiteX83" fmla="*/ 1771226 w 3475660"/>
              <a:gd name="connsiteY83" fmla="*/ 368375 h 612701"/>
              <a:gd name="connsiteX84" fmla="*/ 1702915 w 3475660"/>
              <a:gd name="connsiteY84" fmla="*/ 355487 h 612701"/>
              <a:gd name="connsiteX85" fmla="*/ 1654377 w 3475660"/>
              <a:gd name="connsiteY85" fmla="*/ 326039 h 612701"/>
              <a:gd name="connsiteX86" fmla="*/ 1633976 w 3475660"/>
              <a:gd name="connsiteY86" fmla="*/ 265869 h 612701"/>
              <a:gd name="connsiteX87" fmla="*/ 1653145 w 3475660"/>
              <a:gd name="connsiteY87" fmla="*/ 209096 h 612701"/>
              <a:gd name="connsiteX88" fmla="*/ 1709091 w 3475660"/>
              <a:gd name="connsiteY88" fmla="*/ 169807 h 612701"/>
              <a:gd name="connsiteX89" fmla="*/ 1797198 w 3475660"/>
              <a:gd name="connsiteY89" fmla="*/ 155395 h 612701"/>
              <a:gd name="connsiteX90" fmla="*/ 164498 w 3475660"/>
              <a:gd name="connsiteY90" fmla="*/ 155394 h 612701"/>
              <a:gd name="connsiteX91" fmla="*/ 263410 w 3475660"/>
              <a:gd name="connsiteY91" fmla="*/ 194059 h 612701"/>
              <a:gd name="connsiteX92" fmla="*/ 263410 w 3475660"/>
              <a:gd name="connsiteY92" fmla="*/ 160913 h 612701"/>
              <a:gd name="connsiteX93" fmla="*/ 375302 w 3475660"/>
              <a:gd name="connsiteY93" fmla="*/ 160913 h 612701"/>
              <a:gd name="connsiteX94" fmla="*/ 375302 w 3475660"/>
              <a:gd name="connsiteY94" fmla="*/ 612701 h 612701"/>
              <a:gd name="connsiteX95" fmla="*/ 257838 w 3475660"/>
              <a:gd name="connsiteY95" fmla="*/ 612701 h 612701"/>
              <a:gd name="connsiteX96" fmla="*/ 257838 w 3475660"/>
              <a:gd name="connsiteY96" fmla="*/ 464137 h 612701"/>
              <a:gd name="connsiteX97" fmla="*/ 164498 w 3475660"/>
              <a:gd name="connsiteY97" fmla="*/ 499129 h 612701"/>
              <a:gd name="connsiteX98" fmla="*/ 81347 w 3475660"/>
              <a:gd name="connsiteY98" fmla="*/ 477949 h 612701"/>
              <a:gd name="connsiteX99" fmla="*/ 21992 w 3475660"/>
              <a:gd name="connsiteY99" fmla="*/ 417803 h 612701"/>
              <a:gd name="connsiteX100" fmla="*/ 45 w 3475660"/>
              <a:gd name="connsiteY100" fmla="*/ 327262 h 612701"/>
              <a:gd name="connsiteX101" fmla="*/ 21992 w 3475660"/>
              <a:gd name="connsiteY101" fmla="*/ 236720 h 612701"/>
              <a:gd name="connsiteX102" fmla="*/ 81347 w 3475660"/>
              <a:gd name="connsiteY102" fmla="*/ 176550 h 612701"/>
              <a:gd name="connsiteX103" fmla="*/ 164498 w 3475660"/>
              <a:gd name="connsiteY103" fmla="*/ 155394 h 612701"/>
              <a:gd name="connsiteX104" fmla="*/ 3112765 w 3475660"/>
              <a:gd name="connsiteY104" fmla="*/ 155393 h 612701"/>
              <a:gd name="connsiteX105" fmla="*/ 3240129 w 3475660"/>
              <a:gd name="connsiteY105" fmla="*/ 193134 h 612701"/>
              <a:gd name="connsiteX106" fmla="*/ 3284000 w 3475660"/>
              <a:gd name="connsiteY106" fmla="*/ 308853 h 612701"/>
              <a:gd name="connsiteX107" fmla="*/ 3284000 w 3475660"/>
              <a:gd name="connsiteY107" fmla="*/ 493610 h 612701"/>
              <a:gd name="connsiteX108" fmla="*/ 3174598 w 3475660"/>
              <a:gd name="connsiteY108" fmla="*/ 493610 h 612701"/>
              <a:gd name="connsiteX109" fmla="*/ 3174598 w 3475660"/>
              <a:gd name="connsiteY109" fmla="*/ 450649 h 612701"/>
              <a:gd name="connsiteX110" fmla="*/ 3075661 w 3475660"/>
              <a:gd name="connsiteY110" fmla="*/ 499130 h 612701"/>
              <a:gd name="connsiteX111" fmla="*/ 3008294 w 3475660"/>
              <a:gd name="connsiteY111" fmla="*/ 485642 h 612701"/>
              <a:gd name="connsiteX112" fmla="*/ 2965327 w 3475660"/>
              <a:gd name="connsiteY112" fmla="*/ 449100 h 612701"/>
              <a:gd name="connsiteX113" fmla="*/ 2950787 w 3475660"/>
              <a:gd name="connsiteY113" fmla="*/ 396623 h 612701"/>
              <a:gd name="connsiteX114" fmla="*/ 2987262 w 3475660"/>
              <a:gd name="connsiteY114" fmla="*/ 323265 h 612701"/>
              <a:gd name="connsiteX115" fmla="*/ 3099783 w 3475660"/>
              <a:gd name="connsiteY115" fmla="*/ 297189 h 612701"/>
              <a:gd name="connsiteX116" fmla="*/ 3166547 w 3475660"/>
              <a:gd name="connsiteY116" fmla="*/ 297189 h 612701"/>
              <a:gd name="connsiteX117" fmla="*/ 3095457 w 3475660"/>
              <a:gd name="connsiteY117" fmla="*/ 244387 h 612701"/>
              <a:gd name="connsiteX118" fmla="*/ 3046605 w 3475660"/>
              <a:gd name="connsiteY118" fmla="*/ 252055 h 612701"/>
              <a:gd name="connsiteX119" fmla="*/ 3004570 w 3475660"/>
              <a:gd name="connsiteY119" fmla="*/ 273236 h 612701"/>
              <a:gd name="connsiteX120" fmla="*/ 2965000 w 3475660"/>
              <a:gd name="connsiteY120" fmla="*/ 194058 h 612701"/>
              <a:gd name="connsiteX121" fmla="*/ 3032694 w 3475660"/>
              <a:gd name="connsiteY121" fmla="*/ 165509 h 612701"/>
              <a:gd name="connsiteX122" fmla="*/ 3112765 w 3475660"/>
              <a:gd name="connsiteY122" fmla="*/ 155393 h 612701"/>
              <a:gd name="connsiteX123" fmla="*/ 2574912 w 3475660"/>
              <a:gd name="connsiteY123" fmla="*/ 155393 h 612701"/>
              <a:gd name="connsiteX124" fmla="*/ 2673221 w 3475660"/>
              <a:gd name="connsiteY124" fmla="*/ 179621 h 612701"/>
              <a:gd name="connsiteX125" fmla="*/ 2731934 w 3475660"/>
              <a:gd name="connsiteY125" fmla="*/ 246835 h 612701"/>
              <a:gd name="connsiteX126" fmla="*/ 2641072 w 3475660"/>
              <a:gd name="connsiteY126" fmla="*/ 292893 h 612701"/>
              <a:gd name="connsiteX127" fmla="*/ 2574283 w 3475660"/>
              <a:gd name="connsiteY127" fmla="*/ 248082 h 612701"/>
              <a:gd name="connsiteX128" fmla="*/ 2522060 w 3475660"/>
              <a:gd name="connsiteY128" fmla="*/ 268938 h 612701"/>
              <a:gd name="connsiteX129" fmla="*/ 2501332 w 3475660"/>
              <a:gd name="connsiteY129" fmla="*/ 326636 h 612701"/>
              <a:gd name="connsiteX130" fmla="*/ 2522060 w 3475660"/>
              <a:gd name="connsiteY130" fmla="*/ 385257 h 612701"/>
              <a:gd name="connsiteX131" fmla="*/ 2574283 w 3475660"/>
              <a:gd name="connsiteY131" fmla="*/ 406438 h 612701"/>
              <a:gd name="connsiteX132" fmla="*/ 2641072 w 3475660"/>
              <a:gd name="connsiteY132" fmla="*/ 361629 h 612701"/>
              <a:gd name="connsiteX133" fmla="*/ 2731934 w 3475660"/>
              <a:gd name="connsiteY133" fmla="*/ 407662 h 612701"/>
              <a:gd name="connsiteX134" fmla="*/ 2673221 w 3475660"/>
              <a:gd name="connsiteY134" fmla="*/ 474876 h 612701"/>
              <a:gd name="connsiteX135" fmla="*/ 2574913 w 3475660"/>
              <a:gd name="connsiteY135" fmla="*/ 499129 h 612701"/>
              <a:gd name="connsiteX136" fmla="*/ 2475371 w 3475660"/>
              <a:gd name="connsiteY136" fmla="*/ 477025 h 612701"/>
              <a:gd name="connsiteX137" fmla="*/ 2475371 w 3475660"/>
              <a:gd name="connsiteY137" fmla="*/ 477025 h 612701"/>
              <a:gd name="connsiteX138" fmla="*/ 2398115 w 3475660"/>
              <a:gd name="connsiteY138" fmla="*/ 253881 h 612701"/>
              <a:gd name="connsiteX139" fmla="*/ 2475371 w 3475660"/>
              <a:gd name="connsiteY139" fmla="*/ 177173 h 612701"/>
              <a:gd name="connsiteX140" fmla="*/ 2574912 w 3475660"/>
              <a:gd name="connsiteY140" fmla="*/ 155393 h 612701"/>
              <a:gd name="connsiteX141" fmla="*/ 2160246 w 3475660"/>
              <a:gd name="connsiteY141" fmla="*/ 155393 h 612701"/>
              <a:gd name="connsiteX142" fmla="*/ 2257774 w 3475660"/>
              <a:gd name="connsiteY142" fmla="*/ 177173 h 612701"/>
              <a:gd name="connsiteX143" fmla="*/ 2325166 w 3475660"/>
              <a:gd name="connsiteY143" fmla="*/ 237943 h 612701"/>
              <a:gd name="connsiteX144" fmla="*/ 2270543 w 3475660"/>
              <a:gd name="connsiteY144" fmla="*/ 469892 h 612701"/>
              <a:gd name="connsiteX145" fmla="*/ 2257774 w 3475660"/>
              <a:gd name="connsiteY145" fmla="*/ 477025 h 612701"/>
              <a:gd name="connsiteX146" fmla="*/ 2063044 w 3475660"/>
              <a:gd name="connsiteY146" fmla="*/ 477025 h 612701"/>
              <a:gd name="connsiteX147" fmla="*/ 2063044 w 3475660"/>
              <a:gd name="connsiteY147" fmla="*/ 477025 h 612701"/>
              <a:gd name="connsiteX148" fmla="*/ 1970924 w 3475660"/>
              <a:gd name="connsiteY148" fmla="*/ 326637 h 612701"/>
              <a:gd name="connsiteX149" fmla="*/ 2062717 w 3475660"/>
              <a:gd name="connsiteY149" fmla="*/ 177173 h 612701"/>
              <a:gd name="connsiteX150" fmla="*/ 2160246 w 3475660"/>
              <a:gd name="connsiteY150" fmla="*/ 155393 h 612701"/>
              <a:gd name="connsiteX151" fmla="*/ 1021335 w 3475660"/>
              <a:gd name="connsiteY151" fmla="*/ 155392 h 612701"/>
              <a:gd name="connsiteX152" fmla="*/ 1148701 w 3475660"/>
              <a:gd name="connsiteY152" fmla="*/ 193133 h 612701"/>
              <a:gd name="connsiteX153" fmla="*/ 1192584 w 3475660"/>
              <a:gd name="connsiteY153" fmla="*/ 308853 h 612701"/>
              <a:gd name="connsiteX154" fmla="*/ 1192584 w 3475660"/>
              <a:gd name="connsiteY154" fmla="*/ 493609 h 612701"/>
              <a:gd name="connsiteX155" fmla="*/ 1083170 w 3475660"/>
              <a:gd name="connsiteY155" fmla="*/ 493609 h 612701"/>
              <a:gd name="connsiteX156" fmla="*/ 1083170 w 3475660"/>
              <a:gd name="connsiteY156" fmla="*/ 450648 h 612701"/>
              <a:gd name="connsiteX157" fmla="*/ 984245 w 3475660"/>
              <a:gd name="connsiteY157" fmla="*/ 499128 h 612701"/>
              <a:gd name="connsiteX158" fmla="*/ 916866 w 3475660"/>
              <a:gd name="connsiteY158" fmla="*/ 485641 h 612701"/>
              <a:gd name="connsiteX159" fmla="*/ 873899 w 3475660"/>
              <a:gd name="connsiteY159" fmla="*/ 449099 h 612701"/>
              <a:gd name="connsiteX160" fmla="*/ 859371 w 3475660"/>
              <a:gd name="connsiteY160" fmla="*/ 396622 h 612701"/>
              <a:gd name="connsiteX161" fmla="*/ 895846 w 3475660"/>
              <a:gd name="connsiteY161" fmla="*/ 323264 h 612701"/>
              <a:gd name="connsiteX162" fmla="*/ 1008355 w 3475660"/>
              <a:gd name="connsiteY162" fmla="*/ 297187 h 612701"/>
              <a:gd name="connsiteX163" fmla="*/ 1075131 w 3475660"/>
              <a:gd name="connsiteY163" fmla="*/ 297187 h 612701"/>
              <a:gd name="connsiteX164" fmla="*/ 1004028 w 3475660"/>
              <a:gd name="connsiteY164" fmla="*/ 244385 h 612701"/>
              <a:gd name="connsiteX165" fmla="*/ 955188 w 3475660"/>
              <a:gd name="connsiteY165" fmla="*/ 252054 h 612701"/>
              <a:gd name="connsiteX166" fmla="*/ 913154 w 3475660"/>
              <a:gd name="connsiteY166" fmla="*/ 273234 h 612701"/>
              <a:gd name="connsiteX167" fmla="*/ 873584 w 3475660"/>
              <a:gd name="connsiteY167" fmla="*/ 194057 h 612701"/>
              <a:gd name="connsiteX168" fmla="*/ 941277 w 3475660"/>
              <a:gd name="connsiteY168" fmla="*/ 165508 h 612701"/>
              <a:gd name="connsiteX169" fmla="*/ 1021335 w 3475660"/>
              <a:gd name="connsiteY169" fmla="*/ 155392 h 612701"/>
              <a:gd name="connsiteX170" fmla="*/ 3358183 w 3475660"/>
              <a:gd name="connsiteY170" fmla="*/ 38150 h 612701"/>
              <a:gd name="connsiteX171" fmla="*/ 3475660 w 3475660"/>
              <a:gd name="connsiteY171" fmla="*/ 38150 h 612701"/>
              <a:gd name="connsiteX172" fmla="*/ 3475660 w 3475660"/>
              <a:gd name="connsiteY172" fmla="*/ 493610 h 612701"/>
              <a:gd name="connsiteX173" fmla="*/ 3358183 w 3475660"/>
              <a:gd name="connsiteY173" fmla="*/ 493610 h 612701"/>
              <a:gd name="connsiteX174" fmla="*/ 1266767 w 3475660"/>
              <a:gd name="connsiteY174" fmla="*/ 38150 h 612701"/>
              <a:gd name="connsiteX175" fmla="*/ 1384231 w 3475660"/>
              <a:gd name="connsiteY175" fmla="*/ 38150 h 612701"/>
              <a:gd name="connsiteX176" fmla="*/ 1384231 w 3475660"/>
              <a:gd name="connsiteY176" fmla="*/ 493610 h 612701"/>
              <a:gd name="connsiteX177" fmla="*/ 1266767 w 3475660"/>
              <a:gd name="connsiteY177" fmla="*/ 493610 h 612701"/>
              <a:gd name="connsiteX178" fmla="*/ 2835198 w 3475660"/>
              <a:gd name="connsiteY178" fmla="*/ 84 h 612701"/>
              <a:gd name="connsiteX179" fmla="*/ 2887119 w 3475660"/>
              <a:gd name="connsiteY179" fmla="*/ 16969 h 612701"/>
              <a:gd name="connsiteX180" fmla="*/ 2906891 w 3475660"/>
              <a:gd name="connsiteY180" fmla="*/ 60230 h 612701"/>
              <a:gd name="connsiteX181" fmla="*/ 2887119 w 3475660"/>
              <a:gd name="connsiteY181" fmla="*/ 105963 h 612701"/>
              <a:gd name="connsiteX182" fmla="*/ 2835198 w 3475660"/>
              <a:gd name="connsiteY182" fmla="*/ 124071 h 612701"/>
              <a:gd name="connsiteX183" fmla="*/ 2783251 w 3475660"/>
              <a:gd name="connsiteY183" fmla="*/ 106288 h 612701"/>
              <a:gd name="connsiteX184" fmla="*/ 2778957 w 3475660"/>
              <a:gd name="connsiteY184" fmla="*/ 22157 h 612701"/>
              <a:gd name="connsiteX185" fmla="*/ 2783251 w 3475660"/>
              <a:gd name="connsiteY185" fmla="*/ 17893 h 612701"/>
              <a:gd name="connsiteX186" fmla="*/ 2835198 w 3475660"/>
              <a:gd name="connsiteY186" fmla="*/ 84 h 612701"/>
              <a:gd name="connsiteX187" fmla="*/ 1519003 w 3475660"/>
              <a:gd name="connsiteY187" fmla="*/ 84 h 612701"/>
              <a:gd name="connsiteX188" fmla="*/ 1570924 w 3475660"/>
              <a:gd name="connsiteY188" fmla="*/ 16969 h 612701"/>
              <a:gd name="connsiteX189" fmla="*/ 1590709 w 3475660"/>
              <a:gd name="connsiteY189" fmla="*/ 60229 h 612701"/>
              <a:gd name="connsiteX190" fmla="*/ 1570924 w 3475660"/>
              <a:gd name="connsiteY190" fmla="*/ 105964 h 612701"/>
              <a:gd name="connsiteX191" fmla="*/ 1519003 w 3475660"/>
              <a:gd name="connsiteY191" fmla="*/ 124072 h 612701"/>
              <a:gd name="connsiteX192" fmla="*/ 1467069 w 3475660"/>
              <a:gd name="connsiteY192" fmla="*/ 106288 h 612701"/>
              <a:gd name="connsiteX193" fmla="*/ 1462738 w 3475660"/>
              <a:gd name="connsiteY193" fmla="*/ 22193 h 612701"/>
              <a:gd name="connsiteX194" fmla="*/ 1467069 w 3475660"/>
              <a:gd name="connsiteY194" fmla="*/ 17893 h 612701"/>
              <a:gd name="connsiteX195" fmla="*/ 1519003 w 3475660"/>
              <a:gd name="connsiteY195" fmla="*/ 84 h 61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3475660" h="612701">
                <a:moveTo>
                  <a:pt x="3115860" y="357959"/>
                </a:moveTo>
                <a:cubicBezTo>
                  <a:pt x="3081648" y="357959"/>
                  <a:pt x="3064542" y="369207"/>
                  <a:pt x="3064542" y="391703"/>
                </a:cubicBezTo>
                <a:cubicBezTo>
                  <a:pt x="3064231" y="401292"/>
                  <a:pt x="3068607" y="410438"/>
                  <a:pt x="3076290" y="416256"/>
                </a:cubicBezTo>
                <a:cubicBezTo>
                  <a:pt x="3085640" y="422867"/>
                  <a:pt x="3096979" y="426118"/>
                  <a:pt x="3108439" y="425473"/>
                </a:cubicBezTo>
                <a:cubicBezTo>
                  <a:pt x="3121096" y="425737"/>
                  <a:pt x="3133554" y="422325"/>
                  <a:pt x="3144285" y="415656"/>
                </a:cubicBezTo>
                <a:cubicBezTo>
                  <a:pt x="3154808" y="408847"/>
                  <a:pt x="3162664" y="398666"/>
                  <a:pt x="3166548" y="386807"/>
                </a:cubicBezTo>
                <a:lnTo>
                  <a:pt x="3166548" y="357959"/>
                </a:lnTo>
                <a:close/>
                <a:moveTo>
                  <a:pt x="1024432" y="357958"/>
                </a:moveTo>
                <a:cubicBezTo>
                  <a:pt x="990220" y="357958"/>
                  <a:pt x="973118" y="369206"/>
                  <a:pt x="973127" y="391702"/>
                </a:cubicBezTo>
                <a:cubicBezTo>
                  <a:pt x="972811" y="401289"/>
                  <a:pt x="977183" y="410436"/>
                  <a:pt x="984862" y="416256"/>
                </a:cubicBezTo>
                <a:cubicBezTo>
                  <a:pt x="994212" y="422864"/>
                  <a:pt x="1005550" y="426114"/>
                  <a:pt x="1017010" y="425472"/>
                </a:cubicBezTo>
                <a:cubicBezTo>
                  <a:pt x="1029670" y="425734"/>
                  <a:pt x="1042133" y="422322"/>
                  <a:pt x="1052870" y="415655"/>
                </a:cubicBezTo>
                <a:lnTo>
                  <a:pt x="1052870" y="415655"/>
                </a:lnTo>
                <a:cubicBezTo>
                  <a:pt x="1063385" y="408839"/>
                  <a:pt x="1071240" y="398661"/>
                  <a:pt x="1075133" y="386806"/>
                </a:cubicBezTo>
                <a:lnTo>
                  <a:pt x="1075133" y="357958"/>
                </a:lnTo>
                <a:close/>
                <a:moveTo>
                  <a:pt x="189955" y="248088"/>
                </a:moveTo>
                <a:cubicBezTo>
                  <a:pt x="171795" y="247901"/>
                  <a:pt x="153564" y="254593"/>
                  <a:pt x="139565" y="268208"/>
                </a:cubicBezTo>
                <a:cubicBezTo>
                  <a:pt x="139215" y="268548"/>
                  <a:pt x="138868" y="268892"/>
                  <a:pt x="138526" y="269239"/>
                </a:cubicBezTo>
                <a:cubicBezTo>
                  <a:pt x="124631" y="285317"/>
                  <a:pt x="117541" y="306110"/>
                  <a:pt x="118741" y="327262"/>
                </a:cubicBezTo>
                <a:cubicBezTo>
                  <a:pt x="117537" y="348407"/>
                  <a:pt x="124628" y="369193"/>
                  <a:pt x="138526" y="385258"/>
                </a:cubicBezTo>
                <a:cubicBezTo>
                  <a:pt x="165903" y="413058"/>
                  <a:pt x="210794" y="413557"/>
                  <a:pt x="238792" y="386374"/>
                </a:cubicBezTo>
                <a:cubicBezTo>
                  <a:pt x="239170" y="386006"/>
                  <a:pt x="239544" y="385634"/>
                  <a:pt x="239915" y="385258"/>
                </a:cubicBezTo>
                <a:cubicBezTo>
                  <a:pt x="253807" y="369190"/>
                  <a:pt x="260898" y="348406"/>
                  <a:pt x="259700" y="327262"/>
                </a:cubicBezTo>
                <a:cubicBezTo>
                  <a:pt x="260893" y="306110"/>
                  <a:pt x="253803" y="285320"/>
                  <a:pt x="239915" y="269239"/>
                </a:cubicBezTo>
                <a:cubicBezTo>
                  <a:pt x="226203" y="255340"/>
                  <a:pt x="208114" y="248274"/>
                  <a:pt x="189955" y="248088"/>
                </a:cubicBezTo>
                <a:close/>
                <a:moveTo>
                  <a:pt x="2160117" y="248083"/>
                </a:moveTo>
                <a:cubicBezTo>
                  <a:pt x="2141777" y="248078"/>
                  <a:pt x="2123434" y="255019"/>
                  <a:pt x="2109437" y="268909"/>
                </a:cubicBezTo>
                <a:cubicBezTo>
                  <a:pt x="2109427" y="268919"/>
                  <a:pt x="2109416" y="268929"/>
                  <a:pt x="2109406" y="268939"/>
                </a:cubicBezTo>
                <a:cubicBezTo>
                  <a:pt x="2095470" y="284866"/>
                  <a:pt x="2088365" y="305575"/>
                  <a:pt x="2089608" y="326637"/>
                </a:cubicBezTo>
                <a:cubicBezTo>
                  <a:pt x="2088334" y="347983"/>
                  <a:pt x="2095429" y="368990"/>
                  <a:pt x="2109406" y="385258"/>
                </a:cubicBezTo>
                <a:cubicBezTo>
                  <a:pt x="2136776" y="413054"/>
                  <a:pt x="2181657" y="413558"/>
                  <a:pt x="2209651" y="386383"/>
                </a:cubicBezTo>
                <a:cubicBezTo>
                  <a:pt x="2210033" y="386012"/>
                  <a:pt x="2210410" y="385637"/>
                  <a:pt x="2210783" y="385258"/>
                </a:cubicBezTo>
                <a:cubicBezTo>
                  <a:pt x="2224750" y="368984"/>
                  <a:pt x="2231843" y="347981"/>
                  <a:pt x="2230581" y="326637"/>
                </a:cubicBezTo>
                <a:cubicBezTo>
                  <a:pt x="2231813" y="305577"/>
                  <a:pt x="2224709" y="284872"/>
                  <a:pt x="2210783" y="268939"/>
                </a:cubicBezTo>
                <a:cubicBezTo>
                  <a:pt x="2196795" y="255041"/>
                  <a:pt x="2178457" y="248089"/>
                  <a:pt x="2160117" y="248083"/>
                </a:cubicBezTo>
                <a:close/>
                <a:moveTo>
                  <a:pt x="2776459" y="160913"/>
                </a:moveTo>
                <a:lnTo>
                  <a:pt x="2893911" y="160913"/>
                </a:lnTo>
                <a:lnTo>
                  <a:pt x="2893911" y="493610"/>
                </a:lnTo>
                <a:lnTo>
                  <a:pt x="2776459" y="493610"/>
                </a:lnTo>
                <a:close/>
                <a:moveTo>
                  <a:pt x="449487" y="160913"/>
                </a:moveTo>
                <a:lnTo>
                  <a:pt x="566950" y="160913"/>
                </a:lnTo>
                <a:lnTo>
                  <a:pt x="566950" y="327861"/>
                </a:lnTo>
                <a:cubicBezTo>
                  <a:pt x="565336" y="347149"/>
                  <a:pt x="570346" y="366411"/>
                  <a:pt x="581163" y="382511"/>
                </a:cubicBezTo>
                <a:cubicBezTo>
                  <a:pt x="591507" y="394357"/>
                  <a:pt x="606837" y="400715"/>
                  <a:pt x="622594" y="399696"/>
                </a:cubicBezTo>
                <a:cubicBezTo>
                  <a:pt x="639871" y="400235"/>
                  <a:pt x="656504" y="393158"/>
                  <a:pt x="668025" y="380364"/>
                </a:cubicBezTo>
                <a:cubicBezTo>
                  <a:pt x="681077" y="363459"/>
                  <a:pt x="687356" y="342350"/>
                  <a:pt x="685647" y="321117"/>
                </a:cubicBezTo>
                <a:lnTo>
                  <a:pt x="685647" y="160913"/>
                </a:lnTo>
                <a:lnTo>
                  <a:pt x="803111" y="160913"/>
                </a:lnTo>
                <a:lnTo>
                  <a:pt x="803111" y="493610"/>
                </a:lnTo>
                <a:lnTo>
                  <a:pt x="691207" y="493610"/>
                </a:lnTo>
                <a:lnTo>
                  <a:pt x="691207" y="458018"/>
                </a:lnTo>
                <a:cubicBezTo>
                  <a:pt x="678911" y="471470"/>
                  <a:pt x="663688" y="481960"/>
                  <a:pt x="646694" y="488690"/>
                </a:cubicBezTo>
                <a:cubicBezTo>
                  <a:pt x="629214" y="495688"/>
                  <a:pt x="610526" y="499234"/>
                  <a:pt x="591679" y="499130"/>
                </a:cubicBezTo>
                <a:cubicBezTo>
                  <a:pt x="553374" y="501014"/>
                  <a:pt x="515961" y="487261"/>
                  <a:pt x="488126" y="461065"/>
                </a:cubicBezTo>
                <a:cubicBezTo>
                  <a:pt x="460196" y="429780"/>
                  <a:pt x="446252" y="388577"/>
                  <a:pt x="449487" y="346894"/>
                </a:cubicBezTo>
                <a:close/>
                <a:moveTo>
                  <a:pt x="1460265" y="160913"/>
                </a:moveTo>
                <a:lnTo>
                  <a:pt x="1577729" y="160913"/>
                </a:lnTo>
                <a:lnTo>
                  <a:pt x="1577729" y="493610"/>
                </a:lnTo>
                <a:lnTo>
                  <a:pt x="1460265" y="493610"/>
                </a:lnTo>
                <a:close/>
                <a:moveTo>
                  <a:pt x="1797198" y="155395"/>
                </a:moveTo>
                <a:cubicBezTo>
                  <a:pt x="1821496" y="155389"/>
                  <a:pt x="1845731" y="157858"/>
                  <a:pt x="1869521" y="162763"/>
                </a:cubicBezTo>
                <a:cubicBezTo>
                  <a:pt x="1890469" y="166623"/>
                  <a:pt x="1910696" y="173657"/>
                  <a:pt x="1929492" y="183619"/>
                </a:cubicBezTo>
                <a:lnTo>
                  <a:pt x="1894249" y="262797"/>
                </a:lnTo>
                <a:cubicBezTo>
                  <a:pt x="1864778" y="246484"/>
                  <a:pt x="1831556" y="238024"/>
                  <a:pt x="1797815" y="238243"/>
                </a:cubicBezTo>
                <a:cubicBezTo>
                  <a:pt x="1783904" y="237430"/>
                  <a:pt x="1769982" y="239629"/>
                  <a:pt x="1757012" y="244689"/>
                </a:cubicBezTo>
                <a:cubicBezTo>
                  <a:pt x="1749661" y="247218"/>
                  <a:pt x="1744544" y="253866"/>
                  <a:pt x="1744019" y="261573"/>
                </a:cubicBezTo>
                <a:cubicBezTo>
                  <a:pt x="1744019" y="269366"/>
                  <a:pt x="1748761" y="274794"/>
                  <a:pt x="1758244" y="277859"/>
                </a:cubicBezTo>
                <a:cubicBezTo>
                  <a:pt x="1773652" y="282165"/>
                  <a:pt x="1789358" y="285337"/>
                  <a:pt x="1805235" y="287350"/>
                </a:cubicBezTo>
                <a:cubicBezTo>
                  <a:pt x="1828401" y="290522"/>
                  <a:pt x="1851324" y="295245"/>
                  <a:pt x="1873848" y="301487"/>
                </a:cubicBezTo>
                <a:cubicBezTo>
                  <a:pt x="1891970" y="306800"/>
                  <a:pt x="1908313" y="316870"/>
                  <a:pt x="1921153" y="330635"/>
                </a:cubicBezTo>
                <a:cubicBezTo>
                  <a:pt x="1935368" y="347030"/>
                  <a:pt x="1942576" y="368288"/>
                  <a:pt x="1941240" y="389881"/>
                </a:cubicBezTo>
                <a:cubicBezTo>
                  <a:pt x="1941423" y="410210"/>
                  <a:pt x="1934666" y="430001"/>
                  <a:pt x="1922071" y="446030"/>
                </a:cubicBezTo>
                <a:cubicBezTo>
                  <a:pt x="1907271" y="464035"/>
                  <a:pt x="1887671" y="477545"/>
                  <a:pt x="1865509" y="485019"/>
                </a:cubicBezTo>
                <a:cubicBezTo>
                  <a:pt x="1836627" y="495076"/>
                  <a:pt x="1806149" y="499858"/>
                  <a:pt x="1775552" y="499131"/>
                </a:cubicBezTo>
                <a:cubicBezTo>
                  <a:pt x="1747662" y="499147"/>
                  <a:pt x="1719865" y="495953"/>
                  <a:pt x="1692716" y="489614"/>
                </a:cubicBezTo>
                <a:lnTo>
                  <a:pt x="1692716" y="489614"/>
                </a:lnTo>
                <a:cubicBezTo>
                  <a:pt x="1669667" y="484889"/>
                  <a:pt x="1647537" y="476497"/>
                  <a:pt x="1627185" y="464762"/>
                </a:cubicBezTo>
                <a:lnTo>
                  <a:pt x="1662416" y="384960"/>
                </a:lnTo>
                <a:cubicBezTo>
                  <a:pt x="1679332" y="395069"/>
                  <a:pt x="1697670" y="402621"/>
                  <a:pt x="1716827" y="407365"/>
                </a:cubicBezTo>
                <a:cubicBezTo>
                  <a:pt x="1737190" y="412803"/>
                  <a:pt x="1758178" y="415590"/>
                  <a:pt x="1779264" y="415657"/>
                </a:cubicBezTo>
                <a:cubicBezTo>
                  <a:pt x="1793026" y="416506"/>
                  <a:pt x="1806815" y="414516"/>
                  <a:pt x="1819765" y="409813"/>
                </a:cubicBezTo>
                <a:cubicBezTo>
                  <a:pt x="1826906" y="407208"/>
                  <a:pt x="1831695" y="400506"/>
                  <a:pt x="1831814" y="392953"/>
                </a:cubicBezTo>
                <a:cubicBezTo>
                  <a:pt x="1831814" y="385585"/>
                  <a:pt x="1826971" y="380365"/>
                  <a:pt x="1817286" y="377292"/>
                </a:cubicBezTo>
                <a:cubicBezTo>
                  <a:pt x="1802190" y="373134"/>
                  <a:pt x="1786789" y="370153"/>
                  <a:pt x="1771226" y="368375"/>
                </a:cubicBezTo>
                <a:cubicBezTo>
                  <a:pt x="1748154" y="365842"/>
                  <a:pt x="1725315" y="361533"/>
                  <a:pt x="1702915" y="355487"/>
                </a:cubicBezTo>
                <a:cubicBezTo>
                  <a:pt x="1684321" y="350279"/>
                  <a:pt x="1667529" y="340091"/>
                  <a:pt x="1654377" y="326039"/>
                </a:cubicBezTo>
                <a:cubicBezTo>
                  <a:pt x="1639943" y="309387"/>
                  <a:pt x="1632623" y="287799"/>
                  <a:pt x="1633976" y="265869"/>
                </a:cubicBezTo>
                <a:cubicBezTo>
                  <a:pt x="1633729" y="245339"/>
                  <a:pt x="1640485" y="225330"/>
                  <a:pt x="1653145" y="209096"/>
                </a:cubicBezTo>
                <a:cubicBezTo>
                  <a:pt x="1667812" y="191154"/>
                  <a:pt x="1687167" y="177562"/>
                  <a:pt x="1709091" y="169807"/>
                </a:cubicBezTo>
                <a:cubicBezTo>
                  <a:pt x="1737292" y="159568"/>
                  <a:pt x="1767179" y="154678"/>
                  <a:pt x="1797198" y="155395"/>
                </a:cubicBezTo>
                <a:close/>
                <a:moveTo>
                  <a:pt x="164498" y="155394"/>
                </a:moveTo>
                <a:cubicBezTo>
                  <a:pt x="201687" y="152594"/>
                  <a:pt x="238124" y="166838"/>
                  <a:pt x="263410" y="194059"/>
                </a:cubicBezTo>
                <a:lnTo>
                  <a:pt x="263410" y="160913"/>
                </a:lnTo>
                <a:lnTo>
                  <a:pt x="375302" y="160913"/>
                </a:lnTo>
                <a:lnTo>
                  <a:pt x="375302" y="612701"/>
                </a:lnTo>
                <a:lnTo>
                  <a:pt x="257838" y="612701"/>
                </a:lnTo>
                <a:lnTo>
                  <a:pt x="257838" y="464137"/>
                </a:lnTo>
                <a:cubicBezTo>
                  <a:pt x="233057" y="488303"/>
                  <a:pt x="199181" y="501003"/>
                  <a:pt x="164498" y="499129"/>
                </a:cubicBezTo>
                <a:cubicBezTo>
                  <a:pt x="135382" y="499494"/>
                  <a:pt x="106690" y="492186"/>
                  <a:pt x="81347" y="477949"/>
                </a:cubicBezTo>
                <a:cubicBezTo>
                  <a:pt x="56321" y="463761"/>
                  <a:pt x="35768" y="442935"/>
                  <a:pt x="21992" y="417803"/>
                </a:cubicBezTo>
                <a:cubicBezTo>
                  <a:pt x="6907" y="390017"/>
                  <a:pt x="-655" y="358820"/>
                  <a:pt x="45" y="327262"/>
                </a:cubicBezTo>
                <a:cubicBezTo>
                  <a:pt x="-652" y="295704"/>
                  <a:pt x="6910" y="264507"/>
                  <a:pt x="21992" y="236720"/>
                </a:cubicBezTo>
                <a:cubicBezTo>
                  <a:pt x="35782" y="211592"/>
                  <a:pt x="56330" y="190761"/>
                  <a:pt x="81347" y="176550"/>
                </a:cubicBezTo>
                <a:cubicBezTo>
                  <a:pt x="106696" y="162332"/>
                  <a:pt x="135386" y="155033"/>
                  <a:pt x="164498" y="155394"/>
                </a:cubicBezTo>
                <a:close/>
                <a:moveTo>
                  <a:pt x="3112765" y="155393"/>
                </a:moveTo>
                <a:cubicBezTo>
                  <a:pt x="3158420" y="152260"/>
                  <a:pt x="3203670" y="165669"/>
                  <a:pt x="3240129" y="193134"/>
                </a:cubicBezTo>
                <a:cubicBezTo>
                  <a:pt x="3271416" y="223271"/>
                  <a:pt x="3287507" y="265712"/>
                  <a:pt x="3284000" y="308853"/>
                </a:cubicBezTo>
                <a:lnTo>
                  <a:pt x="3284000" y="493610"/>
                </a:lnTo>
                <a:lnTo>
                  <a:pt x="3174598" y="493610"/>
                </a:lnTo>
                <a:lnTo>
                  <a:pt x="3174598" y="450649"/>
                </a:lnTo>
                <a:cubicBezTo>
                  <a:pt x="3157693" y="482970"/>
                  <a:pt x="3124714" y="499130"/>
                  <a:pt x="3075661" y="499130"/>
                </a:cubicBezTo>
                <a:cubicBezTo>
                  <a:pt x="3052471" y="499701"/>
                  <a:pt x="3029448" y="495092"/>
                  <a:pt x="3008294" y="485642"/>
                </a:cubicBezTo>
                <a:cubicBezTo>
                  <a:pt x="2990719" y="477836"/>
                  <a:pt x="2975796" y="465145"/>
                  <a:pt x="2965327" y="449100"/>
                </a:cubicBezTo>
                <a:cubicBezTo>
                  <a:pt x="2955511" y="433355"/>
                  <a:pt x="2950464" y="415138"/>
                  <a:pt x="2950787" y="396623"/>
                </a:cubicBezTo>
                <a:cubicBezTo>
                  <a:pt x="2949551" y="367595"/>
                  <a:pt x="2963300" y="339942"/>
                  <a:pt x="2987262" y="323265"/>
                </a:cubicBezTo>
                <a:cubicBezTo>
                  <a:pt x="3021226" y="303415"/>
                  <a:pt x="3060478" y="294319"/>
                  <a:pt x="3099783" y="297189"/>
                </a:cubicBezTo>
                <a:lnTo>
                  <a:pt x="3166547" y="297189"/>
                </a:lnTo>
                <a:cubicBezTo>
                  <a:pt x="3164484" y="261995"/>
                  <a:pt x="3140788" y="244395"/>
                  <a:pt x="3095457" y="244387"/>
                </a:cubicBezTo>
                <a:cubicBezTo>
                  <a:pt x="3078876" y="244473"/>
                  <a:pt x="3062404" y="247058"/>
                  <a:pt x="3046605" y="252055"/>
                </a:cubicBezTo>
                <a:cubicBezTo>
                  <a:pt x="3031415" y="256525"/>
                  <a:pt x="3017171" y="263703"/>
                  <a:pt x="3004570" y="273236"/>
                </a:cubicBezTo>
                <a:lnTo>
                  <a:pt x="2965000" y="194058"/>
                </a:lnTo>
                <a:cubicBezTo>
                  <a:pt x="2985782" y="180821"/>
                  <a:pt x="3008670" y="171169"/>
                  <a:pt x="3032694" y="165509"/>
                </a:cubicBezTo>
                <a:cubicBezTo>
                  <a:pt x="3058852" y="158820"/>
                  <a:pt x="3085753" y="155421"/>
                  <a:pt x="3112765" y="155393"/>
                </a:cubicBezTo>
                <a:close/>
                <a:moveTo>
                  <a:pt x="2574912" y="155393"/>
                </a:moveTo>
                <a:cubicBezTo>
                  <a:pt x="2609285" y="154497"/>
                  <a:pt x="2643259" y="162870"/>
                  <a:pt x="2673221" y="179621"/>
                </a:cubicBezTo>
                <a:cubicBezTo>
                  <a:pt x="2699905" y="194762"/>
                  <a:pt x="2720610" y="218465"/>
                  <a:pt x="2731934" y="246835"/>
                </a:cubicBezTo>
                <a:lnTo>
                  <a:pt x="2641072" y="292893"/>
                </a:lnTo>
                <a:cubicBezTo>
                  <a:pt x="2630078" y="265845"/>
                  <a:pt x="2603660" y="248120"/>
                  <a:pt x="2574283" y="248082"/>
                </a:cubicBezTo>
                <a:cubicBezTo>
                  <a:pt x="2554708" y="247499"/>
                  <a:pt x="2535777" y="255060"/>
                  <a:pt x="2522060" y="268938"/>
                </a:cubicBezTo>
                <a:cubicBezTo>
                  <a:pt x="2507580" y="284598"/>
                  <a:pt x="2500103" y="305412"/>
                  <a:pt x="2501332" y="326636"/>
                </a:cubicBezTo>
                <a:cubicBezTo>
                  <a:pt x="2500070" y="348142"/>
                  <a:pt x="2507535" y="369254"/>
                  <a:pt x="2522060" y="385257"/>
                </a:cubicBezTo>
                <a:cubicBezTo>
                  <a:pt x="2535679" y="399316"/>
                  <a:pt x="2554646" y="407009"/>
                  <a:pt x="2574283" y="406438"/>
                </a:cubicBezTo>
                <a:cubicBezTo>
                  <a:pt x="2603659" y="406401"/>
                  <a:pt x="2630077" y="388677"/>
                  <a:pt x="2641072" y="361629"/>
                </a:cubicBezTo>
                <a:lnTo>
                  <a:pt x="2731934" y="407662"/>
                </a:lnTo>
                <a:cubicBezTo>
                  <a:pt x="2720625" y="436041"/>
                  <a:pt x="2699916" y="459747"/>
                  <a:pt x="2673221" y="474876"/>
                </a:cubicBezTo>
                <a:cubicBezTo>
                  <a:pt x="2643266" y="491646"/>
                  <a:pt x="2609289" y="500028"/>
                  <a:pt x="2574913" y="499129"/>
                </a:cubicBezTo>
                <a:cubicBezTo>
                  <a:pt x="2540434" y="499721"/>
                  <a:pt x="2506311" y="492143"/>
                  <a:pt x="2475371" y="477025"/>
                </a:cubicBezTo>
                <a:lnTo>
                  <a:pt x="2475371" y="477025"/>
                </a:lnTo>
                <a:cubicBezTo>
                  <a:pt x="2391978" y="436588"/>
                  <a:pt x="2357389" y="336683"/>
                  <a:pt x="2398115" y="253881"/>
                </a:cubicBezTo>
                <a:cubicBezTo>
                  <a:pt x="2414543" y="220481"/>
                  <a:pt x="2441733" y="193484"/>
                  <a:pt x="2475371" y="177173"/>
                </a:cubicBezTo>
                <a:cubicBezTo>
                  <a:pt x="2506374" y="162266"/>
                  <a:pt x="2540471" y="154805"/>
                  <a:pt x="2574912" y="155393"/>
                </a:cubicBezTo>
                <a:close/>
                <a:moveTo>
                  <a:pt x="2160246" y="155393"/>
                </a:moveTo>
                <a:cubicBezTo>
                  <a:pt x="2193577" y="155393"/>
                  <a:pt x="2226909" y="162653"/>
                  <a:pt x="2257774" y="177173"/>
                </a:cubicBezTo>
                <a:cubicBezTo>
                  <a:pt x="2285547" y="190734"/>
                  <a:pt x="2308905" y="211797"/>
                  <a:pt x="2325166" y="237943"/>
                </a:cubicBezTo>
                <a:cubicBezTo>
                  <a:pt x="2374590" y="316971"/>
                  <a:pt x="2350135" y="420818"/>
                  <a:pt x="2270543" y="469892"/>
                </a:cubicBezTo>
                <a:cubicBezTo>
                  <a:pt x="2266392" y="472451"/>
                  <a:pt x="2262132" y="474831"/>
                  <a:pt x="2257774" y="477025"/>
                </a:cubicBezTo>
                <a:cubicBezTo>
                  <a:pt x="2196258" y="506499"/>
                  <a:pt x="2124560" y="506499"/>
                  <a:pt x="2063044" y="477025"/>
                </a:cubicBezTo>
                <a:lnTo>
                  <a:pt x="2063044" y="477025"/>
                </a:lnTo>
                <a:cubicBezTo>
                  <a:pt x="2005623" y="448810"/>
                  <a:pt x="1969746" y="390239"/>
                  <a:pt x="1970924" y="326637"/>
                </a:cubicBezTo>
                <a:cubicBezTo>
                  <a:pt x="1969939" y="263410"/>
                  <a:pt x="2005655" y="205254"/>
                  <a:pt x="2062717" y="177173"/>
                </a:cubicBezTo>
                <a:cubicBezTo>
                  <a:pt x="2093582" y="162653"/>
                  <a:pt x="2126914" y="155393"/>
                  <a:pt x="2160246" y="155393"/>
                </a:cubicBezTo>
                <a:close/>
                <a:moveTo>
                  <a:pt x="1021335" y="155392"/>
                </a:moveTo>
                <a:cubicBezTo>
                  <a:pt x="1066991" y="152257"/>
                  <a:pt x="1112243" y="165666"/>
                  <a:pt x="1148701" y="193133"/>
                </a:cubicBezTo>
                <a:cubicBezTo>
                  <a:pt x="1179992" y="223268"/>
                  <a:pt x="1196087" y="265709"/>
                  <a:pt x="1192584" y="308853"/>
                </a:cubicBezTo>
                <a:lnTo>
                  <a:pt x="1192584" y="493609"/>
                </a:lnTo>
                <a:lnTo>
                  <a:pt x="1083170" y="493609"/>
                </a:lnTo>
                <a:lnTo>
                  <a:pt x="1083170" y="450648"/>
                </a:lnTo>
                <a:cubicBezTo>
                  <a:pt x="1066265" y="482968"/>
                  <a:pt x="1033291" y="499128"/>
                  <a:pt x="984245" y="499128"/>
                </a:cubicBezTo>
                <a:cubicBezTo>
                  <a:pt x="961052" y="499698"/>
                  <a:pt x="938025" y="495089"/>
                  <a:pt x="916866" y="485641"/>
                </a:cubicBezTo>
                <a:cubicBezTo>
                  <a:pt x="899293" y="477831"/>
                  <a:pt x="884371" y="465140"/>
                  <a:pt x="873899" y="449099"/>
                </a:cubicBezTo>
                <a:cubicBezTo>
                  <a:pt x="864093" y="433350"/>
                  <a:pt x="859050" y="415135"/>
                  <a:pt x="859371" y="396622"/>
                </a:cubicBezTo>
                <a:cubicBezTo>
                  <a:pt x="858135" y="367593"/>
                  <a:pt x="871885" y="339941"/>
                  <a:pt x="895846" y="323264"/>
                </a:cubicBezTo>
                <a:cubicBezTo>
                  <a:pt x="929805" y="303412"/>
                  <a:pt x="969054" y="294315"/>
                  <a:pt x="1008355" y="297187"/>
                </a:cubicBezTo>
                <a:lnTo>
                  <a:pt x="1075131" y="297187"/>
                </a:lnTo>
                <a:cubicBezTo>
                  <a:pt x="1073055" y="261994"/>
                  <a:pt x="1049354" y="244393"/>
                  <a:pt x="1004028" y="244385"/>
                </a:cubicBezTo>
                <a:cubicBezTo>
                  <a:pt x="987451" y="244471"/>
                  <a:pt x="970983" y="247057"/>
                  <a:pt x="955188" y="252054"/>
                </a:cubicBezTo>
                <a:cubicBezTo>
                  <a:pt x="939997" y="256519"/>
                  <a:pt x="925752" y="263696"/>
                  <a:pt x="913154" y="273234"/>
                </a:cubicBezTo>
                <a:lnTo>
                  <a:pt x="873584" y="194057"/>
                </a:lnTo>
                <a:cubicBezTo>
                  <a:pt x="894364" y="180816"/>
                  <a:pt x="917252" y="171163"/>
                  <a:pt x="941277" y="165508"/>
                </a:cubicBezTo>
                <a:cubicBezTo>
                  <a:pt x="967431" y="158818"/>
                  <a:pt x="994328" y="155420"/>
                  <a:pt x="1021335" y="155392"/>
                </a:cubicBezTo>
                <a:close/>
                <a:moveTo>
                  <a:pt x="3358183" y="38150"/>
                </a:moveTo>
                <a:lnTo>
                  <a:pt x="3475660" y="38150"/>
                </a:lnTo>
                <a:lnTo>
                  <a:pt x="3475660" y="493610"/>
                </a:lnTo>
                <a:lnTo>
                  <a:pt x="3358183" y="493610"/>
                </a:lnTo>
                <a:close/>
                <a:moveTo>
                  <a:pt x="1266767" y="38150"/>
                </a:moveTo>
                <a:lnTo>
                  <a:pt x="1384231" y="38150"/>
                </a:lnTo>
                <a:lnTo>
                  <a:pt x="1384231" y="493610"/>
                </a:lnTo>
                <a:lnTo>
                  <a:pt x="1266767" y="493610"/>
                </a:lnTo>
                <a:close/>
                <a:moveTo>
                  <a:pt x="2835198" y="84"/>
                </a:moveTo>
                <a:cubicBezTo>
                  <a:pt x="2854003" y="-789"/>
                  <a:pt x="2872477" y="5219"/>
                  <a:pt x="2887119" y="16969"/>
                </a:cubicBezTo>
                <a:cubicBezTo>
                  <a:pt x="2900026" y="27628"/>
                  <a:pt x="2907310" y="43566"/>
                  <a:pt x="2906891" y="60230"/>
                </a:cubicBezTo>
                <a:cubicBezTo>
                  <a:pt x="2907345" y="77610"/>
                  <a:pt x="2900121" y="94318"/>
                  <a:pt x="2887119" y="105963"/>
                </a:cubicBezTo>
                <a:cubicBezTo>
                  <a:pt x="2872823" y="118442"/>
                  <a:pt x="2854212" y="124933"/>
                  <a:pt x="2835198" y="124071"/>
                </a:cubicBezTo>
                <a:cubicBezTo>
                  <a:pt x="2816231" y="124943"/>
                  <a:pt x="2797647" y="118580"/>
                  <a:pt x="2783251" y="106288"/>
                </a:cubicBezTo>
                <a:cubicBezTo>
                  <a:pt x="2758667" y="84233"/>
                  <a:pt x="2756745" y="46566"/>
                  <a:pt x="2778957" y="22157"/>
                </a:cubicBezTo>
                <a:cubicBezTo>
                  <a:pt x="2780315" y="20664"/>
                  <a:pt x="2781748" y="19241"/>
                  <a:pt x="2783251" y="17893"/>
                </a:cubicBezTo>
                <a:cubicBezTo>
                  <a:pt x="2797643" y="5592"/>
                  <a:pt x="2816228" y="-779"/>
                  <a:pt x="2835198" y="84"/>
                </a:cubicBezTo>
                <a:close/>
                <a:moveTo>
                  <a:pt x="1519003" y="84"/>
                </a:moveTo>
                <a:cubicBezTo>
                  <a:pt x="1537809" y="-794"/>
                  <a:pt x="1556285" y="5215"/>
                  <a:pt x="1570924" y="16969"/>
                </a:cubicBezTo>
                <a:cubicBezTo>
                  <a:pt x="1583839" y="27623"/>
                  <a:pt x="1591129" y="43563"/>
                  <a:pt x="1590709" y="60229"/>
                </a:cubicBezTo>
                <a:cubicBezTo>
                  <a:pt x="1591165" y="77613"/>
                  <a:pt x="1583936" y="94324"/>
                  <a:pt x="1570924" y="105964"/>
                </a:cubicBezTo>
                <a:cubicBezTo>
                  <a:pt x="1556631" y="118446"/>
                  <a:pt x="1538018" y="124938"/>
                  <a:pt x="1519003" y="124072"/>
                </a:cubicBezTo>
                <a:cubicBezTo>
                  <a:pt x="1500040" y="124943"/>
                  <a:pt x="1481460" y="118580"/>
                  <a:pt x="1467069" y="106288"/>
                </a:cubicBezTo>
                <a:cubicBezTo>
                  <a:pt x="1442485" y="84253"/>
                  <a:pt x="1440546" y="46603"/>
                  <a:pt x="1462738" y="22193"/>
                </a:cubicBezTo>
                <a:cubicBezTo>
                  <a:pt x="1464107" y="20688"/>
                  <a:pt x="1465553" y="19252"/>
                  <a:pt x="1467069" y="17893"/>
                </a:cubicBezTo>
                <a:cubicBezTo>
                  <a:pt x="1481457" y="5592"/>
                  <a:pt x="1500037" y="-779"/>
                  <a:pt x="1519003" y="84"/>
                </a:cubicBezTo>
                <a:close/>
              </a:path>
            </a:pathLst>
          </a:custGeom>
          <a:solidFill>
            <a:schemeClr val="tx1"/>
          </a:solidFill>
          <a:ln w="118527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4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3B6229-D19C-B24C-B97E-6C98BACE8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9FBD5A70-5F68-43FA-9EFE-50295F6CA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6424847"/>
            <a:ext cx="403225" cy="365125"/>
          </a:xfrm>
        </p:spPr>
        <p:txBody>
          <a:bodyPr/>
          <a:lstStyle/>
          <a:p>
            <a:fld id="{69EC288C-231A-410C-862F-6ABBF6280EC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3054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u_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6A3F41B-031D-A646-B2B2-298C6DD2BA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9357" y="606938"/>
            <a:ext cx="10464444" cy="369332"/>
          </a:xfrm>
        </p:spPr>
        <p:txBody>
          <a:bodyPr wrap="square">
            <a:sp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AB372502-C610-1C48-A4D1-29177B8B6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929E09-1D6A-3A49-93E6-BD97BC69A014}"/>
              </a:ext>
            </a:extLst>
          </p:cNvPr>
          <p:cNvSpPr/>
          <p:nvPr userDrawn="1"/>
        </p:nvSpPr>
        <p:spPr>
          <a:xfrm rot="16200000">
            <a:off x="-3227010" y="3227012"/>
            <a:ext cx="6858003" cy="40397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58086A-B504-3946-80EB-C5D56D422CEA}"/>
              </a:ext>
            </a:extLst>
          </p:cNvPr>
          <p:cNvSpPr/>
          <p:nvPr userDrawn="1"/>
        </p:nvSpPr>
        <p:spPr>
          <a:xfrm>
            <a:off x="11788029" y="6369789"/>
            <a:ext cx="403972" cy="48821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5" name="Graphique 19">
            <a:extLst>
              <a:ext uri="{FF2B5EF4-FFF2-40B4-BE49-F238E27FC236}">
                <a16:creationId xmlns:a16="http://schemas.microsoft.com/office/drawing/2014/main" id="{E2909B6F-AB9A-3747-A84B-130E8035A4B3}"/>
              </a:ext>
            </a:extLst>
          </p:cNvPr>
          <p:cNvSpPr/>
          <p:nvPr userDrawn="1"/>
        </p:nvSpPr>
        <p:spPr>
          <a:xfrm rot="16200000">
            <a:off x="11905623" y="6561853"/>
            <a:ext cx="168784" cy="104083"/>
          </a:xfrm>
          <a:custGeom>
            <a:avLst/>
            <a:gdLst>
              <a:gd name="connsiteX0" fmla="*/ 149093 w 168784"/>
              <a:gd name="connsiteY0" fmla="*/ 0 h 104083"/>
              <a:gd name="connsiteX1" fmla="*/ 84392 w 168784"/>
              <a:gd name="connsiteY1" fmla="*/ 64701 h 104083"/>
              <a:gd name="connsiteX2" fmla="*/ 19691 w 168784"/>
              <a:gd name="connsiteY2" fmla="*/ 0 h 104083"/>
              <a:gd name="connsiteX3" fmla="*/ 0 w 168784"/>
              <a:gd name="connsiteY3" fmla="*/ 19691 h 104083"/>
              <a:gd name="connsiteX4" fmla="*/ 84392 w 168784"/>
              <a:gd name="connsiteY4" fmla="*/ 104083 h 104083"/>
              <a:gd name="connsiteX5" fmla="*/ 168784 w 168784"/>
              <a:gd name="connsiteY5" fmla="*/ 19691 h 10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784" h="104083">
                <a:moveTo>
                  <a:pt x="149093" y="0"/>
                </a:moveTo>
                <a:lnTo>
                  <a:pt x="84392" y="64701"/>
                </a:lnTo>
                <a:lnTo>
                  <a:pt x="19691" y="0"/>
                </a:lnTo>
                <a:lnTo>
                  <a:pt x="0" y="19691"/>
                </a:lnTo>
                <a:lnTo>
                  <a:pt x="84392" y="104083"/>
                </a:lnTo>
                <a:lnTo>
                  <a:pt x="168784" y="19691"/>
                </a:lnTo>
                <a:close/>
              </a:path>
            </a:pathLst>
          </a:custGeom>
          <a:solidFill>
            <a:schemeClr val="bg1"/>
          </a:solidFill>
          <a:ln w="529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400"/>
          </a:p>
        </p:txBody>
      </p:sp>
      <p:sp>
        <p:nvSpPr>
          <p:cNvPr id="16" name="Forme libre 35">
            <a:extLst>
              <a:ext uri="{FF2B5EF4-FFF2-40B4-BE49-F238E27FC236}">
                <a16:creationId xmlns:a16="http://schemas.microsoft.com/office/drawing/2014/main" id="{1EF45BE8-63CB-E34D-9DA9-566222DC12D0}"/>
              </a:ext>
            </a:extLst>
          </p:cNvPr>
          <p:cNvSpPr>
            <a:spLocks noChangeAspect="1"/>
          </p:cNvSpPr>
          <p:nvPr userDrawn="1"/>
        </p:nvSpPr>
        <p:spPr>
          <a:xfrm>
            <a:off x="10647162" y="6516532"/>
            <a:ext cx="1031033" cy="181755"/>
          </a:xfrm>
          <a:custGeom>
            <a:avLst/>
            <a:gdLst>
              <a:gd name="connsiteX0" fmla="*/ 3115860 w 3475660"/>
              <a:gd name="connsiteY0" fmla="*/ 357959 h 612701"/>
              <a:gd name="connsiteX1" fmla="*/ 3064542 w 3475660"/>
              <a:gd name="connsiteY1" fmla="*/ 391703 h 612701"/>
              <a:gd name="connsiteX2" fmla="*/ 3076290 w 3475660"/>
              <a:gd name="connsiteY2" fmla="*/ 416256 h 612701"/>
              <a:gd name="connsiteX3" fmla="*/ 3108439 w 3475660"/>
              <a:gd name="connsiteY3" fmla="*/ 425473 h 612701"/>
              <a:gd name="connsiteX4" fmla="*/ 3144285 w 3475660"/>
              <a:gd name="connsiteY4" fmla="*/ 415656 h 612701"/>
              <a:gd name="connsiteX5" fmla="*/ 3166548 w 3475660"/>
              <a:gd name="connsiteY5" fmla="*/ 386807 h 612701"/>
              <a:gd name="connsiteX6" fmla="*/ 3166548 w 3475660"/>
              <a:gd name="connsiteY6" fmla="*/ 357959 h 612701"/>
              <a:gd name="connsiteX7" fmla="*/ 1024432 w 3475660"/>
              <a:gd name="connsiteY7" fmla="*/ 357958 h 612701"/>
              <a:gd name="connsiteX8" fmla="*/ 973127 w 3475660"/>
              <a:gd name="connsiteY8" fmla="*/ 391702 h 612701"/>
              <a:gd name="connsiteX9" fmla="*/ 984862 w 3475660"/>
              <a:gd name="connsiteY9" fmla="*/ 416256 h 612701"/>
              <a:gd name="connsiteX10" fmla="*/ 1017010 w 3475660"/>
              <a:gd name="connsiteY10" fmla="*/ 425472 h 612701"/>
              <a:gd name="connsiteX11" fmla="*/ 1052870 w 3475660"/>
              <a:gd name="connsiteY11" fmla="*/ 415655 h 612701"/>
              <a:gd name="connsiteX12" fmla="*/ 1052870 w 3475660"/>
              <a:gd name="connsiteY12" fmla="*/ 415655 h 612701"/>
              <a:gd name="connsiteX13" fmla="*/ 1075133 w 3475660"/>
              <a:gd name="connsiteY13" fmla="*/ 386806 h 612701"/>
              <a:gd name="connsiteX14" fmla="*/ 1075133 w 3475660"/>
              <a:gd name="connsiteY14" fmla="*/ 357958 h 612701"/>
              <a:gd name="connsiteX15" fmla="*/ 189955 w 3475660"/>
              <a:gd name="connsiteY15" fmla="*/ 248088 h 612701"/>
              <a:gd name="connsiteX16" fmla="*/ 139565 w 3475660"/>
              <a:gd name="connsiteY16" fmla="*/ 268208 h 612701"/>
              <a:gd name="connsiteX17" fmla="*/ 138526 w 3475660"/>
              <a:gd name="connsiteY17" fmla="*/ 269239 h 612701"/>
              <a:gd name="connsiteX18" fmla="*/ 118741 w 3475660"/>
              <a:gd name="connsiteY18" fmla="*/ 327262 h 612701"/>
              <a:gd name="connsiteX19" fmla="*/ 138526 w 3475660"/>
              <a:gd name="connsiteY19" fmla="*/ 385258 h 612701"/>
              <a:gd name="connsiteX20" fmla="*/ 238792 w 3475660"/>
              <a:gd name="connsiteY20" fmla="*/ 386374 h 612701"/>
              <a:gd name="connsiteX21" fmla="*/ 239915 w 3475660"/>
              <a:gd name="connsiteY21" fmla="*/ 385258 h 612701"/>
              <a:gd name="connsiteX22" fmla="*/ 259700 w 3475660"/>
              <a:gd name="connsiteY22" fmla="*/ 327262 h 612701"/>
              <a:gd name="connsiteX23" fmla="*/ 239915 w 3475660"/>
              <a:gd name="connsiteY23" fmla="*/ 269239 h 612701"/>
              <a:gd name="connsiteX24" fmla="*/ 189955 w 3475660"/>
              <a:gd name="connsiteY24" fmla="*/ 248088 h 612701"/>
              <a:gd name="connsiteX25" fmla="*/ 2160117 w 3475660"/>
              <a:gd name="connsiteY25" fmla="*/ 248083 h 612701"/>
              <a:gd name="connsiteX26" fmla="*/ 2109437 w 3475660"/>
              <a:gd name="connsiteY26" fmla="*/ 268909 h 612701"/>
              <a:gd name="connsiteX27" fmla="*/ 2109406 w 3475660"/>
              <a:gd name="connsiteY27" fmla="*/ 268939 h 612701"/>
              <a:gd name="connsiteX28" fmla="*/ 2089608 w 3475660"/>
              <a:gd name="connsiteY28" fmla="*/ 326637 h 612701"/>
              <a:gd name="connsiteX29" fmla="*/ 2109406 w 3475660"/>
              <a:gd name="connsiteY29" fmla="*/ 385258 h 612701"/>
              <a:gd name="connsiteX30" fmla="*/ 2209651 w 3475660"/>
              <a:gd name="connsiteY30" fmla="*/ 386383 h 612701"/>
              <a:gd name="connsiteX31" fmla="*/ 2210783 w 3475660"/>
              <a:gd name="connsiteY31" fmla="*/ 385258 h 612701"/>
              <a:gd name="connsiteX32" fmla="*/ 2230581 w 3475660"/>
              <a:gd name="connsiteY32" fmla="*/ 326637 h 612701"/>
              <a:gd name="connsiteX33" fmla="*/ 2210783 w 3475660"/>
              <a:gd name="connsiteY33" fmla="*/ 268939 h 612701"/>
              <a:gd name="connsiteX34" fmla="*/ 2160117 w 3475660"/>
              <a:gd name="connsiteY34" fmla="*/ 248083 h 612701"/>
              <a:gd name="connsiteX35" fmla="*/ 2776459 w 3475660"/>
              <a:gd name="connsiteY35" fmla="*/ 160913 h 612701"/>
              <a:gd name="connsiteX36" fmla="*/ 2893911 w 3475660"/>
              <a:gd name="connsiteY36" fmla="*/ 160913 h 612701"/>
              <a:gd name="connsiteX37" fmla="*/ 2893911 w 3475660"/>
              <a:gd name="connsiteY37" fmla="*/ 493610 h 612701"/>
              <a:gd name="connsiteX38" fmla="*/ 2776459 w 3475660"/>
              <a:gd name="connsiteY38" fmla="*/ 493610 h 612701"/>
              <a:gd name="connsiteX39" fmla="*/ 449487 w 3475660"/>
              <a:gd name="connsiteY39" fmla="*/ 160913 h 612701"/>
              <a:gd name="connsiteX40" fmla="*/ 566950 w 3475660"/>
              <a:gd name="connsiteY40" fmla="*/ 160913 h 612701"/>
              <a:gd name="connsiteX41" fmla="*/ 566950 w 3475660"/>
              <a:gd name="connsiteY41" fmla="*/ 327861 h 612701"/>
              <a:gd name="connsiteX42" fmla="*/ 581163 w 3475660"/>
              <a:gd name="connsiteY42" fmla="*/ 382511 h 612701"/>
              <a:gd name="connsiteX43" fmla="*/ 622594 w 3475660"/>
              <a:gd name="connsiteY43" fmla="*/ 399696 h 612701"/>
              <a:gd name="connsiteX44" fmla="*/ 668025 w 3475660"/>
              <a:gd name="connsiteY44" fmla="*/ 380364 h 612701"/>
              <a:gd name="connsiteX45" fmla="*/ 685647 w 3475660"/>
              <a:gd name="connsiteY45" fmla="*/ 321117 h 612701"/>
              <a:gd name="connsiteX46" fmla="*/ 685647 w 3475660"/>
              <a:gd name="connsiteY46" fmla="*/ 160913 h 612701"/>
              <a:gd name="connsiteX47" fmla="*/ 803111 w 3475660"/>
              <a:gd name="connsiteY47" fmla="*/ 160913 h 612701"/>
              <a:gd name="connsiteX48" fmla="*/ 803111 w 3475660"/>
              <a:gd name="connsiteY48" fmla="*/ 493610 h 612701"/>
              <a:gd name="connsiteX49" fmla="*/ 691207 w 3475660"/>
              <a:gd name="connsiteY49" fmla="*/ 493610 h 612701"/>
              <a:gd name="connsiteX50" fmla="*/ 691207 w 3475660"/>
              <a:gd name="connsiteY50" fmla="*/ 458018 h 612701"/>
              <a:gd name="connsiteX51" fmla="*/ 646694 w 3475660"/>
              <a:gd name="connsiteY51" fmla="*/ 488690 h 612701"/>
              <a:gd name="connsiteX52" fmla="*/ 591679 w 3475660"/>
              <a:gd name="connsiteY52" fmla="*/ 499130 h 612701"/>
              <a:gd name="connsiteX53" fmla="*/ 488126 w 3475660"/>
              <a:gd name="connsiteY53" fmla="*/ 461065 h 612701"/>
              <a:gd name="connsiteX54" fmla="*/ 449487 w 3475660"/>
              <a:gd name="connsiteY54" fmla="*/ 346894 h 612701"/>
              <a:gd name="connsiteX55" fmla="*/ 1460265 w 3475660"/>
              <a:gd name="connsiteY55" fmla="*/ 160913 h 612701"/>
              <a:gd name="connsiteX56" fmla="*/ 1577729 w 3475660"/>
              <a:gd name="connsiteY56" fmla="*/ 160913 h 612701"/>
              <a:gd name="connsiteX57" fmla="*/ 1577729 w 3475660"/>
              <a:gd name="connsiteY57" fmla="*/ 493610 h 612701"/>
              <a:gd name="connsiteX58" fmla="*/ 1460265 w 3475660"/>
              <a:gd name="connsiteY58" fmla="*/ 493610 h 612701"/>
              <a:gd name="connsiteX59" fmla="*/ 1797198 w 3475660"/>
              <a:gd name="connsiteY59" fmla="*/ 155395 h 612701"/>
              <a:gd name="connsiteX60" fmla="*/ 1869521 w 3475660"/>
              <a:gd name="connsiteY60" fmla="*/ 162763 h 612701"/>
              <a:gd name="connsiteX61" fmla="*/ 1929492 w 3475660"/>
              <a:gd name="connsiteY61" fmla="*/ 183619 h 612701"/>
              <a:gd name="connsiteX62" fmla="*/ 1894249 w 3475660"/>
              <a:gd name="connsiteY62" fmla="*/ 262797 h 612701"/>
              <a:gd name="connsiteX63" fmla="*/ 1797815 w 3475660"/>
              <a:gd name="connsiteY63" fmla="*/ 238243 h 612701"/>
              <a:gd name="connsiteX64" fmla="*/ 1757012 w 3475660"/>
              <a:gd name="connsiteY64" fmla="*/ 244689 h 612701"/>
              <a:gd name="connsiteX65" fmla="*/ 1744019 w 3475660"/>
              <a:gd name="connsiteY65" fmla="*/ 261573 h 612701"/>
              <a:gd name="connsiteX66" fmla="*/ 1758244 w 3475660"/>
              <a:gd name="connsiteY66" fmla="*/ 277859 h 612701"/>
              <a:gd name="connsiteX67" fmla="*/ 1805235 w 3475660"/>
              <a:gd name="connsiteY67" fmla="*/ 287350 h 612701"/>
              <a:gd name="connsiteX68" fmla="*/ 1873848 w 3475660"/>
              <a:gd name="connsiteY68" fmla="*/ 301487 h 612701"/>
              <a:gd name="connsiteX69" fmla="*/ 1921153 w 3475660"/>
              <a:gd name="connsiteY69" fmla="*/ 330635 h 612701"/>
              <a:gd name="connsiteX70" fmla="*/ 1941240 w 3475660"/>
              <a:gd name="connsiteY70" fmla="*/ 389881 h 612701"/>
              <a:gd name="connsiteX71" fmla="*/ 1922071 w 3475660"/>
              <a:gd name="connsiteY71" fmla="*/ 446030 h 612701"/>
              <a:gd name="connsiteX72" fmla="*/ 1865509 w 3475660"/>
              <a:gd name="connsiteY72" fmla="*/ 485019 h 612701"/>
              <a:gd name="connsiteX73" fmla="*/ 1775552 w 3475660"/>
              <a:gd name="connsiteY73" fmla="*/ 499131 h 612701"/>
              <a:gd name="connsiteX74" fmla="*/ 1692716 w 3475660"/>
              <a:gd name="connsiteY74" fmla="*/ 489614 h 612701"/>
              <a:gd name="connsiteX75" fmla="*/ 1692716 w 3475660"/>
              <a:gd name="connsiteY75" fmla="*/ 489614 h 612701"/>
              <a:gd name="connsiteX76" fmla="*/ 1627185 w 3475660"/>
              <a:gd name="connsiteY76" fmla="*/ 464762 h 612701"/>
              <a:gd name="connsiteX77" fmla="*/ 1662416 w 3475660"/>
              <a:gd name="connsiteY77" fmla="*/ 384960 h 612701"/>
              <a:gd name="connsiteX78" fmla="*/ 1716827 w 3475660"/>
              <a:gd name="connsiteY78" fmla="*/ 407365 h 612701"/>
              <a:gd name="connsiteX79" fmla="*/ 1779264 w 3475660"/>
              <a:gd name="connsiteY79" fmla="*/ 415657 h 612701"/>
              <a:gd name="connsiteX80" fmla="*/ 1819765 w 3475660"/>
              <a:gd name="connsiteY80" fmla="*/ 409813 h 612701"/>
              <a:gd name="connsiteX81" fmla="*/ 1831814 w 3475660"/>
              <a:gd name="connsiteY81" fmla="*/ 392953 h 612701"/>
              <a:gd name="connsiteX82" fmla="*/ 1817286 w 3475660"/>
              <a:gd name="connsiteY82" fmla="*/ 377292 h 612701"/>
              <a:gd name="connsiteX83" fmla="*/ 1771226 w 3475660"/>
              <a:gd name="connsiteY83" fmla="*/ 368375 h 612701"/>
              <a:gd name="connsiteX84" fmla="*/ 1702915 w 3475660"/>
              <a:gd name="connsiteY84" fmla="*/ 355487 h 612701"/>
              <a:gd name="connsiteX85" fmla="*/ 1654377 w 3475660"/>
              <a:gd name="connsiteY85" fmla="*/ 326039 h 612701"/>
              <a:gd name="connsiteX86" fmla="*/ 1633976 w 3475660"/>
              <a:gd name="connsiteY86" fmla="*/ 265869 h 612701"/>
              <a:gd name="connsiteX87" fmla="*/ 1653145 w 3475660"/>
              <a:gd name="connsiteY87" fmla="*/ 209096 h 612701"/>
              <a:gd name="connsiteX88" fmla="*/ 1709091 w 3475660"/>
              <a:gd name="connsiteY88" fmla="*/ 169807 h 612701"/>
              <a:gd name="connsiteX89" fmla="*/ 1797198 w 3475660"/>
              <a:gd name="connsiteY89" fmla="*/ 155395 h 612701"/>
              <a:gd name="connsiteX90" fmla="*/ 164498 w 3475660"/>
              <a:gd name="connsiteY90" fmla="*/ 155394 h 612701"/>
              <a:gd name="connsiteX91" fmla="*/ 263410 w 3475660"/>
              <a:gd name="connsiteY91" fmla="*/ 194059 h 612701"/>
              <a:gd name="connsiteX92" fmla="*/ 263410 w 3475660"/>
              <a:gd name="connsiteY92" fmla="*/ 160913 h 612701"/>
              <a:gd name="connsiteX93" fmla="*/ 375302 w 3475660"/>
              <a:gd name="connsiteY93" fmla="*/ 160913 h 612701"/>
              <a:gd name="connsiteX94" fmla="*/ 375302 w 3475660"/>
              <a:gd name="connsiteY94" fmla="*/ 612701 h 612701"/>
              <a:gd name="connsiteX95" fmla="*/ 257838 w 3475660"/>
              <a:gd name="connsiteY95" fmla="*/ 612701 h 612701"/>
              <a:gd name="connsiteX96" fmla="*/ 257838 w 3475660"/>
              <a:gd name="connsiteY96" fmla="*/ 464137 h 612701"/>
              <a:gd name="connsiteX97" fmla="*/ 164498 w 3475660"/>
              <a:gd name="connsiteY97" fmla="*/ 499129 h 612701"/>
              <a:gd name="connsiteX98" fmla="*/ 81347 w 3475660"/>
              <a:gd name="connsiteY98" fmla="*/ 477949 h 612701"/>
              <a:gd name="connsiteX99" fmla="*/ 21992 w 3475660"/>
              <a:gd name="connsiteY99" fmla="*/ 417803 h 612701"/>
              <a:gd name="connsiteX100" fmla="*/ 45 w 3475660"/>
              <a:gd name="connsiteY100" fmla="*/ 327262 h 612701"/>
              <a:gd name="connsiteX101" fmla="*/ 21992 w 3475660"/>
              <a:gd name="connsiteY101" fmla="*/ 236720 h 612701"/>
              <a:gd name="connsiteX102" fmla="*/ 81347 w 3475660"/>
              <a:gd name="connsiteY102" fmla="*/ 176550 h 612701"/>
              <a:gd name="connsiteX103" fmla="*/ 164498 w 3475660"/>
              <a:gd name="connsiteY103" fmla="*/ 155394 h 612701"/>
              <a:gd name="connsiteX104" fmla="*/ 3112765 w 3475660"/>
              <a:gd name="connsiteY104" fmla="*/ 155393 h 612701"/>
              <a:gd name="connsiteX105" fmla="*/ 3240129 w 3475660"/>
              <a:gd name="connsiteY105" fmla="*/ 193134 h 612701"/>
              <a:gd name="connsiteX106" fmla="*/ 3284000 w 3475660"/>
              <a:gd name="connsiteY106" fmla="*/ 308853 h 612701"/>
              <a:gd name="connsiteX107" fmla="*/ 3284000 w 3475660"/>
              <a:gd name="connsiteY107" fmla="*/ 493610 h 612701"/>
              <a:gd name="connsiteX108" fmla="*/ 3174598 w 3475660"/>
              <a:gd name="connsiteY108" fmla="*/ 493610 h 612701"/>
              <a:gd name="connsiteX109" fmla="*/ 3174598 w 3475660"/>
              <a:gd name="connsiteY109" fmla="*/ 450649 h 612701"/>
              <a:gd name="connsiteX110" fmla="*/ 3075661 w 3475660"/>
              <a:gd name="connsiteY110" fmla="*/ 499130 h 612701"/>
              <a:gd name="connsiteX111" fmla="*/ 3008294 w 3475660"/>
              <a:gd name="connsiteY111" fmla="*/ 485642 h 612701"/>
              <a:gd name="connsiteX112" fmla="*/ 2965327 w 3475660"/>
              <a:gd name="connsiteY112" fmla="*/ 449100 h 612701"/>
              <a:gd name="connsiteX113" fmla="*/ 2950787 w 3475660"/>
              <a:gd name="connsiteY113" fmla="*/ 396623 h 612701"/>
              <a:gd name="connsiteX114" fmla="*/ 2987262 w 3475660"/>
              <a:gd name="connsiteY114" fmla="*/ 323265 h 612701"/>
              <a:gd name="connsiteX115" fmla="*/ 3099783 w 3475660"/>
              <a:gd name="connsiteY115" fmla="*/ 297189 h 612701"/>
              <a:gd name="connsiteX116" fmla="*/ 3166547 w 3475660"/>
              <a:gd name="connsiteY116" fmla="*/ 297189 h 612701"/>
              <a:gd name="connsiteX117" fmla="*/ 3095457 w 3475660"/>
              <a:gd name="connsiteY117" fmla="*/ 244387 h 612701"/>
              <a:gd name="connsiteX118" fmla="*/ 3046605 w 3475660"/>
              <a:gd name="connsiteY118" fmla="*/ 252055 h 612701"/>
              <a:gd name="connsiteX119" fmla="*/ 3004570 w 3475660"/>
              <a:gd name="connsiteY119" fmla="*/ 273236 h 612701"/>
              <a:gd name="connsiteX120" fmla="*/ 2965000 w 3475660"/>
              <a:gd name="connsiteY120" fmla="*/ 194058 h 612701"/>
              <a:gd name="connsiteX121" fmla="*/ 3032694 w 3475660"/>
              <a:gd name="connsiteY121" fmla="*/ 165509 h 612701"/>
              <a:gd name="connsiteX122" fmla="*/ 3112765 w 3475660"/>
              <a:gd name="connsiteY122" fmla="*/ 155393 h 612701"/>
              <a:gd name="connsiteX123" fmla="*/ 2574912 w 3475660"/>
              <a:gd name="connsiteY123" fmla="*/ 155393 h 612701"/>
              <a:gd name="connsiteX124" fmla="*/ 2673221 w 3475660"/>
              <a:gd name="connsiteY124" fmla="*/ 179621 h 612701"/>
              <a:gd name="connsiteX125" fmla="*/ 2731934 w 3475660"/>
              <a:gd name="connsiteY125" fmla="*/ 246835 h 612701"/>
              <a:gd name="connsiteX126" fmla="*/ 2641072 w 3475660"/>
              <a:gd name="connsiteY126" fmla="*/ 292893 h 612701"/>
              <a:gd name="connsiteX127" fmla="*/ 2574283 w 3475660"/>
              <a:gd name="connsiteY127" fmla="*/ 248082 h 612701"/>
              <a:gd name="connsiteX128" fmla="*/ 2522060 w 3475660"/>
              <a:gd name="connsiteY128" fmla="*/ 268938 h 612701"/>
              <a:gd name="connsiteX129" fmla="*/ 2501332 w 3475660"/>
              <a:gd name="connsiteY129" fmla="*/ 326636 h 612701"/>
              <a:gd name="connsiteX130" fmla="*/ 2522060 w 3475660"/>
              <a:gd name="connsiteY130" fmla="*/ 385257 h 612701"/>
              <a:gd name="connsiteX131" fmla="*/ 2574283 w 3475660"/>
              <a:gd name="connsiteY131" fmla="*/ 406438 h 612701"/>
              <a:gd name="connsiteX132" fmla="*/ 2641072 w 3475660"/>
              <a:gd name="connsiteY132" fmla="*/ 361629 h 612701"/>
              <a:gd name="connsiteX133" fmla="*/ 2731934 w 3475660"/>
              <a:gd name="connsiteY133" fmla="*/ 407662 h 612701"/>
              <a:gd name="connsiteX134" fmla="*/ 2673221 w 3475660"/>
              <a:gd name="connsiteY134" fmla="*/ 474876 h 612701"/>
              <a:gd name="connsiteX135" fmla="*/ 2574913 w 3475660"/>
              <a:gd name="connsiteY135" fmla="*/ 499129 h 612701"/>
              <a:gd name="connsiteX136" fmla="*/ 2475371 w 3475660"/>
              <a:gd name="connsiteY136" fmla="*/ 477025 h 612701"/>
              <a:gd name="connsiteX137" fmla="*/ 2475371 w 3475660"/>
              <a:gd name="connsiteY137" fmla="*/ 477025 h 612701"/>
              <a:gd name="connsiteX138" fmla="*/ 2398115 w 3475660"/>
              <a:gd name="connsiteY138" fmla="*/ 253881 h 612701"/>
              <a:gd name="connsiteX139" fmla="*/ 2475371 w 3475660"/>
              <a:gd name="connsiteY139" fmla="*/ 177173 h 612701"/>
              <a:gd name="connsiteX140" fmla="*/ 2574912 w 3475660"/>
              <a:gd name="connsiteY140" fmla="*/ 155393 h 612701"/>
              <a:gd name="connsiteX141" fmla="*/ 2160246 w 3475660"/>
              <a:gd name="connsiteY141" fmla="*/ 155393 h 612701"/>
              <a:gd name="connsiteX142" fmla="*/ 2257774 w 3475660"/>
              <a:gd name="connsiteY142" fmla="*/ 177173 h 612701"/>
              <a:gd name="connsiteX143" fmla="*/ 2325166 w 3475660"/>
              <a:gd name="connsiteY143" fmla="*/ 237943 h 612701"/>
              <a:gd name="connsiteX144" fmla="*/ 2270543 w 3475660"/>
              <a:gd name="connsiteY144" fmla="*/ 469892 h 612701"/>
              <a:gd name="connsiteX145" fmla="*/ 2257774 w 3475660"/>
              <a:gd name="connsiteY145" fmla="*/ 477025 h 612701"/>
              <a:gd name="connsiteX146" fmla="*/ 2063044 w 3475660"/>
              <a:gd name="connsiteY146" fmla="*/ 477025 h 612701"/>
              <a:gd name="connsiteX147" fmla="*/ 2063044 w 3475660"/>
              <a:gd name="connsiteY147" fmla="*/ 477025 h 612701"/>
              <a:gd name="connsiteX148" fmla="*/ 1970924 w 3475660"/>
              <a:gd name="connsiteY148" fmla="*/ 326637 h 612701"/>
              <a:gd name="connsiteX149" fmla="*/ 2062717 w 3475660"/>
              <a:gd name="connsiteY149" fmla="*/ 177173 h 612701"/>
              <a:gd name="connsiteX150" fmla="*/ 2160246 w 3475660"/>
              <a:gd name="connsiteY150" fmla="*/ 155393 h 612701"/>
              <a:gd name="connsiteX151" fmla="*/ 1021335 w 3475660"/>
              <a:gd name="connsiteY151" fmla="*/ 155392 h 612701"/>
              <a:gd name="connsiteX152" fmla="*/ 1148701 w 3475660"/>
              <a:gd name="connsiteY152" fmla="*/ 193133 h 612701"/>
              <a:gd name="connsiteX153" fmla="*/ 1192584 w 3475660"/>
              <a:gd name="connsiteY153" fmla="*/ 308853 h 612701"/>
              <a:gd name="connsiteX154" fmla="*/ 1192584 w 3475660"/>
              <a:gd name="connsiteY154" fmla="*/ 493609 h 612701"/>
              <a:gd name="connsiteX155" fmla="*/ 1083170 w 3475660"/>
              <a:gd name="connsiteY155" fmla="*/ 493609 h 612701"/>
              <a:gd name="connsiteX156" fmla="*/ 1083170 w 3475660"/>
              <a:gd name="connsiteY156" fmla="*/ 450648 h 612701"/>
              <a:gd name="connsiteX157" fmla="*/ 984245 w 3475660"/>
              <a:gd name="connsiteY157" fmla="*/ 499128 h 612701"/>
              <a:gd name="connsiteX158" fmla="*/ 916866 w 3475660"/>
              <a:gd name="connsiteY158" fmla="*/ 485641 h 612701"/>
              <a:gd name="connsiteX159" fmla="*/ 873899 w 3475660"/>
              <a:gd name="connsiteY159" fmla="*/ 449099 h 612701"/>
              <a:gd name="connsiteX160" fmla="*/ 859371 w 3475660"/>
              <a:gd name="connsiteY160" fmla="*/ 396622 h 612701"/>
              <a:gd name="connsiteX161" fmla="*/ 895846 w 3475660"/>
              <a:gd name="connsiteY161" fmla="*/ 323264 h 612701"/>
              <a:gd name="connsiteX162" fmla="*/ 1008355 w 3475660"/>
              <a:gd name="connsiteY162" fmla="*/ 297187 h 612701"/>
              <a:gd name="connsiteX163" fmla="*/ 1075131 w 3475660"/>
              <a:gd name="connsiteY163" fmla="*/ 297187 h 612701"/>
              <a:gd name="connsiteX164" fmla="*/ 1004028 w 3475660"/>
              <a:gd name="connsiteY164" fmla="*/ 244385 h 612701"/>
              <a:gd name="connsiteX165" fmla="*/ 955188 w 3475660"/>
              <a:gd name="connsiteY165" fmla="*/ 252054 h 612701"/>
              <a:gd name="connsiteX166" fmla="*/ 913154 w 3475660"/>
              <a:gd name="connsiteY166" fmla="*/ 273234 h 612701"/>
              <a:gd name="connsiteX167" fmla="*/ 873584 w 3475660"/>
              <a:gd name="connsiteY167" fmla="*/ 194057 h 612701"/>
              <a:gd name="connsiteX168" fmla="*/ 941277 w 3475660"/>
              <a:gd name="connsiteY168" fmla="*/ 165508 h 612701"/>
              <a:gd name="connsiteX169" fmla="*/ 1021335 w 3475660"/>
              <a:gd name="connsiteY169" fmla="*/ 155392 h 612701"/>
              <a:gd name="connsiteX170" fmla="*/ 3358183 w 3475660"/>
              <a:gd name="connsiteY170" fmla="*/ 38150 h 612701"/>
              <a:gd name="connsiteX171" fmla="*/ 3475660 w 3475660"/>
              <a:gd name="connsiteY171" fmla="*/ 38150 h 612701"/>
              <a:gd name="connsiteX172" fmla="*/ 3475660 w 3475660"/>
              <a:gd name="connsiteY172" fmla="*/ 493610 h 612701"/>
              <a:gd name="connsiteX173" fmla="*/ 3358183 w 3475660"/>
              <a:gd name="connsiteY173" fmla="*/ 493610 h 612701"/>
              <a:gd name="connsiteX174" fmla="*/ 1266767 w 3475660"/>
              <a:gd name="connsiteY174" fmla="*/ 38150 h 612701"/>
              <a:gd name="connsiteX175" fmla="*/ 1384231 w 3475660"/>
              <a:gd name="connsiteY175" fmla="*/ 38150 h 612701"/>
              <a:gd name="connsiteX176" fmla="*/ 1384231 w 3475660"/>
              <a:gd name="connsiteY176" fmla="*/ 493610 h 612701"/>
              <a:gd name="connsiteX177" fmla="*/ 1266767 w 3475660"/>
              <a:gd name="connsiteY177" fmla="*/ 493610 h 612701"/>
              <a:gd name="connsiteX178" fmla="*/ 2835198 w 3475660"/>
              <a:gd name="connsiteY178" fmla="*/ 84 h 612701"/>
              <a:gd name="connsiteX179" fmla="*/ 2887119 w 3475660"/>
              <a:gd name="connsiteY179" fmla="*/ 16969 h 612701"/>
              <a:gd name="connsiteX180" fmla="*/ 2906891 w 3475660"/>
              <a:gd name="connsiteY180" fmla="*/ 60230 h 612701"/>
              <a:gd name="connsiteX181" fmla="*/ 2887119 w 3475660"/>
              <a:gd name="connsiteY181" fmla="*/ 105963 h 612701"/>
              <a:gd name="connsiteX182" fmla="*/ 2835198 w 3475660"/>
              <a:gd name="connsiteY182" fmla="*/ 124071 h 612701"/>
              <a:gd name="connsiteX183" fmla="*/ 2783251 w 3475660"/>
              <a:gd name="connsiteY183" fmla="*/ 106288 h 612701"/>
              <a:gd name="connsiteX184" fmla="*/ 2778957 w 3475660"/>
              <a:gd name="connsiteY184" fmla="*/ 22157 h 612701"/>
              <a:gd name="connsiteX185" fmla="*/ 2783251 w 3475660"/>
              <a:gd name="connsiteY185" fmla="*/ 17893 h 612701"/>
              <a:gd name="connsiteX186" fmla="*/ 2835198 w 3475660"/>
              <a:gd name="connsiteY186" fmla="*/ 84 h 612701"/>
              <a:gd name="connsiteX187" fmla="*/ 1519003 w 3475660"/>
              <a:gd name="connsiteY187" fmla="*/ 84 h 612701"/>
              <a:gd name="connsiteX188" fmla="*/ 1570924 w 3475660"/>
              <a:gd name="connsiteY188" fmla="*/ 16969 h 612701"/>
              <a:gd name="connsiteX189" fmla="*/ 1590709 w 3475660"/>
              <a:gd name="connsiteY189" fmla="*/ 60229 h 612701"/>
              <a:gd name="connsiteX190" fmla="*/ 1570924 w 3475660"/>
              <a:gd name="connsiteY190" fmla="*/ 105964 h 612701"/>
              <a:gd name="connsiteX191" fmla="*/ 1519003 w 3475660"/>
              <a:gd name="connsiteY191" fmla="*/ 124072 h 612701"/>
              <a:gd name="connsiteX192" fmla="*/ 1467069 w 3475660"/>
              <a:gd name="connsiteY192" fmla="*/ 106288 h 612701"/>
              <a:gd name="connsiteX193" fmla="*/ 1462738 w 3475660"/>
              <a:gd name="connsiteY193" fmla="*/ 22193 h 612701"/>
              <a:gd name="connsiteX194" fmla="*/ 1467069 w 3475660"/>
              <a:gd name="connsiteY194" fmla="*/ 17893 h 612701"/>
              <a:gd name="connsiteX195" fmla="*/ 1519003 w 3475660"/>
              <a:gd name="connsiteY195" fmla="*/ 84 h 61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3475660" h="612701">
                <a:moveTo>
                  <a:pt x="3115860" y="357959"/>
                </a:moveTo>
                <a:cubicBezTo>
                  <a:pt x="3081648" y="357959"/>
                  <a:pt x="3064542" y="369207"/>
                  <a:pt x="3064542" y="391703"/>
                </a:cubicBezTo>
                <a:cubicBezTo>
                  <a:pt x="3064231" y="401292"/>
                  <a:pt x="3068607" y="410438"/>
                  <a:pt x="3076290" y="416256"/>
                </a:cubicBezTo>
                <a:cubicBezTo>
                  <a:pt x="3085640" y="422867"/>
                  <a:pt x="3096979" y="426118"/>
                  <a:pt x="3108439" y="425473"/>
                </a:cubicBezTo>
                <a:cubicBezTo>
                  <a:pt x="3121096" y="425737"/>
                  <a:pt x="3133554" y="422325"/>
                  <a:pt x="3144285" y="415656"/>
                </a:cubicBezTo>
                <a:cubicBezTo>
                  <a:pt x="3154808" y="408847"/>
                  <a:pt x="3162664" y="398666"/>
                  <a:pt x="3166548" y="386807"/>
                </a:cubicBezTo>
                <a:lnTo>
                  <a:pt x="3166548" y="357959"/>
                </a:lnTo>
                <a:close/>
                <a:moveTo>
                  <a:pt x="1024432" y="357958"/>
                </a:moveTo>
                <a:cubicBezTo>
                  <a:pt x="990220" y="357958"/>
                  <a:pt x="973118" y="369206"/>
                  <a:pt x="973127" y="391702"/>
                </a:cubicBezTo>
                <a:cubicBezTo>
                  <a:pt x="972811" y="401289"/>
                  <a:pt x="977183" y="410436"/>
                  <a:pt x="984862" y="416256"/>
                </a:cubicBezTo>
                <a:cubicBezTo>
                  <a:pt x="994212" y="422864"/>
                  <a:pt x="1005550" y="426114"/>
                  <a:pt x="1017010" y="425472"/>
                </a:cubicBezTo>
                <a:cubicBezTo>
                  <a:pt x="1029670" y="425734"/>
                  <a:pt x="1042133" y="422322"/>
                  <a:pt x="1052870" y="415655"/>
                </a:cubicBezTo>
                <a:lnTo>
                  <a:pt x="1052870" y="415655"/>
                </a:lnTo>
                <a:cubicBezTo>
                  <a:pt x="1063385" y="408839"/>
                  <a:pt x="1071240" y="398661"/>
                  <a:pt x="1075133" y="386806"/>
                </a:cubicBezTo>
                <a:lnTo>
                  <a:pt x="1075133" y="357958"/>
                </a:lnTo>
                <a:close/>
                <a:moveTo>
                  <a:pt x="189955" y="248088"/>
                </a:moveTo>
                <a:cubicBezTo>
                  <a:pt x="171795" y="247901"/>
                  <a:pt x="153564" y="254593"/>
                  <a:pt x="139565" y="268208"/>
                </a:cubicBezTo>
                <a:cubicBezTo>
                  <a:pt x="139215" y="268548"/>
                  <a:pt x="138868" y="268892"/>
                  <a:pt x="138526" y="269239"/>
                </a:cubicBezTo>
                <a:cubicBezTo>
                  <a:pt x="124631" y="285317"/>
                  <a:pt x="117541" y="306110"/>
                  <a:pt x="118741" y="327262"/>
                </a:cubicBezTo>
                <a:cubicBezTo>
                  <a:pt x="117537" y="348407"/>
                  <a:pt x="124628" y="369193"/>
                  <a:pt x="138526" y="385258"/>
                </a:cubicBezTo>
                <a:cubicBezTo>
                  <a:pt x="165903" y="413058"/>
                  <a:pt x="210794" y="413557"/>
                  <a:pt x="238792" y="386374"/>
                </a:cubicBezTo>
                <a:cubicBezTo>
                  <a:pt x="239170" y="386006"/>
                  <a:pt x="239544" y="385634"/>
                  <a:pt x="239915" y="385258"/>
                </a:cubicBezTo>
                <a:cubicBezTo>
                  <a:pt x="253807" y="369190"/>
                  <a:pt x="260898" y="348406"/>
                  <a:pt x="259700" y="327262"/>
                </a:cubicBezTo>
                <a:cubicBezTo>
                  <a:pt x="260893" y="306110"/>
                  <a:pt x="253803" y="285320"/>
                  <a:pt x="239915" y="269239"/>
                </a:cubicBezTo>
                <a:cubicBezTo>
                  <a:pt x="226203" y="255340"/>
                  <a:pt x="208114" y="248274"/>
                  <a:pt x="189955" y="248088"/>
                </a:cubicBezTo>
                <a:close/>
                <a:moveTo>
                  <a:pt x="2160117" y="248083"/>
                </a:moveTo>
                <a:cubicBezTo>
                  <a:pt x="2141777" y="248078"/>
                  <a:pt x="2123434" y="255019"/>
                  <a:pt x="2109437" y="268909"/>
                </a:cubicBezTo>
                <a:cubicBezTo>
                  <a:pt x="2109427" y="268919"/>
                  <a:pt x="2109416" y="268929"/>
                  <a:pt x="2109406" y="268939"/>
                </a:cubicBezTo>
                <a:cubicBezTo>
                  <a:pt x="2095470" y="284866"/>
                  <a:pt x="2088365" y="305575"/>
                  <a:pt x="2089608" y="326637"/>
                </a:cubicBezTo>
                <a:cubicBezTo>
                  <a:pt x="2088334" y="347983"/>
                  <a:pt x="2095429" y="368990"/>
                  <a:pt x="2109406" y="385258"/>
                </a:cubicBezTo>
                <a:cubicBezTo>
                  <a:pt x="2136776" y="413054"/>
                  <a:pt x="2181657" y="413558"/>
                  <a:pt x="2209651" y="386383"/>
                </a:cubicBezTo>
                <a:cubicBezTo>
                  <a:pt x="2210033" y="386012"/>
                  <a:pt x="2210410" y="385637"/>
                  <a:pt x="2210783" y="385258"/>
                </a:cubicBezTo>
                <a:cubicBezTo>
                  <a:pt x="2224750" y="368984"/>
                  <a:pt x="2231843" y="347981"/>
                  <a:pt x="2230581" y="326637"/>
                </a:cubicBezTo>
                <a:cubicBezTo>
                  <a:pt x="2231813" y="305577"/>
                  <a:pt x="2224709" y="284872"/>
                  <a:pt x="2210783" y="268939"/>
                </a:cubicBezTo>
                <a:cubicBezTo>
                  <a:pt x="2196795" y="255041"/>
                  <a:pt x="2178457" y="248089"/>
                  <a:pt x="2160117" y="248083"/>
                </a:cubicBezTo>
                <a:close/>
                <a:moveTo>
                  <a:pt x="2776459" y="160913"/>
                </a:moveTo>
                <a:lnTo>
                  <a:pt x="2893911" y="160913"/>
                </a:lnTo>
                <a:lnTo>
                  <a:pt x="2893911" y="493610"/>
                </a:lnTo>
                <a:lnTo>
                  <a:pt x="2776459" y="493610"/>
                </a:lnTo>
                <a:close/>
                <a:moveTo>
                  <a:pt x="449487" y="160913"/>
                </a:moveTo>
                <a:lnTo>
                  <a:pt x="566950" y="160913"/>
                </a:lnTo>
                <a:lnTo>
                  <a:pt x="566950" y="327861"/>
                </a:lnTo>
                <a:cubicBezTo>
                  <a:pt x="565336" y="347149"/>
                  <a:pt x="570346" y="366411"/>
                  <a:pt x="581163" y="382511"/>
                </a:cubicBezTo>
                <a:cubicBezTo>
                  <a:pt x="591507" y="394357"/>
                  <a:pt x="606837" y="400715"/>
                  <a:pt x="622594" y="399696"/>
                </a:cubicBezTo>
                <a:cubicBezTo>
                  <a:pt x="639871" y="400235"/>
                  <a:pt x="656504" y="393158"/>
                  <a:pt x="668025" y="380364"/>
                </a:cubicBezTo>
                <a:cubicBezTo>
                  <a:pt x="681077" y="363459"/>
                  <a:pt x="687356" y="342350"/>
                  <a:pt x="685647" y="321117"/>
                </a:cubicBezTo>
                <a:lnTo>
                  <a:pt x="685647" y="160913"/>
                </a:lnTo>
                <a:lnTo>
                  <a:pt x="803111" y="160913"/>
                </a:lnTo>
                <a:lnTo>
                  <a:pt x="803111" y="493610"/>
                </a:lnTo>
                <a:lnTo>
                  <a:pt x="691207" y="493610"/>
                </a:lnTo>
                <a:lnTo>
                  <a:pt x="691207" y="458018"/>
                </a:lnTo>
                <a:cubicBezTo>
                  <a:pt x="678911" y="471470"/>
                  <a:pt x="663688" y="481960"/>
                  <a:pt x="646694" y="488690"/>
                </a:cubicBezTo>
                <a:cubicBezTo>
                  <a:pt x="629214" y="495688"/>
                  <a:pt x="610526" y="499234"/>
                  <a:pt x="591679" y="499130"/>
                </a:cubicBezTo>
                <a:cubicBezTo>
                  <a:pt x="553374" y="501014"/>
                  <a:pt x="515961" y="487261"/>
                  <a:pt x="488126" y="461065"/>
                </a:cubicBezTo>
                <a:cubicBezTo>
                  <a:pt x="460196" y="429780"/>
                  <a:pt x="446252" y="388577"/>
                  <a:pt x="449487" y="346894"/>
                </a:cubicBezTo>
                <a:close/>
                <a:moveTo>
                  <a:pt x="1460265" y="160913"/>
                </a:moveTo>
                <a:lnTo>
                  <a:pt x="1577729" y="160913"/>
                </a:lnTo>
                <a:lnTo>
                  <a:pt x="1577729" y="493610"/>
                </a:lnTo>
                <a:lnTo>
                  <a:pt x="1460265" y="493610"/>
                </a:lnTo>
                <a:close/>
                <a:moveTo>
                  <a:pt x="1797198" y="155395"/>
                </a:moveTo>
                <a:cubicBezTo>
                  <a:pt x="1821496" y="155389"/>
                  <a:pt x="1845731" y="157858"/>
                  <a:pt x="1869521" y="162763"/>
                </a:cubicBezTo>
                <a:cubicBezTo>
                  <a:pt x="1890469" y="166623"/>
                  <a:pt x="1910696" y="173657"/>
                  <a:pt x="1929492" y="183619"/>
                </a:cubicBezTo>
                <a:lnTo>
                  <a:pt x="1894249" y="262797"/>
                </a:lnTo>
                <a:cubicBezTo>
                  <a:pt x="1864778" y="246484"/>
                  <a:pt x="1831556" y="238024"/>
                  <a:pt x="1797815" y="238243"/>
                </a:cubicBezTo>
                <a:cubicBezTo>
                  <a:pt x="1783904" y="237430"/>
                  <a:pt x="1769982" y="239629"/>
                  <a:pt x="1757012" y="244689"/>
                </a:cubicBezTo>
                <a:cubicBezTo>
                  <a:pt x="1749661" y="247218"/>
                  <a:pt x="1744544" y="253866"/>
                  <a:pt x="1744019" y="261573"/>
                </a:cubicBezTo>
                <a:cubicBezTo>
                  <a:pt x="1744019" y="269366"/>
                  <a:pt x="1748761" y="274794"/>
                  <a:pt x="1758244" y="277859"/>
                </a:cubicBezTo>
                <a:cubicBezTo>
                  <a:pt x="1773652" y="282165"/>
                  <a:pt x="1789358" y="285337"/>
                  <a:pt x="1805235" y="287350"/>
                </a:cubicBezTo>
                <a:cubicBezTo>
                  <a:pt x="1828401" y="290522"/>
                  <a:pt x="1851324" y="295245"/>
                  <a:pt x="1873848" y="301487"/>
                </a:cubicBezTo>
                <a:cubicBezTo>
                  <a:pt x="1891970" y="306800"/>
                  <a:pt x="1908313" y="316870"/>
                  <a:pt x="1921153" y="330635"/>
                </a:cubicBezTo>
                <a:cubicBezTo>
                  <a:pt x="1935368" y="347030"/>
                  <a:pt x="1942576" y="368288"/>
                  <a:pt x="1941240" y="389881"/>
                </a:cubicBezTo>
                <a:cubicBezTo>
                  <a:pt x="1941423" y="410210"/>
                  <a:pt x="1934666" y="430001"/>
                  <a:pt x="1922071" y="446030"/>
                </a:cubicBezTo>
                <a:cubicBezTo>
                  <a:pt x="1907271" y="464035"/>
                  <a:pt x="1887671" y="477545"/>
                  <a:pt x="1865509" y="485019"/>
                </a:cubicBezTo>
                <a:cubicBezTo>
                  <a:pt x="1836627" y="495076"/>
                  <a:pt x="1806149" y="499858"/>
                  <a:pt x="1775552" y="499131"/>
                </a:cubicBezTo>
                <a:cubicBezTo>
                  <a:pt x="1747662" y="499147"/>
                  <a:pt x="1719865" y="495953"/>
                  <a:pt x="1692716" y="489614"/>
                </a:cubicBezTo>
                <a:lnTo>
                  <a:pt x="1692716" y="489614"/>
                </a:lnTo>
                <a:cubicBezTo>
                  <a:pt x="1669667" y="484889"/>
                  <a:pt x="1647537" y="476497"/>
                  <a:pt x="1627185" y="464762"/>
                </a:cubicBezTo>
                <a:lnTo>
                  <a:pt x="1662416" y="384960"/>
                </a:lnTo>
                <a:cubicBezTo>
                  <a:pt x="1679332" y="395069"/>
                  <a:pt x="1697670" y="402621"/>
                  <a:pt x="1716827" y="407365"/>
                </a:cubicBezTo>
                <a:cubicBezTo>
                  <a:pt x="1737190" y="412803"/>
                  <a:pt x="1758178" y="415590"/>
                  <a:pt x="1779264" y="415657"/>
                </a:cubicBezTo>
                <a:cubicBezTo>
                  <a:pt x="1793026" y="416506"/>
                  <a:pt x="1806815" y="414516"/>
                  <a:pt x="1819765" y="409813"/>
                </a:cubicBezTo>
                <a:cubicBezTo>
                  <a:pt x="1826906" y="407208"/>
                  <a:pt x="1831695" y="400506"/>
                  <a:pt x="1831814" y="392953"/>
                </a:cubicBezTo>
                <a:cubicBezTo>
                  <a:pt x="1831814" y="385585"/>
                  <a:pt x="1826971" y="380365"/>
                  <a:pt x="1817286" y="377292"/>
                </a:cubicBezTo>
                <a:cubicBezTo>
                  <a:pt x="1802190" y="373134"/>
                  <a:pt x="1786789" y="370153"/>
                  <a:pt x="1771226" y="368375"/>
                </a:cubicBezTo>
                <a:cubicBezTo>
                  <a:pt x="1748154" y="365842"/>
                  <a:pt x="1725315" y="361533"/>
                  <a:pt x="1702915" y="355487"/>
                </a:cubicBezTo>
                <a:cubicBezTo>
                  <a:pt x="1684321" y="350279"/>
                  <a:pt x="1667529" y="340091"/>
                  <a:pt x="1654377" y="326039"/>
                </a:cubicBezTo>
                <a:cubicBezTo>
                  <a:pt x="1639943" y="309387"/>
                  <a:pt x="1632623" y="287799"/>
                  <a:pt x="1633976" y="265869"/>
                </a:cubicBezTo>
                <a:cubicBezTo>
                  <a:pt x="1633729" y="245339"/>
                  <a:pt x="1640485" y="225330"/>
                  <a:pt x="1653145" y="209096"/>
                </a:cubicBezTo>
                <a:cubicBezTo>
                  <a:pt x="1667812" y="191154"/>
                  <a:pt x="1687167" y="177562"/>
                  <a:pt x="1709091" y="169807"/>
                </a:cubicBezTo>
                <a:cubicBezTo>
                  <a:pt x="1737292" y="159568"/>
                  <a:pt x="1767179" y="154678"/>
                  <a:pt x="1797198" y="155395"/>
                </a:cubicBezTo>
                <a:close/>
                <a:moveTo>
                  <a:pt x="164498" y="155394"/>
                </a:moveTo>
                <a:cubicBezTo>
                  <a:pt x="201687" y="152594"/>
                  <a:pt x="238124" y="166838"/>
                  <a:pt x="263410" y="194059"/>
                </a:cubicBezTo>
                <a:lnTo>
                  <a:pt x="263410" y="160913"/>
                </a:lnTo>
                <a:lnTo>
                  <a:pt x="375302" y="160913"/>
                </a:lnTo>
                <a:lnTo>
                  <a:pt x="375302" y="612701"/>
                </a:lnTo>
                <a:lnTo>
                  <a:pt x="257838" y="612701"/>
                </a:lnTo>
                <a:lnTo>
                  <a:pt x="257838" y="464137"/>
                </a:lnTo>
                <a:cubicBezTo>
                  <a:pt x="233057" y="488303"/>
                  <a:pt x="199181" y="501003"/>
                  <a:pt x="164498" y="499129"/>
                </a:cubicBezTo>
                <a:cubicBezTo>
                  <a:pt x="135382" y="499494"/>
                  <a:pt x="106690" y="492186"/>
                  <a:pt x="81347" y="477949"/>
                </a:cubicBezTo>
                <a:cubicBezTo>
                  <a:pt x="56321" y="463761"/>
                  <a:pt x="35768" y="442935"/>
                  <a:pt x="21992" y="417803"/>
                </a:cubicBezTo>
                <a:cubicBezTo>
                  <a:pt x="6907" y="390017"/>
                  <a:pt x="-655" y="358820"/>
                  <a:pt x="45" y="327262"/>
                </a:cubicBezTo>
                <a:cubicBezTo>
                  <a:pt x="-652" y="295704"/>
                  <a:pt x="6910" y="264507"/>
                  <a:pt x="21992" y="236720"/>
                </a:cubicBezTo>
                <a:cubicBezTo>
                  <a:pt x="35782" y="211592"/>
                  <a:pt x="56330" y="190761"/>
                  <a:pt x="81347" y="176550"/>
                </a:cubicBezTo>
                <a:cubicBezTo>
                  <a:pt x="106696" y="162332"/>
                  <a:pt x="135386" y="155033"/>
                  <a:pt x="164498" y="155394"/>
                </a:cubicBezTo>
                <a:close/>
                <a:moveTo>
                  <a:pt x="3112765" y="155393"/>
                </a:moveTo>
                <a:cubicBezTo>
                  <a:pt x="3158420" y="152260"/>
                  <a:pt x="3203670" y="165669"/>
                  <a:pt x="3240129" y="193134"/>
                </a:cubicBezTo>
                <a:cubicBezTo>
                  <a:pt x="3271416" y="223271"/>
                  <a:pt x="3287507" y="265712"/>
                  <a:pt x="3284000" y="308853"/>
                </a:cubicBezTo>
                <a:lnTo>
                  <a:pt x="3284000" y="493610"/>
                </a:lnTo>
                <a:lnTo>
                  <a:pt x="3174598" y="493610"/>
                </a:lnTo>
                <a:lnTo>
                  <a:pt x="3174598" y="450649"/>
                </a:lnTo>
                <a:cubicBezTo>
                  <a:pt x="3157693" y="482970"/>
                  <a:pt x="3124714" y="499130"/>
                  <a:pt x="3075661" y="499130"/>
                </a:cubicBezTo>
                <a:cubicBezTo>
                  <a:pt x="3052471" y="499701"/>
                  <a:pt x="3029448" y="495092"/>
                  <a:pt x="3008294" y="485642"/>
                </a:cubicBezTo>
                <a:cubicBezTo>
                  <a:pt x="2990719" y="477836"/>
                  <a:pt x="2975796" y="465145"/>
                  <a:pt x="2965327" y="449100"/>
                </a:cubicBezTo>
                <a:cubicBezTo>
                  <a:pt x="2955511" y="433355"/>
                  <a:pt x="2950464" y="415138"/>
                  <a:pt x="2950787" y="396623"/>
                </a:cubicBezTo>
                <a:cubicBezTo>
                  <a:pt x="2949551" y="367595"/>
                  <a:pt x="2963300" y="339942"/>
                  <a:pt x="2987262" y="323265"/>
                </a:cubicBezTo>
                <a:cubicBezTo>
                  <a:pt x="3021226" y="303415"/>
                  <a:pt x="3060478" y="294319"/>
                  <a:pt x="3099783" y="297189"/>
                </a:cubicBezTo>
                <a:lnTo>
                  <a:pt x="3166547" y="297189"/>
                </a:lnTo>
                <a:cubicBezTo>
                  <a:pt x="3164484" y="261995"/>
                  <a:pt x="3140788" y="244395"/>
                  <a:pt x="3095457" y="244387"/>
                </a:cubicBezTo>
                <a:cubicBezTo>
                  <a:pt x="3078876" y="244473"/>
                  <a:pt x="3062404" y="247058"/>
                  <a:pt x="3046605" y="252055"/>
                </a:cubicBezTo>
                <a:cubicBezTo>
                  <a:pt x="3031415" y="256525"/>
                  <a:pt x="3017171" y="263703"/>
                  <a:pt x="3004570" y="273236"/>
                </a:cubicBezTo>
                <a:lnTo>
                  <a:pt x="2965000" y="194058"/>
                </a:lnTo>
                <a:cubicBezTo>
                  <a:pt x="2985782" y="180821"/>
                  <a:pt x="3008670" y="171169"/>
                  <a:pt x="3032694" y="165509"/>
                </a:cubicBezTo>
                <a:cubicBezTo>
                  <a:pt x="3058852" y="158820"/>
                  <a:pt x="3085753" y="155421"/>
                  <a:pt x="3112765" y="155393"/>
                </a:cubicBezTo>
                <a:close/>
                <a:moveTo>
                  <a:pt x="2574912" y="155393"/>
                </a:moveTo>
                <a:cubicBezTo>
                  <a:pt x="2609285" y="154497"/>
                  <a:pt x="2643259" y="162870"/>
                  <a:pt x="2673221" y="179621"/>
                </a:cubicBezTo>
                <a:cubicBezTo>
                  <a:pt x="2699905" y="194762"/>
                  <a:pt x="2720610" y="218465"/>
                  <a:pt x="2731934" y="246835"/>
                </a:cubicBezTo>
                <a:lnTo>
                  <a:pt x="2641072" y="292893"/>
                </a:lnTo>
                <a:cubicBezTo>
                  <a:pt x="2630078" y="265845"/>
                  <a:pt x="2603660" y="248120"/>
                  <a:pt x="2574283" y="248082"/>
                </a:cubicBezTo>
                <a:cubicBezTo>
                  <a:pt x="2554708" y="247499"/>
                  <a:pt x="2535777" y="255060"/>
                  <a:pt x="2522060" y="268938"/>
                </a:cubicBezTo>
                <a:cubicBezTo>
                  <a:pt x="2507580" y="284598"/>
                  <a:pt x="2500103" y="305412"/>
                  <a:pt x="2501332" y="326636"/>
                </a:cubicBezTo>
                <a:cubicBezTo>
                  <a:pt x="2500070" y="348142"/>
                  <a:pt x="2507535" y="369254"/>
                  <a:pt x="2522060" y="385257"/>
                </a:cubicBezTo>
                <a:cubicBezTo>
                  <a:pt x="2535679" y="399316"/>
                  <a:pt x="2554646" y="407009"/>
                  <a:pt x="2574283" y="406438"/>
                </a:cubicBezTo>
                <a:cubicBezTo>
                  <a:pt x="2603659" y="406401"/>
                  <a:pt x="2630077" y="388677"/>
                  <a:pt x="2641072" y="361629"/>
                </a:cubicBezTo>
                <a:lnTo>
                  <a:pt x="2731934" y="407662"/>
                </a:lnTo>
                <a:cubicBezTo>
                  <a:pt x="2720625" y="436041"/>
                  <a:pt x="2699916" y="459747"/>
                  <a:pt x="2673221" y="474876"/>
                </a:cubicBezTo>
                <a:cubicBezTo>
                  <a:pt x="2643266" y="491646"/>
                  <a:pt x="2609289" y="500028"/>
                  <a:pt x="2574913" y="499129"/>
                </a:cubicBezTo>
                <a:cubicBezTo>
                  <a:pt x="2540434" y="499721"/>
                  <a:pt x="2506311" y="492143"/>
                  <a:pt x="2475371" y="477025"/>
                </a:cubicBezTo>
                <a:lnTo>
                  <a:pt x="2475371" y="477025"/>
                </a:lnTo>
                <a:cubicBezTo>
                  <a:pt x="2391978" y="436588"/>
                  <a:pt x="2357389" y="336683"/>
                  <a:pt x="2398115" y="253881"/>
                </a:cubicBezTo>
                <a:cubicBezTo>
                  <a:pt x="2414543" y="220481"/>
                  <a:pt x="2441733" y="193484"/>
                  <a:pt x="2475371" y="177173"/>
                </a:cubicBezTo>
                <a:cubicBezTo>
                  <a:pt x="2506374" y="162266"/>
                  <a:pt x="2540471" y="154805"/>
                  <a:pt x="2574912" y="155393"/>
                </a:cubicBezTo>
                <a:close/>
                <a:moveTo>
                  <a:pt x="2160246" y="155393"/>
                </a:moveTo>
                <a:cubicBezTo>
                  <a:pt x="2193577" y="155393"/>
                  <a:pt x="2226909" y="162653"/>
                  <a:pt x="2257774" y="177173"/>
                </a:cubicBezTo>
                <a:cubicBezTo>
                  <a:pt x="2285547" y="190734"/>
                  <a:pt x="2308905" y="211797"/>
                  <a:pt x="2325166" y="237943"/>
                </a:cubicBezTo>
                <a:cubicBezTo>
                  <a:pt x="2374590" y="316971"/>
                  <a:pt x="2350135" y="420818"/>
                  <a:pt x="2270543" y="469892"/>
                </a:cubicBezTo>
                <a:cubicBezTo>
                  <a:pt x="2266392" y="472451"/>
                  <a:pt x="2262132" y="474831"/>
                  <a:pt x="2257774" y="477025"/>
                </a:cubicBezTo>
                <a:cubicBezTo>
                  <a:pt x="2196258" y="506499"/>
                  <a:pt x="2124560" y="506499"/>
                  <a:pt x="2063044" y="477025"/>
                </a:cubicBezTo>
                <a:lnTo>
                  <a:pt x="2063044" y="477025"/>
                </a:lnTo>
                <a:cubicBezTo>
                  <a:pt x="2005623" y="448810"/>
                  <a:pt x="1969746" y="390239"/>
                  <a:pt x="1970924" y="326637"/>
                </a:cubicBezTo>
                <a:cubicBezTo>
                  <a:pt x="1969939" y="263410"/>
                  <a:pt x="2005655" y="205254"/>
                  <a:pt x="2062717" y="177173"/>
                </a:cubicBezTo>
                <a:cubicBezTo>
                  <a:pt x="2093582" y="162653"/>
                  <a:pt x="2126914" y="155393"/>
                  <a:pt x="2160246" y="155393"/>
                </a:cubicBezTo>
                <a:close/>
                <a:moveTo>
                  <a:pt x="1021335" y="155392"/>
                </a:moveTo>
                <a:cubicBezTo>
                  <a:pt x="1066991" y="152257"/>
                  <a:pt x="1112243" y="165666"/>
                  <a:pt x="1148701" y="193133"/>
                </a:cubicBezTo>
                <a:cubicBezTo>
                  <a:pt x="1179992" y="223268"/>
                  <a:pt x="1196087" y="265709"/>
                  <a:pt x="1192584" y="308853"/>
                </a:cubicBezTo>
                <a:lnTo>
                  <a:pt x="1192584" y="493609"/>
                </a:lnTo>
                <a:lnTo>
                  <a:pt x="1083170" y="493609"/>
                </a:lnTo>
                <a:lnTo>
                  <a:pt x="1083170" y="450648"/>
                </a:lnTo>
                <a:cubicBezTo>
                  <a:pt x="1066265" y="482968"/>
                  <a:pt x="1033291" y="499128"/>
                  <a:pt x="984245" y="499128"/>
                </a:cubicBezTo>
                <a:cubicBezTo>
                  <a:pt x="961052" y="499698"/>
                  <a:pt x="938025" y="495089"/>
                  <a:pt x="916866" y="485641"/>
                </a:cubicBezTo>
                <a:cubicBezTo>
                  <a:pt x="899293" y="477831"/>
                  <a:pt x="884371" y="465140"/>
                  <a:pt x="873899" y="449099"/>
                </a:cubicBezTo>
                <a:cubicBezTo>
                  <a:pt x="864093" y="433350"/>
                  <a:pt x="859050" y="415135"/>
                  <a:pt x="859371" y="396622"/>
                </a:cubicBezTo>
                <a:cubicBezTo>
                  <a:pt x="858135" y="367593"/>
                  <a:pt x="871885" y="339941"/>
                  <a:pt x="895846" y="323264"/>
                </a:cubicBezTo>
                <a:cubicBezTo>
                  <a:pt x="929805" y="303412"/>
                  <a:pt x="969054" y="294315"/>
                  <a:pt x="1008355" y="297187"/>
                </a:cubicBezTo>
                <a:lnTo>
                  <a:pt x="1075131" y="297187"/>
                </a:lnTo>
                <a:cubicBezTo>
                  <a:pt x="1073055" y="261994"/>
                  <a:pt x="1049354" y="244393"/>
                  <a:pt x="1004028" y="244385"/>
                </a:cubicBezTo>
                <a:cubicBezTo>
                  <a:pt x="987451" y="244471"/>
                  <a:pt x="970983" y="247057"/>
                  <a:pt x="955188" y="252054"/>
                </a:cubicBezTo>
                <a:cubicBezTo>
                  <a:pt x="939997" y="256519"/>
                  <a:pt x="925752" y="263696"/>
                  <a:pt x="913154" y="273234"/>
                </a:cubicBezTo>
                <a:lnTo>
                  <a:pt x="873584" y="194057"/>
                </a:lnTo>
                <a:cubicBezTo>
                  <a:pt x="894364" y="180816"/>
                  <a:pt x="917252" y="171163"/>
                  <a:pt x="941277" y="165508"/>
                </a:cubicBezTo>
                <a:cubicBezTo>
                  <a:pt x="967431" y="158818"/>
                  <a:pt x="994328" y="155420"/>
                  <a:pt x="1021335" y="155392"/>
                </a:cubicBezTo>
                <a:close/>
                <a:moveTo>
                  <a:pt x="3358183" y="38150"/>
                </a:moveTo>
                <a:lnTo>
                  <a:pt x="3475660" y="38150"/>
                </a:lnTo>
                <a:lnTo>
                  <a:pt x="3475660" y="493610"/>
                </a:lnTo>
                <a:lnTo>
                  <a:pt x="3358183" y="493610"/>
                </a:lnTo>
                <a:close/>
                <a:moveTo>
                  <a:pt x="1266767" y="38150"/>
                </a:moveTo>
                <a:lnTo>
                  <a:pt x="1384231" y="38150"/>
                </a:lnTo>
                <a:lnTo>
                  <a:pt x="1384231" y="493610"/>
                </a:lnTo>
                <a:lnTo>
                  <a:pt x="1266767" y="493610"/>
                </a:lnTo>
                <a:close/>
                <a:moveTo>
                  <a:pt x="2835198" y="84"/>
                </a:moveTo>
                <a:cubicBezTo>
                  <a:pt x="2854003" y="-789"/>
                  <a:pt x="2872477" y="5219"/>
                  <a:pt x="2887119" y="16969"/>
                </a:cubicBezTo>
                <a:cubicBezTo>
                  <a:pt x="2900026" y="27628"/>
                  <a:pt x="2907310" y="43566"/>
                  <a:pt x="2906891" y="60230"/>
                </a:cubicBezTo>
                <a:cubicBezTo>
                  <a:pt x="2907345" y="77610"/>
                  <a:pt x="2900121" y="94318"/>
                  <a:pt x="2887119" y="105963"/>
                </a:cubicBezTo>
                <a:cubicBezTo>
                  <a:pt x="2872823" y="118442"/>
                  <a:pt x="2854212" y="124933"/>
                  <a:pt x="2835198" y="124071"/>
                </a:cubicBezTo>
                <a:cubicBezTo>
                  <a:pt x="2816231" y="124943"/>
                  <a:pt x="2797647" y="118580"/>
                  <a:pt x="2783251" y="106288"/>
                </a:cubicBezTo>
                <a:cubicBezTo>
                  <a:pt x="2758667" y="84233"/>
                  <a:pt x="2756745" y="46566"/>
                  <a:pt x="2778957" y="22157"/>
                </a:cubicBezTo>
                <a:cubicBezTo>
                  <a:pt x="2780315" y="20664"/>
                  <a:pt x="2781748" y="19241"/>
                  <a:pt x="2783251" y="17893"/>
                </a:cubicBezTo>
                <a:cubicBezTo>
                  <a:pt x="2797643" y="5592"/>
                  <a:pt x="2816228" y="-779"/>
                  <a:pt x="2835198" y="84"/>
                </a:cubicBezTo>
                <a:close/>
                <a:moveTo>
                  <a:pt x="1519003" y="84"/>
                </a:moveTo>
                <a:cubicBezTo>
                  <a:pt x="1537809" y="-794"/>
                  <a:pt x="1556285" y="5215"/>
                  <a:pt x="1570924" y="16969"/>
                </a:cubicBezTo>
                <a:cubicBezTo>
                  <a:pt x="1583839" y="27623"/>
                  <a:pt x="1591129" y="43563"/>
                  <a:pt x="1590709" y="60229"/>
                </a:cubicBezTo>
                <a:cubicBezTo>
                  <a:pt x="1591165" y="77613"/>
                  <a:pt x="1583936" y="94324"/>
                  <a:pt x="1570924" y="105964"/>
                </a:cubicBezTo>
                <a:cubicBezTo>
                  <a:pt x="1556631" y="118446"/>
                  <a:pt x="1538018" y="124938"/>
                  <a:pt x="1519003" y="124072"/>
                </a:cubicBezTo>
                <a:cubicBezTo>
                  <a:pt x="1500040" y="124943"/>
                  <a:pt x="1481460" y="118580"/>
                  <a:pt x="1467069" y="106288"/>
                </a:cubicBezTo>
                <a:cubicBezTo>
                  <a:pt x="1442485" y="84253"/>
                  <a:pt x="1440546" y="46603"/>
                  <a:pt x="1462738" y="22193"/>
                </a:cubicBezTo>
                <a:cubicBezTo>
                  <a:pt x="1464107" y="20688"/>
                  <a:pt x="1465553" y="19252"/>
                  <a:pt x="1467069" y="17893"/>
                </a:cubicBezTo>
                <a:cubicBezTo>
                  <a:pt x="1481457" y="5592"/>
                  <a:pt x="1500037" y="-779"/>
                  <a:pt x="1519003" y="84"/>
                </a:cubicBezTo>
                <a:close/>
              </a:path>
            </a:pathLst>
          </a:custGeom>
          <a:solidFill>
            <a:schemeClr val="tx1"/>
          </a:solidFill>
          <a:ln w="118527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40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36A93B81-0455-4A12-93AA-86DA000A4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6424847"/>
            <a:ext cx="403225" cy="365125"/>
          </a:xfrm>
        </p:spPr>
        <p:txBody>
          <a:bodyPr/>
          <a:lstStyle/>
          <a:p>
            <a:fld id="{69EC288C-231A-410C-862F-6ABBF6280EC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11829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u_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18A8C1-30B1-F54B-B9F2-262BA79F1271}"/>
              </a:ext>
            </a:extLst>
          </p:cNvPr>
          <p:cNvSpPr/>
          <p:nvPr userDrawn="1"/>
        </p:nvSpPr>
        <p:spPr>
          <a:xfrm>
            <a:off x="8262257" y="0"/>
            <a:ext cx="3929744" cy="6858000"/>
          </a:xfrm>
          <a:prstGeom prst="rect">
            <a:avLst/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3D726CE-E215-394D-8D36-111A8D4F22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3226" y="1228939"/>
            <a:ext cx="2817063" cy="464630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6544B48-D926-B64A-9485-338B4B15B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38B15D-4C95-1647-9518-1F7A780EB406}"/>
              </a:ext>
            </a:extLst>
          </p:cNvPr>
          <p:cNvSpPr/>
          <p:nvPr userDrawn="1"/>
        </p:nvSpPr>
        <p:spPr>
          <a:xfrm rot="16200000">
            <a:off x="-3227010" y="3227012"/>
            <a:ext cx="6858003" cy="40397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57CB13-E46E-9647-84E8-58519F327837}"/>
              </a:ext>
            </a:extLst>
          </p:cNvPr>
          <p:cNvSpPr/>
          <p:nvPr userDrawn="1"/>
        </p:nvSpPr>
        <p:spPr>
          <a:xfrm>
            <a:off x="11788029" y="6369789"/>
            <a:ext cx="403972" cy="48821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5" name="Graphique 19">
            <a:extLst>
              <a:ext uri="{FF2B5EF4-FFF2-40B4-BE49-F238E27FC236}">
                <a16:creationId xmlns:a16="http://schemas.microsoft.com/office/drawing/2014/main" id="{6EDA9D8F-2FAD-444B-AF7E-B7F3E8E93798}"/>
              </a:ext>
            </a:extLst>
          </p:cNvPr>
          <p:cNvSpPr/>
          <p:nvPr userDrawn="1"/>
        </p:nvSpPr>
        <p:spPr>
          <a:xfrm rot="16200000">
            <a:off x="11905623" y="6561853"/>
            <a:ext cx="168784" cy="104083"/>
          </a:xfrm>
          <a:custGeom>
            <a:avLst/>
            <a:gdLst>
              <a:gd name="connsiteX0" fmla="*/ 149093 w 168784"/>
              <a:gd name="connsiteY0" fmla="*/ 0 h 104083"/>
              <a:gd name="connsiteX1" fmla="*/ 84392 w 168784"/>
              <a:gd name="connsiteY1" fmla="*/ 64701 h 104083"/>
              <a:gd name="connsiteX2" fmla="*/ 19691 w 168784"/>
              <a:gd name="connsiteY2" fmla="*/ 0 h 104083"/>
              <a:gd name="connsiteX3" fmla="*/ 0 w 168784"/>
              <a:gd name="connsiteY3" fmla="*/ 19691 h 104083"/>
              <a:gd name="connsiteX4" fmla="*/ 84392 w 168784"/>
              <a:gd name="connsiteY4" fmla="*/ 104083 h 104083"/>
              <a:gd name="connsiteX5" fmla="*/ 168784 w 168784"/>
              <a:gd name="connsiteY5" fmla="*/ 19691 h 10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784" h="104083">
                <a:moveTo>
                  <a:pt x="149093" y="0"/>
                </a:moveTo>
                <a:lnTo>
                  <a:pt x="84392" y="64701"/>
                </a:lnTo>
                <a:lnTo>
                  <a:pt x="19691" y="0"/>
                </a:lnTo>
                <a:lnTo>
                  <a:pt x="0" y="19691"/>
                </a:lnTo>
                <a:lnTo>
                  <a:pt x="84392" y="104083"/>
                </a:lnTo>
                <a:lnTo>
                  <a:pt x="168784" y="19691"/>
                </a:lnTo>
                <a:close/>
              </a:path>
            </a:pathLst>
          </a:custGeom>
          <a:solidFill>
            <a:schemeClr val="bg1"/>
          </a:solidFill>
          <a:ln w="529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400"/>
          </a:p>
        </p:txBody>
      </p:sp>
      <p:sp>
        <p:nvSpPr>
          <p:cNvPr id="19" name="Forme libre 35">
            <a:extLst>
              <a:ext uri="{FF2B5EF4-FFF2-40B4-BE49-F238E27FC236}">
                <a16:creationId xmlns:a16="http://schemas.microsoft.com/office/drawing/2014/main" id="{1449AD2A-F19F-3240-96B3-C736C75CAAB9}"/>
              </a:ext>
            </a:extLst>
          </p:cNvPr>
          <p:cNvSpPr>
            <a:spLocks noChangeAspect="1"/>
          </p:cNvSpPr>
          <p:nvPr userDrawn="1"/>
        </p:nvSpPr>
        <p:spPr>
          <a:xfrm>
            <a:off x="10647162" y="6516532"/>
            <a:ext cx="1031033" cy="181755"/>
          </a:xfrm>
          <a:custGeom>
            <a:avLst/>
            <a:gdLst>
              <a:gd name="connsiteX0" fmla="*/ 3115860 w 3475660"/>
              <a:gd name="connsiteY0" fmla="*/ 357959 h 612701"/>
              <a:gd name="connsiteX1" fmla="*/ 3064542 w 3475660"/>
              <a:gd name="connsiteY1" fmla="*/ 391703 h 612701"/>
              <a:gd name="connsiteX2" fmla="*/ 3076290 w 3475660"/>
              <a:gd name="connsiteY2" fmla="*/ 416256 h 612701"/>
              <a:gd name="connsiteX3" fmla="*/ 3108439 w 3475660"/>
              <a:gd name="connsiteY3" fmla="*/ 425473 h 612701"/>
              <a:gd name="connsiteX4" fmla="*/ 3144285 w 3475660"/>
              <a:gd name="connsiteY4" fmla="*/ 415656 h 612701"/>
              <a:gd name="connsiteX5" fmla="*/ 3166548 w 3475660"/>
              <a:gd name="connsiteY5" fmla="*/ 386807 h 612701"/>
              <a:gd name="connsiteX6" fmla="*/ 3166548 w 3475660"/>
              <a:gd name="connsiteY6" fmla="*/ 357959 h 612701"/>
              <a:gd name="connsiteX7" fmla="*/ 1024432 w 3475660"/>
              <a:gd name="connsiteY7" fmla="*/ 357958 h 612701"/>
              <a:gd name="connsiteX8" fmla="*/ 973127 w 3475660"/>
              <a:gd name="connsiteY8" fmla="*/ 391702 h 612701"/>
              <a:gd name="connsiteX9" fmla="*/ 984862 w 3475660"/>
              <a:gd name="connsiteY9" fmla="*/ 416256 h 612701"/>
              <a:gd name="connsiteX10" fmla="*/ 1017010 w 3475660"/>
              <a:gd name="connsiteY10" fmla="*/ 425472 h 612701"/>
              <a:gd name="connsiteX11" fmla="*/ 1052870 w 3475660"/>
              <a:gd name="connsiteY11" fmla="*/ 415655 h 612701"/>
              <a:gd name="connsiteX12" fmla="*/ 1052870 w 3475660"/>
              <a:gd name="connsiteY12" fmla="*/ 415655 h 612701"/>
              <a:gd name="connsiteX13" fmla="*/ 1075133 w 3475660"/>
              <a:gd name="connsiteY13" fmla="*/ 386806 h 612701"/>
              <a:gd name="connsiteX14" fmla="*/ 1075133 w 3475660"/>
              <a:gd name="connsiteY14" fmla="*/ 357958 h 612701"/>
              <a:gd name="connsiteX15" fmla="*/ 189955 w 3475660"/>
              <a:gd name="connsiteY15" fmla="*/ 248088 h 612701"/>
              <a:gd name="connsiteX16" fmla="*/ 139565 w 3475660"/>
              <a:gd name="connsiteY16" fmla="*/ 268208 h 612701"/>
              <a:gd name="connsiteX17" fmla="*/ 138526 w 3475660"/>
              <a:gd name="connsiteY17" fmla="*/ 269239 h 612701"/>
              <a:gd name="connsiteX18" fmla="*/ 118741 w 3475660"/>
              <a:gd name="connsiteY18" fmla="*/ 327262 h 612701"/>
              <a:gd name="connsiteX19" fmla="*/ 138526 w 3475660"/>
              <a:gd name="connsiteY19" fmla="*/ 385258 h 612701"/>
              <a:gd name="connsiteX20" fmla="*/ 238792 w 3475660"/>
              <a:gd name="connsiteY20" fmla="*/ 386374 h 612701"/>
              <a:gd name="connsiteX21" fmla="*/ 239915 w 3475660"/>
              <a:gd name="connsiteY21" fmla="*/ 385258 h 612701"/>
              <a:gd name="connsiteX22" fmla="*/ 259700 w 3475660"/>
              <a:gd name="connsiteY22" fmla="*/ 327262 h 612701"/>
              <a:gd name="connsiteX23" fmla="*/ 239915 w 3475660"/>
              <a:gd name="connsiteY23" fmla="*/ 269239 h 612701"/>
              <a:gd name="connsiteX24" fmla="*/ 189955 w 3475660"/>
              <a:gd name="connsiteY24" fmla="*/ 248088 h 612701"/>
              <a:gd name="connsiteX25" fmla="*/ 2160117 w 3475660"/>
              <a:gd name="connsiteY25" fmla="*/ 248083 h 612701"/>
              <a:gd name="connsiteX26" fmla="*/ 2109437 w 3475660"/>
              <a:gd name="connsiteY26" fmla="*/ 268909 h 612701"/>
              <a:gd name="connsiteX27" fmla="*/ 2109406 w 3475660"/>
              <a:gd name="connsiteY27" fmla="*/ 268939 h 612701"/>
              <a:gd name="connsiteX28" fmla="*/ 2089608 w 3475660"/>
              <a:gd name="connsiteY28" fmla="*/ 326637 h 612701"/>
              <a:gd name="connsiteX29" fmla="*/ 2109406 w 3475660"/>
              <a:gd name="connsiteY29" fmla="*/ 385258 h 612701"/>
              <a:gd name="connsiteX30" fmla="*/ 2209651 w 3475660"/>
              <a:gd name="connsiteY30" fmla="*/ 386383 h 612701"/>
              <a:gd name="connsiteX31" fmla="*/ 2210783 w 3475660"/>
              <a:gd name="connsiteY31" fmla="*/ 385258 h 612701"/>
              <a:gd name="connsiteX32" fmla="*/ 2230581 w 3475660"/>
              <a:gd name="connsiteY32" fmla="*/ 326637 h 612701"/>
              <a:gd name="connsiteX33" fmla="*/ 2210783 w 3475660"/>
              <a:gd name="connsiteY33" fmla="*/ 268939 h 612701"/>
              <a:gd name="connsiteX34" fmla="*/ 2160117 w 3475660"/>
              <a:gd name="connsiteY34" fmla="*/ 248083 h 612701"/>
              <a:gd name="connsiteX35" fmla="*/ 2776459 w 3475660"/>
              <a:gd name="connsiteY35" fmla="*/ 160913 h 612701"/>
              <a:gd name="connsiteX36" fmla="*/ 2893911 w 3475660"/>
              <a:gd name="connsiteY36" fmla="*/ 160913 h 612701"/>
              <a:gd name="connsiteX37" fmla="*/ 2893911 w 3475660"/>
              <a:gd name="connsiteY37" fmla="*/ 493610 h 612701"/>
              <a:gd name="connsiteX38" fmla="*/ 2776459 w 3475660"/>
              <a:gd name="connsiteY38" fmla="*/ 493610 h 612701"/>
              <a:gd name="connsiteX39" fmla="*/ 449487 w 3475660"/>
              <a:gd name="connsiteY39" fmla="*/ 160913 h 612701"/>
              <a:gd name="connsiteX40" fmla="*/ 566950 w 3475660"/>
              <a:gd name="connsiteY40" fmla="*/ 160913 h 612701"/>
              <a:gd name="connsiteX41" fmla="*/ 566950 w 3475660"/>
              <a:gd name="connsiteY41" fmla="*/ 327861 h 612701"/>
              <a:gd name="connsiteX42" fmla="*/ 581163 w 3475660"/>
              <a:gd name="connsiteY42" fmla="*/ 382511 h 612701"/>
              <a:gd name="connsiteX43" fmla="*/ 622594 w 3475660"/>
              <a:gd name="connsiteY43" fmla="*/ 399696 h 612701"/>
              <a:gd name="connsiteX44" fmla="*/ 668025 w 3475660"/>
              <a:gd name="connsiteY44" fmla="*/ 380364 h 612701"/>
              <a:gd name="connsiteX45" fmla="*/ 685647 w 3475660"/>
              <a:gd name="connsiteY45" fmla="*/ 321117 h 612701"/>
              <a:gd name="connsiteX46" fmla="*/ 685647 w 3475660"/>
              <a:gd name="connsiteY46" fmla="*/ 160913 h 612701"/>
              <a:gd name="connsiteX47" fmla="*/ 803111 w 3475660"/>
              <a:gd name="connsiteY47" fmla="*/ 160913 h 612701"/>
              <a:gd name="connsiteX48" fmla="*/ 803111 w 3475660"/>
              <a:gd name="connsiteY48" fmla="*/ 493610 h 612701"/>
              <a:gd name="connsiteX49" fmla="*/ 691207 w 3475660"/>
              <a:gd name="connsiteY49" fmla="*/ 493610 h 612701"/>
              <a:gd name="connsiteX50" fmla="*/ 691207 w 3475660"/>
              <a:gd name="connsiteY50" fmla="*/ 458018 h 612701"/>
              <a:gd name="connsiteX51" fmla="*/ 646694 w 3475660"/>
              <a:gd name="connsiteY51" fmla="*/ 488690 h 612701"/>
              <a:gd name="connsiteX52" fmla="*/ 591679 w 3475660"/>
              <a:gd name="connsiteY52" fmla="*/ 499130 h 612701"/>
              <a:gd name="connsiteX53" fmla="*/ 488126 w 3475660"/>
              <a:gd name="connsiteY53" fmla="*/ 461065 h 612701"/>
              <a:gd name="connsiteX54" fmla="*/ 449487 w 3475660"/>
              <a:gd name="connsiteY54" fmla="*/ 346894 h 612701"/>
              <a:gd name="connsiteX55" fmla="*/ 1460265 w 3475660"/>
              <a:gd name="connsiteY55" fmla="*/ 160913 h 612701"/>
              <a:gd name="connsiteX56" fmla="*/ 1577729 w 3475660"/>
              <a:gd name="connsiteY56" fmla="*/ 160913 h 612701"/>
              <a:gd name="connsiteX57" fmla="*/ 1577729 w 3475660"/>
              <a:gd name="connsiteY57" fmla="*/ 493610 h 612701"/>
              <a:gd name="connsiteX58" fmla="*/ 1460265 w 3475660"/>
              <a:gd name="connsiteY58" fmla="*/ 493610 h 612701"/>
              <a:gd name="connsiteX59" fmla="*/ 1797198 w 3475660"/>
              <a:gd name="connsiteY59" fmla="*/ 155395 h 612701"/>
              <a:gd name="connsiteX60" fmla="*/ 1869521 w 3475660"/>
              <a:gd name="connsiteY60" fmla="*/ 162763 h 612701"/>
              <a:gd name="connsiteX61" fmla="*/ 1929492 w 3475660"/>
              <a:gd name="connsiteY61" fmla="*/ 183619 h 612701"/>
              <a:gd name="connsiteX62" fmla="*/ 1894249 w 3475660"/>
              <a:gd name="connsiteY62" fmla="*/ 262797 h 612701"/>
              <a:gd name="connsiteX63" fmla="*/ 1797815 w 3475660"/>
              <a:gd name="connsiteY63" fmla="*/ 238243 h 612701"/>
              <a:gd name="connsiteX64" fmla="*/ 1757012 w 3475660"/>
              <a:gd name="connsiteY64" fmla="*/ 244689 h 612701"/>
              <a:gd name="connsiteX65" fmla="*/ 1744019 w 3475660"/>
              <a:gd name="connsiteY65" fmla="*/ 261573 h 612701"/>
              <a:gd name="connsiteX66" fmla="*/ 1758244 w 3475660"/>
              <a:gd name="connsiteY66" fmla="*/ 277859 h 612701"/>
              <a:gd name="connsiteX67" fmla="*/ 1805235 w 3475660"/>
              <a:gd name="connsiteY67" fmla="*/ 287350 h 612701"/>
              <a:gd name="connsiteX68" fmla="*/ 1873848 w 3475660"/>
              <a:gd name="connsiteY68" fmla="*/ 301487 h 612701"/>
              <a:gd name="connsiteX69" fmla="*/ 1921153 w 3475660"/>
              <a:gd name="connsiteY69" fmla="*/ 330635 h 612701"/>
              <a:gd name="connsiteX70" fmla="*/ 1941240 w 3475660"/>
              <a:gd name="connsiteY70" fmla="*/ 389881 h 612701"/>
              <a:gd name="connsiteX71" fmla="*/ 1922071 w 3475660"/>
              <a:gd name="connsiteY71" fmla="*/ 446030 h 612701"/>
              <a:gd name="connsiteX72" fmla="*/ 1865509 w 3475660"/>
              <a:gd name="connsiteY72" fmla="*/ 485019 h 612701"/>
              <a:gd name="connsiteX73" fmla="*/ 1775552 w 3475660"/>
              <a:gd name="connsiteY73" fmla="*/ 499131 h 612701"/>
              <a:gd name="connsiteX74" fmla="*/ 1692716 w 3475660"/>
              <a:gd name="connsiteY74" fmla="*/ 489614 h 612701"/>
              <a:gd name="connsiteX75" fmla="*/ 1692716 w 3475660"/>
              <a:gd name="connsiteY75" fmla="*/ 489614 h 612701"/>
              <a:gd name="connsiteX76" fmla="*/ 1627185 w 3475660"/>
              <a:gd name="connsiteY76" fmla="*/ 464762 h 612701"/>
              <a:gd name="connsiteX77" fmla="*/ 1662416 w 3475660"/>
              <a:gd name="connsiteY77" fmla="*/ 384960 h 612701"/>
              <a:gd name="connsiteX78" fmla="*/ 1716827 w 3475660"/>
              <a:gd name="connsiteY78" fmla="*/ 407365 h 612701"/>
              <a:gd name="connsiteX79" fmla="*/ 1779264 w 3475660"/>
              <a:gd name="connsiteY79" fmla="*/ 415657 h 612701"/>
              <a:gd name="connsiteX80" fmla="*/ 1819765 w 3475660"/>
              <a:gd name="connsiteY80" fmla="*/ 409813 h 612701"/>
              <a:gd name="connsiteX81" fmla="*/ 1831814 w 3475660"/>
              <a:gd name="connsiteY81" fmla="*/ 392953 h 612701"/>
              <a:gd name="connsiteX82" fmla="*/ 1817286 w 3475660"/>
              <a:gd name="connsiteY82" fmla="*/ 377292 h 612701"/>
              <a:gd name="connsiteX83" fmla="*/ 1771226 w 3475660"/>
              <a:gd name="connsiteY83" fmla="*/ 368375 h 612701"/>
              <a:gd name="connsiteX84" fmla="*/ 1702915 w 3475660"/>
              <a:gd name="connsiteY84" fmla="*/ 355487 h 612701"/>
              <a:gd name="connsiteX85" fmla="*/ 1654377 w 3475660"/>
              <a:gd name="connsiteY85" fmla="*/ 326039 h 612701"/>
              <a:gd name="connsiteX86" fmla="*/ 1633976 w 3475660"/>
              <a:gd name="connsiteY86" fmla="*/ 265869 h 612701"/>
              <a:gd name="connsiteX87" fmla="*/ 1653145 w 3475660"/>
              <a:gd name="connsiteY87" fmla="*/ 209096 h 612701"/>
              <a:gd name="connsiteX88" fmla="*/ 1709091 w 3475660"/>
              <a:gd name="connsiteY88" fmla="*/ 169807 h 612701"/>
              <a:gd name="connsiteX89" fmla="*/ 1797198 w 3475660"/>
              <a:gd name="connsiteY89" fmla="*/ 155395 h 612701"/>
              <a:gd name="connsiteX90" fmla="*/ 164498 w 3475660"/>
              <a:gd name="connsiteY90" fmla="*/ 155394 h 612701"/>
              <a:gd name="connsiteX91" fmla="*/ 263410 w 3475660"/>
              <a:gd name="connsiteY91" fmla="*/ 194059 h 612701"/>
              <a:gd name="connsiteX92" fmla="*/ 263410 w 3475660"/>
              <a:gd name="connsiteY92" fmla="*/ 160913 h 612701"/>
              <a:gd name="connsiteX93" fmla="*/ 375302 w 3475660"/>
              <a:gd name="connsiteY93" fmla="*/ 160913 h 612701"/>
              <a:gd name="connsiteX94" fmla="*/ 375302 w 3475660"/>
              <a:gd name="connsiteY94" fmla="*/ 612701 h 612701"/>
              <a:gd name="connsiteX95" fmla="*/ 257838 w 3475660"/>
              <a:gd name="connsiteY95" fmla="*/ 612701 h 612701"/>
              <a:gd name="connsiteX96" fmla="*/ 257838 w 3475660"/>
              <a:gd name="connsiteY96" fmla="*/ 464137 h 612701"/>
              <a:gd name="connsiteX97" fmla="*/ 164498 w 3475660"/>
              <a:gd name="connsiteY97" fmla="*/ 499129 h 612701"/>
              <a:gd name="connsiteX98" fmla="*/ 81347 w 3475660"/>
              <a:gd name="connsiteY98" fmla="*/ 477949 h 612701"/>
              <a:gd name="connsiteX99" fmla="*/ 21992 w 3475660"/>
              <a:gd name="connsiteY99" fmla="*/ 417803 h 612701"/>
              <a:gd name="connsiteX100" fmla="*/ 45 w 3475660"/>
              <a:gd name="connsiteY100" fmla="*/ 327262 h 612701"/>
              <a:gd name="connsiteX101" fmla="*/ 21992 w 3475660"/>
              <a:gd name="connsiteY101" fmla="*/ 236720 h 612701"/>
              <a:gd name="connsiteX102" fmla="*/ 81347 w 3475660"/>
              <a:gd name="connsiteY102" fmla="*/ 176550 h 612701"/>
              <a:gd name="connsiteX103" fmla="*/ 164498 w 3475660"/>
              <a:gd name="connsiteY103" fmla="*/ 155394 h 612701"/>
              <a:gd name="connsiteX104" fmla="*/ 3112765 w 3475660"/>
              <a:gd name="connsiteY104" fmla="*/ 155393 h 612701"/>
              <a:gd name="connsiteX105" fmla="*/ 3240129 w 3475660"/>
              <a:gd name="connsiteY105" fmla="*/ 193134 h 612701"/>
              <a:gd name="connsiteX106" fmla="*/ 3284000 w 3475660"/>
              <a:gd name="connsiteY106" fmla="*/ 308853 h 612701"/>
              <a:gd name="connsiteX107" fmla="*/ 3284000 w 3475660"/>
              <a:gd name="connsiteY107" fmla="*/ 493610 h 612701"/>
              <a:gd name="connsiteX108" fmla="*/ 3174598 w 3475660"/>
              <a:gd name="connsiteY108" fmla="*/ 493610 h 612701"/>
              <a:gd name="connsiteX109" fmla="*/ 3174598 w 3475660"/>
              <a:gd name="connsiteY109" fmla="*/ 450649 h 612701"/>
              <a:gd name="connsiteX110" fmla="*/ 3075661 w 3475660"/>
              <a:gd name="connsiteY110" fmla="*/ 499130 h 612701"/>
              <a:gd name="connsiteX111" fmla="*/ 3008294 w 3475660"/>
              <a:gd name="connsiteY111" fmla="*/ 485642 h 612701"/>
              <a:gd name="connsiteX112" fmla="*/ 2965327 w 3475660"/>
              <a:gd name="connsiteY112" fmla="*/ 449100 h 612701"/>
              <a:gd name="connsiteX113" fmla="*/ 2950787 w 3475660"/>
              <a:gd name="connsiteY113" fmla="*/ 396623 h 612701"/>
              <a:gd name="connsiteX114" fmla="*/ 2987262 w 3475660"/>
              <a:gd name="connsiteY114" fmla="*/ 323265 h 612701"/>
              <a:gd name="connsiteX115" fmla="*/ 3099783 w 3475660"/>
              <a:gd name="connsiteY115" fmla="*/ 297189 h 612701"/>
              <a:gd name="connsiteX116" fmla="*/ 3166547 w 3475660"/>
              <a:gd name="connsiteY116" fmla="*/ 297189 h 612701"/>
              <a:gd name="connsiteX117" fmla="*/ 3095457 w 3475660"/>
              <a:gd name="connsiteY117" fmla="*/ 244387 h 612701"/>
              <a:gd name="connsiteX118" fmla="*/ 3046605 w 3475660"/>
              <a:gd name="connsiteY118" fmla="*/ 252055 h 612701"/>
              <a:gd name="connsiteX119" fmla="*/ 3004570 w 3475660"/>
              <a:gd name="connsiteY119" fmla="*/ 273236 h 612701"/>
              <a:gd name="connsiteX120" fmla="*/ 2965000 w 3475660"/>
              <a:gd name="connsiteY120" fmla="*/ 194058 h 612701"/>
              <a:gd name="connsiteX121" fmla="*/ 3032694 w 3475660"/>
              <a:gd name="connsiteY121" fmla="*/ 165509 h 612701"/>
              <a:gd name="connsiteX122" fmla="*/ 3112765 w 3475660"/>
              <a:gd name="connsiteY122" fmla="*/ 155393 h 612701"/>
              <a:gd name="connsiteX123" fmla="*/ 2574912 w 3475660"/>
              <a:gd name="connsiteY123" fmla="*/ 155393 h 612701"/>
              <a:gd name="connsiteX124" fmla="*/ 2673221 w 3475660"/>
              <a:gd name="connsiteY124" fmla="*/ 179621 h 612701"/>
              <a:gd name="connsiteX125" fmla="*/ 2731934 w 3475660"/>
              <a:gd name="connsiteY125" fmla="*/ 246835 h 612701"/>
              <a:gd name="connsiteX126" fmla="*/ 2641072 w 3475660"/>
              <a:gd name="connsiteY126" fmla="*/ 292893 h 612701"/>
              <a:gd name="connsiteX127" fmla="*/ 2574283 w 3475660"/>
              <a:gd name="connsiteY127" fmla="*/ 248082 h 612701"/>
              <a:gd name="connsiteX128" fmla="*/ 2522060 w 3475660"/>
              <a:gd name="connsiteY128" fmla="*/ 268938 h 612701"/>
              <a:gd name="connsiteX129" fmla="*/ 2501332 w 3475660"/>
              <a:gd name="connsiteY129" fmla="*/ 326636 h 612701"/>
              <a:gd name="connsiteX130" fmla="*/ 2522060 w 3475660"/>
              <a:gd name="connsiteY130" fmla="*/ 385257 h 612701"/>
              <a:gd name="connsiteX131" fmla="*/ 2574283 w 3475660"/>
              <a:gd name="connsiteY131" fmla="*/ 406438 h 612701"/>
              <a:gd name="connsiteX132" fmla="*/ 2641072 w 3475660"/>
              <a:gd name="connsiteY132" fmla="*/ 361629 h 612701"/>
              <a:gd name="connsiteX133" fmla="*/ 2731934 w 3475660"/>
              <a:gd name="connsiteY133" fmla="*/ 407662 h 612701"/>
              <a:gd name="connsiteX134" fmla="*/ 2673221 w 3475660"/>
              <a:gd name="connsiteY134" fmla="*/ 474876 h 612701"/>
              <a:gd name="connsiteX135" fmla="*/ 2574913 w 3475660"/>
              <a:gd name="connsiteY135" fmla="*/ 499129 h 612701"/>
              <a:gd name="connsiteX136" fmla="*/ 2475371 w 3475660"/>
              <a:gd name="connsiteY136" fmla="*/ 477025 h 612701"/>
              <a:gd name="connsiteX137" fmla="*/ 2475371 w 3475660"/>
              <a:gd name="connsiteY137" fmla="*/ 477025 h 612701"/>
              <a:gd name="connsiteX138" fmla="*/ 2398115 w 3475660"/>
              <a:gd name="connsiteY138" fmla="*/ 253881 h 612701"/>
              <a:gd name="connsiteX139" fmla="*/ 2475371 w 3475660"/>
              <a:gd name="connsiteY139" fmla="*/ 177173 h 612701"/>
              <a:gd name="connsiteX140" fmla="*/ 2574912 w 3475660"/>
              <a:gd name="connsiteY140" fmla="*/ 155393 h 612701"/>
              <a:gd name="connsiteX141" fmla="*/ 2160246 w 3475660"/>
              <a:gd name="connsiteY141" fmla="*/ 155393 h 612701"/>
              <a:gd name="connsiteX142" fmla="*/ 2257774 w 3475660"/>
              <a:gd name="connsiteY142" fmla="*/ 177173 h 612701"/>
              <a:gd name="connsiteX143" fmla="*/ 2325166 w 3475660"/>
              <a:gd name="connsiteY143" fmla="*/ 237943 h 612701"/>
              <a:gd name="connsiteX144" fmla="*/ 2270543 w 3475660"/>
              <a:gd name="connsiteY144" fmla="*/ 469892 h 612701"/>
              <a:gd name="connsiteX145" fmla="*/ 2257774 w 3475660"/>
              <a:gd name="connsiteY145" fmla="*/ 477025 h 612701"/>
              <a:gd name="connsiteX146" fmla="*/ 2063044 w 3475660"/>
              <a:gd name="connsiteY146" fmla="*/ 477025 h 612701"/>
              <a:gd name="connsiteX147" fmla="*/ 2063044 w 3475660"/>
              <a:gd name="connsiteY147" fmla="*/ 477025 h 612701"/>
              <a:gd name="connsiteX148" fmla="*/ 1970924 w 3475660"/>
              <a:gd name="connsiteY148" fmla="*/ 326637 h 612701"/>
              <a:gd name="connsiteX149" fmla="*/ 2062717 w 3475660"/>
              <a:gd name="connsiteY149" fmla="*/ 177173 h 612701"/>
              <a:gd name="connsiteX150" fmla="*/ 2160246 w 3475660"/>
              <a:gd name="connsiteY150" fmla="*/ 155393 h 612701"/>
              <a:gd name="connsiteX151" fmla="*/ 1021335 w 3475660"/>
              <a:gd name="connsiteY151" fmla="*/ 155392 h 612701"/>
              <a:gd name="connsiteX152" fmla="*/ 1148701 w 3475660"/>
              <a:gd name="connsiteY152" fmla="*/ 193133 h 612701"/>
              <a:gd name="connsiteX153" fmla="*/ 1192584 w 3475660"/>
              <a:gd name="connsiteY153" fmla="*/ 308853 h 612701"/>
              <a:gd name="connsiteX154" fmla="*/ 1192584 w 3475660"/>
              <a:gd name="connsiteY154" fmla="*/ 493609 h 612701"/>
              <a:gd name="connsiteX155" fmla="*/ 1083170 w 3475660"/>
              <a:gd name="connsiteY155" fmla="*/ 493609 h 612701"/>
              <a:gd name="connsiteX156" fmla="*/ 1083170 w 3475660"/>
              <a:gd name="connsiteY156" fmla="*/ 450648 h 612701"/>
              <a:gd name="connsiteX157" fmla="*/ 984245 w 3475660"/>
              <a:gd name="connsiteY157" fmla="*/ 499128 h 612701"/>
              <a:gd name="connsiteX158" fmla="*/ 916866 w 3475660"/>
              <a:gd name="connsiteY158" fmla="*/ 485641 h 612701"/>
              <a:gd name="connsiteX159" fmla="*/ 873899 w 3475660"/>
              <a:gd name="connsiteY159" fmla="*/ 449099 h 612701"/>
              <a:gd name="connsiteX160" fmla="*/ 859371 w 3475660"/>
              <a:gd name="connsiteY160" fmla="*/ 396622 h 612701"/>
              <a:gd name="connsiteX161" fmla="*/ 895846 w 3475660"/>
              <a:gd name="connsiteY161" fmla="*/ 323264 h 612701"/>
              <a:gd name="connsiteX162" fmla="*/ 1008355 w 3475660"/>
              <a:gd name="connsiteY162" fmla="*/ 297187 h 612701"/>
              <a:gd name="connsiteX163" fmla="*/ 1075131 w 3475660"/>
              <a:gd name="connsiteY163" fmla="*/ 297187 h 612701"/>
              <a:gd name="connsiteX164" fmla="*/ 1004028 w 3475660"/>
              <a:gd name="connsiteY164" fmla="*/ 244385 h 612701"/>
              <a:gd name="connsiteX165" fmla="*/ 955188 w 3475660"/>
              <a:gd name="connsiteY165" fmla="*/ 252054 h 612701"/>
              <a:gd name="connsiteX166" fmla="*/ 913154 w 3475660"/>
              <a:gd name="connsiteY166" fmla="*/ 273234 h 612701"/>
              <a:gd name="connsiteX167" fmla="*/ 873584 w 3475660"/>
              <a:gd name="connsiteY167" fmla="*/ 194057 h 612701"/>
              <a:gd name="connsiteX168" fmla="*/ 941277 w 3475660"/>
              <a:gd name="connsiteY168" fmla="*/ 165508 h 612701"/>
              <a:gd name="connsiteX169" fmla="*/ 1021335 w 3475660"/>
              <a:gd name="connsiteY169" fmla="*/ 155392 h 612701"/>
              <a:gd name="connsiteX170" fmla="*/ 3358183 w 3475660"/>
              <a:gd name="connsiteY170" fmla="*/ 38150 h 612701"/>
              <a:gd name="connsiteX171" fmla="*/ 3475660 w 3475660"/>
              <a:gd name="connsiteY171" fmla="*/ 38150 h 612701"/>
              <a:gd name="connsiteX172" fmla="*/ 3475660 w 3475660"/>
              <a:gd name="connsiteY172" fmla="*/ 493610 h 612701"/>
              <a:gd name="connsiteX173" fmla="*/ 3358183 w 3475660"/>
              <a:gd name="connsiteY173" fmla="*/ 493610 h 612701"/>
              <a:gd name="connsiteX174" fmla="*/ 1266767 w 3475660"/>
              <a:gd name="connsiteY174" fmla="*/ 38150 h 612701"/>
              <a:gd name="connsiteX175" fmla="*/ 1384231 w 3475660"/>
              <a:gd name="connsiteY175" fmla="*/ 38150 h 612701"/>
              <a:gd name="connsiteX176" fmla="*/ 1384231 w 3475660"/>
              <a:gd name="connsiteY176" fmla="*/ 493610 h 612701"/>
              <a:gd name="connsiteX177" fmla="*/ 1266767 w 3475660"/>
              <a:gd name="connsiteY177" fmla="*/ 493610 h 612701"/>
              <a:gd name="connsiteX178" fmla="*/ 2835198 w 3475660"/>
              <a:gd name="connsiteY178" fmla="*/ 84 h 612701"/>
              <a:gd name="connsiteX179" fmla="*/ 2887119 w 3475660"/>
              <a:gd name="connsiteY179" fmla="*/ 16969 h 612701"/>
              <a:gd name="connsiteX180" fmla="*/ 2906891 w 3475660"/>
              <a:gd name="connsiteY180" fmla="*/ 60230 h 612701"/>
              <a:gd name="connsiteX181" fmla="*/ 2887119 w 3475660"/>
              <a:gd name="connsiteY181" fmla="*/ 105963 h 612701"/>
              <a:gd name="connsiteX182" fmla="*/ 2835198 w 3475660"/>
              <a:gd name="connsiteY182" fmla="*/ 124071 h 612701"/>
              <a:gd name="connsiteX183" fmla="*/ 2783251 w 3475660"/>
              <a:gd name="connsiteY183" fmla="*/ 106288 h 612701"/>
              <a:gd name="connsiteX184" fmla="*/ 2778957 w 3475660"/>
              <a:gd name="connsiteY184" fmla="*/ 22157 h 612701"/>
              <a:gd name="connsiteX185" fmla="*/ 2783251 w 3475660"/>
              <a:gd name="connsiteY185" fmla="*/ 17893 h 612701"/>
              <a:gd name="connsiteX186" fmla="*/ 2835198 w 3475660"/>
              <a:gd name="connsiteY186" fmla="*/ 84 h 612701"/>
              <a:gd name="connsiteX187" fmla="*/ 1519003 w 3475660"/>
              <a:gd name="connsiteY187" fmla="*/ 84 h 612701"/>
              <a:gd name="connsiteX188" fmla="*/ 1570924 w 3475660"/>
              <a:gd name="connsiteY188" fmla="*/ 16969 h 612701"/>
              <a:gd name="connsiteX189" fmla="*/ 1590709 w 3475660"/>
              <a:gd name="connsiteY189" fmla="*/ 60229 h 612701"/>
              <a:gd name="connsiteX190" fmla="*/ 1570924 w 3475660"/>
              <a:gd name="connsiteY190" fmla="*/ 105964 h 612701"/>
              <a:gd name="connsiteX191" fmla="*/ 1519003 w 3475660"/>
              <a:gd name="connsiteY191" fmla="*/ 124072 h 612701"/>
              <a:gd name="connsiteX192" fmla="*/ 1467069 w 3475660"/>
              <a:gd name="connsiteY192" fmla="*/ 106288 h 612701"/>
              <a:gd name="connsiteX193" fmla="*/ 1462738 w 3475660"/>
              <a:gd name="connsiteY193" fmla="*/ 22193 h 612701"/>
              <a:gd name="connsiteX194" fmla="*/ 1467069 w 3475660"/>
              <a:gd name="connsiteY194" fmla="*/ 17893 h 612701"/>
              <a:gd name="connsiteX195" fmla="*/ 1519003 w 3475660"/>
              <a:gd name="connsiteY195" fmla="*/ 84 h 61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3475660" h="612701">
                <a:moveTo>
                  <a:pt x="3115860" y="357959"/>
                </a:moveTo>
                <a:cubicBezTo>
                  <a:pt x="3081648" y="357959"/>
                  <a:pt x="3064542" y="369207"/>
                  <a:pt x="3064542" y="391703"/>
                </a:cubicBezTo>
                <a:cubicBezTo>
                  <a:pt x="3064231" y="401292"/>
                  <a:pt x="3068607" y="410438"/>
                  <a:pt x="3076290" y="416256"/>
                </a:cubicBezTo>
                <a:cubicBezTo>
                  <a:pt x="3085640" y="422867"/>
                  <a:pt x="3096979" y="426118"/>
                  <a:pt x="3108439" y="425473"/>
                </a:cubicBezTo>
                <a:cubicBezTo>
                  <a:pt x="3121096" y="425737"/>
                  <a:pt x="3133554" y="422325"/>
                  <a:pt x="3144285" y="415656"/>
                </a:cubicBezTo>
                <a:cubicBezTo>
                  <a:pt x="3154808" y="408847"/>
                  <a:pt x="3162664" y="398666"/>
                  <a:pt x="3166548" y="386807"/>
                </a:cubicBezTo>
                <a:lnTo>
                  <a:pt x="3166548" y="357959"/>
                </a:lnTo>
                <a:close/>
                <a:moveTo>
                  <a:pt x="1024432" y="357958"/>
                </a:moveTo>
                <a:cubicBezTo>
                  <a:pt x="990220" y="357958"/>
                  <a:pt x="973118" y="369206"/>
                  <a:pt x="973127" y="391702"/>
                </a:cubicBezTo>
                <a:cubicBezTo>
                  <a:pt x="972811" y="401289"/>
                  <a:pt x="977183" y="410436"/>
                  <a:pt x="984862" y="416256"/>
                </a:cubicBezTo>
                <a:cubicBezTo>
                  <a:pt x="994212" y="422864"/>
                  <a:pt x="1005550" y="426114"/>
                  <a:pt x="1017010" y="425472"/>
                </a:cubicBezTo>
                <a:cubicBezTo>
                  <a:pt x="1029670" y="425734"/>
                  <a:pt x="1042133" y="422322"/>
                  <a:pt x="1052870" y="415655"/>
                </a:cubicBezTo>
                <a:lnTo>
                  <a:pt x="1052870" y="415655"/>
                </a:lnTo>
                <a:cubicBezTo>
                  <a:pt x="1063385" y="408839"/>
                  <a:pt x="1071240" y="398661"/>
                  <a:pt x="1075133" y="386806"/>
                </a:cubicBezTo>
                <a:lnTo>
                  <a:pt x="1075133" y="357958"/>
                </a:lnTo>
                <a:close/>
                <a:moveTo>
                  <a:pt x="189955" y="248088"/>
                </a:moveTo>
                <a:cubicBezTo>
                  <a:pt x="171795" y="247901"/>
                  <a:pt x="153564" y="254593"/>
                  <a:pt x="139565" y="268208"/>
                </a:cubicBezTo>
                <a:cubicBezTo>
                  <a:pt x="139215" y="268548"/>
                  <a:pt x="138868" y="268892"/>
                  <a:pt x="138526" y="269239"/>
                </a:cubicBezTo>
                <a:cubicBezTo>
                  <a:pt x="124631" y="285317"/>
                  <a:pt x="117541" y="306110"/>
                  <a:pt x="118741" y="327262"/>
                </a:cubicBezTo>
                <a:cubicBezTo>
                  <a:pt x="117537" y="348407"/>
                  <a:pt x="124628" y="369193"/>
                  <a:pt x="138526" y="385258"/>
                </a:cubicBezTo>
                <a:cubicBezTo>
                  <a:pt x="165903" y="413058"/>
                  <a:pt x="210794" y="413557"/>
                  <a:pt x="238792" y="386374"/>
                </a:cubicBezTo>
                <a:cubicBezTo>
                  <a:pt x="239170" y="386006"/>
                  <a:pt x="239544" y="385634"/>
                  <a:pt x="239915" y="385258"/>
                </a:cubicBezTo>
                <a:cubicBezTo>
                  <a:pt x="253807" y="369190"/>
                  <a:pt x="260898" y="348406"/>
                  <a:pt x="259700" y="327262"/>
                </a:cubicBezTo>
                <a:cubicBezTo>
                  <a:pt x="260893" y="306110"/>
                  <a:pt x="253803" y="285320"/>
                  <a:pt x="239915" y="269239"/>
                </a:cubicBezTo>
                <a:cubicBezTo>
                  <a:pt x="226203" y="255340"/>
                  <a:pt x="208114" y="248274"/>
                  <a:pt x="189955" y="248088"/>
                </a:cubicBezTo>
                <a:close/>
                <a:moveTo>
                  <a:pt x="2160117" y="248083"/>
                </a:moveTo>
                <a:cubicBezTo>
                  <a:pt x="2141777" y="248078"/>
                  <a:pt x="2123434" y="255019"/>
                  <a:pt x="2109437" y="268909"/>
                </a:cubicBezTo>
                <a:cubicBezTo>
                  <a:pt x="2109427" y="268919"/>
                  <a:pt x="2109416" y="268929"/>
                  <a:pt x="2109406" y="268939"/>
                </a:cubicBezTo>
                <a:cubicBezTo>
                  <a:pt x="2095470" y="284866"/>
                  <a:pt x="2088365" y="305575"/>
                  <a:pt x="2089608" y="326637"/>
                </a:cubicBezTo>
                <a:cubicBezTo>
                  <a:pt x="2088334" y="347983"/>
                  <a:pt x="2095429" y="368990"/>
                  <a:pt x="2109406" y="385258"/>
                </a:cubicBezTo>
                <a:cubicBezTo>
                  <a:pt x="2136776" y="413054"/>
                  <a:pt x="2181657" y="413558"/>
                  <a:pt x="2209651" y="386383"/>
                </a:cubicBezTo>
                <a:cubicBezTo>
                  <a:pt x="2210033" y="386012"/>
                  <a:pt x="2210410" y="385637"/>
                  <a:pt x="2210783" y="385258"/>
                </a:cubicBezTo>
                <a:cubicBezTo>
                  <a:pt x="2224750" y="368984"/>
                  <a:pt x="2231843" y="347981"/>
                  <a:pt x="2230581" y="326637"/>
                </a:cubicBezTo>
                <a:cubicBezTo>
                  <a:pt x="2231813" y="305577"/>
                  <a:pt x="2224709" y="284872"/>
                  <a:pt x="2210783" y="268939"/>
                </a:cubicBezTo>
                <a:cubicBezTo>
                  <a:pt x="2196795" y="255041"/>
                  <a:pt x="2178457" y="248089"/>
                  <a:pt x="2160117" y="248083"/>
                </a:cubicBezTo>
                <a:close/>
                <a:moveTo>
                  <a:pt x="2776459" y="160913"/>
                </a:moveTo>
                <a:lnTo>
                  <a:pt x="2893911" y="160913"/>
                </a:lnTo>
                <a:lnTo>
                  <a:pt x="2893911" y="493610"/>
                </a:lnTo>
                <a:lnTo>
                  <a:pt x="2776459" y="493610"/>
                </a:lnTo>
                <a:close/>
                <a:moveTo>
                  <a:pt x="449487" y="160913"/>
                </a:moveTo>
                <a:lnTo>
                  <a:pt x="566950" y="160913"/>
                </a:lnTo>
                <a:lnTo>
                  <a:pt x="566950" y="327861"/>
                </a:lnTo>
                <a:cubicBezTo>
                  <a:pt x="565336" y="347149"/>
                  <a:pt x="570346" y="366411"/>
                  <a:pt x="581163" y="382511"/>
                </a:cubicBezTo>
                <a:cubicBezTo>
                  <a:pt x="591507" y="394357"/>
                  <a:pt x="606837" y="400715"/>
                  <a:pt x="622594" y="399696"/>
                </a:cubicBezTo>
                <a:cubicBezTo>
                  <a:pt x="639871" y="400235"/>
                  <a:pt x="656504" y="393158"/>
                  <a:pt x="668025" y="380364"/>
                </a:cubicBezTo>
                <a:cubicBezTo>
                  <a:pt x="681077" y="363459"/>
                  <a:pt x="687356" y="342350"/>
                  <a:pt x="685647" y="321117"/>
                </a:cubicBezTo>
                <a:lnTo>
                  <a:pt x="685647" y="160913"/>
                </a:lnTo>
                <a:lnTo>
                  <a:pt x="803111" y="160913"/>
                </a:lnTo>
                <a:lnTo>
                  <a:pt x="803111" y="493610"/>
                </a:lnTo>
                <a:lnTo>
                  <a:pt x="691207" y="493610"/>
                </a:lnTo>
                <a:lnTo>
                  <a:pt x="691207" y="458018"/>
                </a:lnTo>
                <a:cubicBezTo>
                  <a:pt x="678911" y="471470"/>
                  <a:pt x="663688" y="481960"/>
                  <a:pt x="646694" y="488690"/>
                </a:cubicBezTo>
                <a:cubicBezTo>
                  <a:pt x="629214" y="495688"/>
                  <a:pt x="610526" y="499234"/>
                  <a:pt x="591679" y="499130"/>
                </a:cubicBezTo>
                <a:cubicBezTo>
                  <a:pt x="553374" y="501014"/>
                  <a:pt x="515961" y="487261"/>
                  <a:pt x="488126" y="461065"/>
                </a:cubicBezTo>
                <a:cubicBezTo>
                  <a:pt x="460196" y="429780"/>
                  <a:pt x="446252" y="388577"/>
                  <a:pt x="449487" y="346894"/>
                </a:cubicBezTo>
                <a:close/>
                <a:moveTo>
                  <a:pt x="1460265" y="160913"/>
                </a:moveTo>
                <a:lnTo>
                  <a:pt x="1577729" y="160913"/>
                </a:lnTo>
                <a:lnTo>
                  <a:pt x="1577729" y="493610"/>
                </a:lnTo>
                <a:lnTo>
                  <a:pt x="1460265" y="493610"/>
                </a:lnTo>
                <a:close/>
                <a:moveTo>
                  <a:pt x="1797198" y="155395"/>
                </a:moveTo>
                <a:cubicBezTo>
                  <a:pt x="1821496" y="155389"/>
                  <a:pt x="1845731" y="157858"/>
                  <a:pt x="1869521" y="162763"/>
                </a:cubicBezTo>
                <a:cubicBezTo>
                  <a:pt x="1890469" y="166623"/>
                  <a:pt x="1910696" y="173657"/>
                  <a:pt x="1929492" y="183619"/>
                </a:cubicBezTo>
                <a:lnTo>
                  <a:pt x="1894249" y="262797"/>
                </a:lnTo>
                <a:cubicBezTo>
                  <a:pt x="1864778" y="246484"/>
                  <a:pt x="1831556" y="238024"/>
                  <a:pt x="1797815" y="238243"/>
                </a:cubicBezTo>
                <a:cubicBezTo>
                  <a:pt x="1783904" y="237430"/>
                  <a:pt x="1769982" y="239629"/>
                  <a:pt x="1757012" y="244689"/>
                </a:cubicBezTo>
                <a:cubicBezTo>
                  <a:pt x="1749661" y="247218"/>
                  <a:pt x="1744544" y="253866"/>
                  <a:pt x="1744019" y="261573"/>
                </a:cubicBezTo>
                <a:cubicBezTo>
                  <a:pt x="1744019" y="269366"/>
                  <a:pt x="1748761" y="274794"/>
                  <a:pt x="1758244" y="277859"/>
                </a:cubicBezTo>
                <a:cubicBezTo>
                  <a:pt x="1773652" y="282165"/>
                  <a:pt x="1789358" y="285337"/>
                  <a:pt x="1805235" y="287350"/>
                </a:cubicBezTo>
                <a:cubicBezTo>
                  <a:pt x="1828401" y="290522"/>
                  <a:pt x="1851324" y="295245"/>
                  <a:pt x="1873848" y="301487"/>
                </a:cubicBezTo>
                <a:cubicBezTo>
                  <a:pt x="1891970" y="306800"/>
                  <a:pt x="1908313" y="316870"/>
                  <a:pt x="1921153" y="330635"/>
                </a:cubicBezTo>
                <a:cubicBezTo>
                  <a:pt x="1935368" y="347030"/>
                  <a:pt x="1942576" y="368288"/>
                  <a:pt x="1941240" y="389881"/>
                </a:cubicBezTo>
                <a:cubicBezTo>
                  <a:pt x="1941423" y="410210"/>
                  <a:pt x="1934666" y="430001"/>
                  <a:pt x="1922071" y="446030"/>
                </a:cubicBezTo>
                <a:cubicBezTo>
                  <a:pt x="1907271" y="464035"/>
                  <a:pt x="1887671" y="477545"/>
                  <a:pt x="1865509" y="485019"/>
                </a:cubicBezTo>
                <a:cubicBezTo>
                  <a:pt x="1836627" y="495076"/>
                  <a:pt x="1806149" y="499858"/>
                  <a:pt x="1775552" y="499131"/>
                </a:cubicBezTo>
                <a:cubicBezTo>
                  <a:pt x="1747662" y="499147"/>
                  <a:pt x="1719865" y="495953"/>
                  <a:pt x="1692716" y="489614"/>
                </a:cubicBezTo>
                <a:lnTo>
                  <a:pt x="1692716" y="489614"/>
                </a:lnTo>
                <a:cubicBezTo>
                  <a:pt x="1669667" y="484889"/>
                  <a:pt x="1647537" y="476497"/>
                  <a:pt x="1627185" y="464762"/>
                </a:cubicBezTo>
                <a:lnTo>
                  <a:pt x="1662416" y="384960"/>
                </a:lnTo>
                <a:cubicBezTo>
                  <a:pt x="1679332" y="395069"/>
                  <a:pt x="1697670" y="402621"/>
                  <a:pt x="1716827" y="407365"/>
                </a:cubicBezTo>
                <a:cubicBezTo>
                  <a:pt x="1737190" y="412803"/>
                  <a:pt x="1758178" y="415590"/>
                  <a:pt x="1779264" y="415657"/>
                </a:cubicBezTo>
                <a:cubicBezTo>
                  <a:pt x="1793026" y="416506"/>
                  <a:pt x="1806815" y="414516"/>
                  <a:pt x="1819765" y="409813"/>
                </a:cubicBezTo>
                <a:cubicBezTo>
                  <a:pt x="1826906" y="407208"/>
                  <a:pt x="1831695" y="400506"/>
                  <a:pt x="1831814" y="392953"/>
                </a:cubicBezTo>
                <a:cubicBezTo>
                  <a:pt x="1831814" y="385585"/>
                  <a:pt x="1826971" y="380365"/>
                  <a:pt x="1817286" y="377292"/>
                </a:cubicBezTo>
                <a:cubicBezTo>
                  <a:pt x="1802190" y="373134"/>
                  <a:pt x="1786789" y="370153"/>
                  <a:pt x="1771226" y="368375"/>
                </a:cubicBezTo>
                <a:cubicBezTo>
                  <a:pt x="1748154" y="365842"/>
                  <a:pt x="1725315" y="361533"/>
                  <a:pt x="1702915" y="355487"/>
                </a:cubicBezTo>
                <a:cubicBezTo>
                  <a:pt x="1684321" y="350279"/>
                  <a:pt x="1667529" y="340091"/>
                  <a:pt x="1654377" y="326039"/>
                </a:cubicBezTo>
                <a:cubicBezTo>
                  <a:pt x="1639943" y="309387"/>
                  <a:pt x="1632623" y="287799"/>
                  <a:pt x="1633976" y="265869"/>
                </a:cubicBezTo>
                <a:cubicBezTo>
                  <a:pt x="1633729" y="245339"/>
                  <a:pt x="1640485" y="225330"/>
                  <a:pt x="1653145" y="209096"/>
                </a:cubicBezTo>
                <a:cubicBezTo>
                  <a:pt x="1667812" y="191154"/>
                  <a:pt x="1687167" y="177562"/>
                  <a:pt x="1709091" y="169807"/>
                </a:cubicBezTo>
                <a:cubicBezTo>
                  <a:pt x="1737292" y="159568"/>
                  <a:pt x="1767179" y="154678"/>
                  <a:pt x="1797198" y="155395"/>
                </a:cubicBezTo>
                <a:close/>
                <a:moveTo>
                  <a:pt x="164498" y="155394"/>
                </a:moveTo>
                <a:cubicBezTo>
                  <a:pt x="201687" y="152594"/>
                  <a:pt x="238124" y="166838"/>
                  <a:pt x="263410" y="194059"/>
                </a:cubicBezTo>
                <a:lnTo>
                  <a:pt x="263410" y="160913"/>
                </a:lnTo>
                <a:lnTo>
                  <a:pt x="375302" y="160913"/>
                </a:lnTo>
                <a:lnTo>
                  <a:pt x="375302" y="612701"/>
                </a:lnTo>
                <a:lnTo>
                  <a:pt x="257838" y="612701"/>
                </a:lnTo>
                <a:lnTo>
                  <a:pt x="257838" y="464137"/>
                </a:lnTo>
                <a:cubicBezTo>
                  <a:pt x="233057" y="488303"/>
                  <a:pt x="199181" y="501003"/>
                  <a:pt x="164498" y="499129"/>
                </a:cubicBezTo>
                <a:cubicBezTo>
                  <a:pt x="135382" y="499494"/>
                  <a:pt x="106690" y="492186"/>
                  <a:pt x="81347" y="477949"/>
                </a:cubicBezTo>
                <a:cubicBezTo>
                  <a:pt x="56321" y="463761"/>
                  <a:pt x="35768" y="442935"/>
                  <a:pt x="21992" y="417803"/>
                </a:cubicBezTo>
                <a:cubicBezTo>
                  <a:pt x="6907" y="390017"/>
                  <a:pt x="-655" y="358820"/>
                  <a:pt x="45" y="327262"/>
                </a:cubicBezTo>
                <a:cubicBezTo>
                  <a:pt x="-652" y="295704"/>
                  <a:pt x="6910" y="264507"/>
                  <a:pt x="21992" y="236720"/>
                </a:cubicBezTo>
                <a:cubicBezTo>
                  <a:pt x="35782" y="211592"/>
                  <a:pt x="56330" y="190761"/>
                  <a:pt x="81347" y="176550"/>
                </a:cubicBezTo>
                <a:cubicBezTo>
                  <a:pt x="106696" y="162332"/>
                  <a:pt x="135386" y="155033"/>
                  <a:pt x="164498" y="155394"/>
                </a:cubicBezTo>
                <a:close/>
                <a:moveTo>
                  <a:pt x="3112765" y="155393"/>
                </a:moveTo>
                <a:cubicBezTo>
                  <a:pt x="3158420" y="152260"/>
                  <a:pt x="3203670" y="165669"/>
                  <a:pt x="3240129" y="193134"/>
                </a:cubicBezTo>
                <a:cubicBezTo>
                  <a:pt x="3271416" y="223271"/>
                  <a:pt x="3287507" y="265712"/>
                  <a:pt x="3284000" y="308853"/>
                </a:cubicBezTo>
                <a:lnTo>
                  <a:pt x="3284000" y="493610"/>
                </a:lnTo>
                <a:lnTo>
                  <a:pt x="3174598" y="493610"/>
                </a:lnTo>
                <a:lnTo>
                  <a:pt x="3174598" y="450649"/>
                </a:lnTo>
                <a:cubicBezTo>
                  <a:pt x="3157693" y="482970"/>
                  <a:pt x="3124714" y="499130"/>
                  <a:pt x="3075661" y="499130"/>
                </a:cubicBezTo>
                <a:cubicBezTo>
                  <a:pt x="3052471" y="499701"/>
                  <a:pt x="3029448" y="495092"/>
                  <a:pt x="3008294" y="485642"/>
                </a:cubicBezTo>
                <a:cubicBezTo>
                  <a:pt x="2990719" y="477836"/>
                  <a:pt x="2975796" y="465145"/>
                  <a:pt x="2965327" y="449100"/>
                </a:cubicBezTo>
                <a:cubicBezTo>
                  <a:pt x="2955511" y="433355"/>
                  <a:pt x="2950464" y="415138"/>
                  <a:pt x="2950787" y="396623"/>
                </a:cubicBezTo>
                <a:cubicBezTo>
                  <a:pt x="2949551" y="367595"/>
                  <a:pt x="2963300" y="339942"/>
                  <a:pt x="2987262" y="323265"/>
                </a:cubicBezTo>
                <a:cubicBezTo>
                  <a:pt x="3021226" y="303415"/>
                  <a:pt x="3060478" y="294319"/>
                  <a:pt x="3099783" y="297189"/>
                </a:cubicBezTo>
                <a:lnTo>
                  <a:pt x="3166547" y="297189"/>
                </a:lnTo>
                <a:cubicBezTo>
                  <a:pt x="3164484" y="261995"/>
                  <a:pt x="3140788" y="244395"/>
                  <a:pt x="3095457" y="244387"/>
                </a:cubicBezTo>
                <a:cubicBezTo>
                  <a:pt x="3078876" y="244473"/>
                  <a:pt x="3062404" y="247058"/>
                  <a:pt x="3046605" y="252055"/>
                </a:cubicBezTo>
                <a:cubicBezTo>
                  <a:pt x="3031415" y="256525"/>
                  <a:pt x="3017171" y="263703"/>
                  <a:pt x="3004570" y="273236"/>
                </a:cubicBezTo>
                <a:lnTo>
                  <a:pt x="2965000" y="194058"/>
                </a:lnTo>
                <a:cubicBezTo>
                  <a:pt x="2985782" y="180821"/>
                  <a:pt x="3008670" y="171169"/>
                  <a:pt x="3032694" y="165509"/>
                </a:cubicBezTo>
                <a:cubicBezTo>
                  <a:pt x="3058852" y="158820"/>
                  <a:pt x="3085753" y="155421"/>
                  <a:pt x="3112765" y="155393"/>
                </a:cubicBezTo>
                <a:close/>
                <a:moveTo>
                  <a:pt x="2574912" y="155393"/>
                </a:moveTo>
                <a:cubicBezTo>
                  <a:pt x="2609285" y="154497"/>
                  <a:pt x="2643259" y="162870"/>
                  <a:pt x="2673221" y="179621"/>
                </a:cubicBezTo>
                <a:cubicBezTo>
                  <a:pt x="2699905" y="194762"/>
                  <a:pt x="2720610" y="218465"/>
                  <a:pt x="2731934" y="246835"/>
                </a:cubicBezTo>
                <a:lnTo>
                  <a:pt x="2641072" y="292893"/>
                </a:lnTo>
                <a:cubicBezTo>
                  <a:pt x="2630078" y="265845"/>
                  <a:pt x="2603660" y="248120"/>
                  <a:pt x="2574283" y="248082"/>
                </a:cubicBezTo>
                <a:cubicBezTo>
                  <a:pt x="2554708" y="247499"/>
                  <a:pt x="2535777" y="255060"/>
                  <a:pt x="2522060" y="268938"/>
                </a:cubicBezTo>
                <a:cubicBezTo>
                  <a:pt x="2507580" y="284598"/>
                  <a:pt x="2500103" y="305412"/>
                  <a:pt x="2501332" y="326636"/>
                </a:cubicBezTo>
                <a:cubicBezTo>
                  <a:pt x="2500070" y="348142"/>
                  <a:pt x="2507535" y="369254"/>
                  <a:pt x="2522060" y="385257"/>
                </a:cubicBezTo>
                <a:cubicBezTo>
                  <a:pt x="2535679" y="399316"/>
                  <a:pt x="2554646" y="407009"/>
                  <a:pt x="2574283" y="406438"/>
                </a:cubicBezTo>
                <a:cubicBezTo>
                  <a:pt x="2603659" y="406401"/>
                  <a:pt x="2630077" y="388677"/>
                  <a:pt x="2641072" y="361629"/>
                </a:cubicBezTo>
                <a:lnTo>
                  <a:pt x="2731934" y="407662"/>
                </a:lnTo>
                <a:cubicBezTo>
                  <a:pt x="2720625" y="436041"/>
                  <a:pt x="2699916" y="459747"/>
                  <a:pt x="2673221" y="474876"/>
                </a:cubicBezTo>
                <a:cubicBezTo>
                  <a:pt x="2643266" y="491646"/>
                  <a:pt x="2609289" y="500028"/>
                  <a:pt x="2574913" y="499129"/>
                </a:cubicBezTo>
                <a:cubicBezTo>
                  <a:pt x="2540434" y="499721"/>
                  <a:pt x="2506311" y="492143"/>
                  <a:pt x="2475371" y="477025"/>
                </a:cubicBezTo>
                <a:lnTo>
                  <a:pt x="2475371" y="477025"/>
                </a:lnTo>
                <a:cubicBezTo>
                  <a:pt x="2391978" y="436588"/>
                  <a:pt x="2357389" y="336683"/>
                  <a:pt x="2398115" y="253881"/>
                </a:cubicBezTo>
                <a:cubicBezTo>
                  <a:pt x="2414543" y="220481"/>
                  <a:pt x="2441733" y="193484"/>
                  <a:pt x="2475371" y="177173"/>
                </a:cubicBezTo>
                <a:cubicBezTo>
                  <a:pt x="2506374" y="162266"/>
                  <a:pt x="2540471" y="154805"/>
                  <a:pt x="2574912" y="155393"/>
                </a:cubicBezTo>
                <a:close/>
                <a:moveTo>
                  <a:pt x="2160246" y="155393"/>
                </a:moveTo>
                <a:cubicBezTo>
                  <a:pt x="2193577" y="155393"/>
                  <a:pt x="2226909" y="162653"/>
                  <a:pt x="2257774" y="177173"/>
                </a:cubicBezTo>
                <a:cubicBezTo>
                  <a:pt x="2285547" y="190734"/>
                  <a:pt x="2308905" y="211797"/>
                  <a:pt x="2325166" y="237943"/>
                </a:cubicBezTo>
                <a:cubicBezTo>
                  <a:pt x="2374590" y="316971"/>
                  <a:pt x="2350135" y="420818"/>
                  <a:pt x="2270543" y="469892"/>
                </a:cubicBezTo>
                <a:cubicBezTo>
                  <a:pt x="2266392" y="472451"/>
                  <a:pt x="2262132" y="474831"/>
                  <a:pt x="2257774" y="477025"/>
                </a:cubicBezTo>
                <a:cubicBezTo>
                  <a:pt x="2196258" y="506499"/>
                  <a:pt x="2124560" y="506499"/>
                  <a:pt x="2063044" y="477025"/>
                </a:cubicBezTo>
                <a:lnTo>
                  <a:pt x="2063044" y="477025"/>
                </a:lnTo>
                <a:cubicBezTo>
                  <a:pt x="2005623" y="448810"/>
                  <a:pt x="1969746" y="390239"/>
                  <a:pt x="1970924" y="326637"/>
                </a:cubicBezTo>
                <a:cubicBezTo>
                  <a:pt x="1969939" y="263410"/>
                  <a:pt x="2005655" y="205254"/>
                  <a:pt x="2062717" y="177173"/>
                </a:cubicBezTo>
                <a:cubicBezTo>
                  <a:pt x="2093582" y="162653"/>
                  <a:pt x="2126914" y="155393"/>
                  <a:pt x="2160246" y="155393"/>
                </a:cubicBezTo>
                <a:close/>
                <a:moveTo>
                  <a:pt x="1021335" y="155392"/>
                </a:moveTo>
                <a:cubicBezTo>
                  <a:pt x="1066991" y="152257"/>
                  <a:pt x="1112243" y="165666"/>
                  <a:pt x="1148701" y="193133"/>
                </a:cubicBezTo>
                <a:cubicBezTo>
                  <a:pt x="1179992" y="223268"/>
                  <a:pt x="1196087" y="265709"/>
                  <a:pt x="1192584" y="308853"/>
                </a:cubicBezTo>
                <a:lnTo>
                  <a:pt x="1192584" y="493609"/>
                </a:lnTo>
                <a:lnTo>
                  <a:pt x="1083170" y="493609"/>
                </a:lnTo>
                <a:lnTo>
                  <a:pt x="1083170" y="450648"/>
                </a:lnTo>
                <a:cubicBezTo>
                  <a:pt x="1066265" y="482968"/>
                  <a:pt x="1033291" y="499128"/>
                  <a:pt x="984245" y="499128"/>
                </a:cubicBezTo>
                <a:cubicBezTo>
                  <a:pt x="961052" y="499698"/>
                  <a:pt x="938025" y="495089"/>
                  <a:pt x="916866" y="485641"/>
                </a:cubicBezTo>
                <a:cubicBezTo>
                  <a:pt x="899293" y="477831"/>
                  <a:pt x="884371" y="465140"/>
                  <a:pt x="873899" y="449099"/>
                </a:cubicBezTo>
                <a:cubicBezTo>
                  <a:pt x="864093" y="433350"/>
                  <a:pt x="859050" y="415135"/>
                  <a:pt x="859371" y="396622"/>
                </a:cubicBezTo>
                <a:cubicBezTo>
                  <a:pt x="858135" y="367593"/>
                  <a:pt x="871885" y="339941"/>
                  <a:pt x="895846" y="323264"/>
                </a:cubicBezTo>
                <a:cubicBezTo>
                  <a:pt x="929805" y="303412"/>
                  <a:pt x="969054" y="294315"/>
                  <a:pt x="1008355" y="297187"/>
                </a:cubicBezTo>
                <a:lnTo>
                  <a:pt x="1075131" y="297187"/>
                </a:lnTo>
                <a:cubicBezTo>
                  <a:pt x="1073055" y="261994"/>
                  <a:pt x="1049354" y="244393"/>
                  <a:pt x="1004028" y="244385"/>
                </a:cubicBezTo>
                <a:cubicBezTo>
                  <a:pt x="987451" y="244471"/>
                  <a:pt x="970983" y="247057"/>
                  <a:pt x="955188" y="252054"/>
                </a:cubicBezTo>
                <a:cubicBezTo>
                  <a:pt x="939997" y="256519"/>
                  <a:pt x="925752" y="263696"/>
                  <a:pt x="913154" y="273234"/>
                </a:cubicBezTo>
                <a:lnTo>
                  <a:pt x="873584" y="194057"/>
                </a:lnTo>
                <a:cubicBezTo>
                  <a:pt x="894364" y="180816"/>
                  <a:pt x="917252" y="171163"/>
                  <a:pt x="941277" y="165508"/>
                </a:cubicBezTo>
                <a:cubicBezTo>
                  <a:pt x="967431" y="158818"/>
                  <a:pt x="994328" y="155420"/>
                  <a:pt x="1021335" y="155392"/>
                </a:cubicBezTo>
                <a:close/>
                <a:moveTo>
                  <a:pt x="3358183" y="38150"/>
                </a:moveTo>
                <a:lnTo>
                  <a:pt x="3475660" y="38150"/>
                </a:lnTo>
                <a:lnTo>
                  <a:pt x="3475660" y="493610"/>
                </a:lnTo>
                <a:lnTo>
                  <a:pt x="3358183" y="493610"/>
                </a:lnTo>
                <a:close/>
                <a:moveTo>
                  <a:pt x="1266767" y="38150"/>
                </a:moveTo>
                <a:lnTo>
                  <a:pt x="1384231" y="38150"/>
                </a:lnTo>
                <a:lnTo>
                  <a:pt x="1384231" y="493610"/>
                </a:lnTo>
                <a:lnTo>
                  <a:pt x="1266767" y="493610"/>
                </a:lnTo>
                <a:close/>
                <a:moveTo>
                  <a:pt x="2835198" y="84"/>
                </a:moveTo>
                <a:cubicBezTo>
                  <a:pt x="2854003" y="-789"/>
                  <a:pt x="2872477" y="5219"/>
                  <a:pt x="2887119" y="16969"/>
                </a:cubicBezTo>
                <a:cubicBezTo>
                  <a:pt x="2900026" y="27628"/>
                  <a:pt x="2907310" y="43566"/>
                  <a:pt x="2906891" y="60230"/>
                </a:cubicBezTo>
                <a:cubicBezTo>
                  <a:pt x="2907345" y="77610"/>
                  <a:pt x="2900121" y="94318"/>
                  <a:pt x="2887119" y="105963"/>
                </a:cubicBezTo>
                <a:cubicBezTo>
                  <a:pt x="2872823" y="118442"/>
                  <a:pt x="2854212" y="124933"/>
                  <a:pt x="2835198" y="124071"/>
                </a:cubicBezTo>
                <a:cubicBezTo>
                  <a:pt x="2816231" y="124943"/>
                  <a:pt x="2797647" y="118580"/>
                  <a:pt x="2783251" y="106288"/>
                </a:cubicBezTo>
                <a:cubicBezTo>
                  <a:pt x="2758667" y="84233"/>
                  <a:pt x="2756745" y="46566"/>
                  <a:pt x="2778957" y="22157"/>
                </a:cubicBezTo>
                <a:cubicBezTo>
                  <a:pt x="2780315" y="20664"/>
                  <a:pt x="2781748" y="19241"/>
                  <a:pt x="2783251" y="17893"/>
                </a:cubicBezTo>
                <a:cubicBezTo>
                  <a:pt x="2797643" y="5592"/>
                  <a:pt x="2816228" y="-779"/>
                  <a:pt x="2835198" y="84"/>
                </a:cubicBezTo>
                <a:close/>
                <a:moveTo>
                  <a:pt x="1519003" y="84"/>
                </a:moveTo>
                <a:cubicBezTo>
                  <a:pt x="1537809" y="-794"/>
                  <a:pt x="1556285" y="5215"/>
                  <a:pt x="1570924" y="16969"/>
                </a:cubicBezTo>
                <a:cubicBezTo>
                  <a:pt x="1583839" y="27623"/>
                  <a:pt x="1591129" y="43563"/>
                  <a:pt x="1590709" y="60229"/>
                </a:cubicBezTo>
                <a:cubicBezTo>
                  <a:pt x="1591165" y="77613"/>
                  <a:pt x="1583936" y="94324"/>
                  <a:pt x="1570924" y="105964"/>
                </a:cubicBezTo>
                <a:cubicBezTo>
                  <a:pt x="1556631" y="118446"/>
                  <a:pt x="1538018" y="124938"/>
                  <a:pt x="1519003" y="124072"/>
                </a:cubicBezTo>
                <a:cubicBezTo>
                  <a:pt x="1500040" y="124943"/>
                  <a:pt x="1481460" y="118580"/>
                  <a:pt x="1467069" y="106288"/>
                </a:cubicBezTo>
                <a:cubicBezTo>
                  <a:pt x="1442485" y="84253"/>
                  <a:pt x="1440546" y="46603"/>
                  <a:pt x="1462738" y="22193"/>
                </a:cubicBezTo>
                <a:cubicBezTo>
                  <a:pt x="1464107" y="20688"/>
                  <a:pt x="1465553" y="19252"/>
                  <a:pt x="1467069" y="17893"/>
                </a:cubicBezTo>
                <a:cubicBezTo>
                  <a:pt x="1481457" y="5592"/>
                  <a:pt x="1500037" y="-779"/>
                  <a:pt x="1519003" y="84"/>
                </a:cubicBezTo>
                <a:close/>
              </a:path>
            </a:pathLst>
          </a:custGeom>
          <a:solidFill>
            <a:schemeClr val="tx1"/>
          </a:solidFill>
          <a:ln w="118527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400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CF37E148-88BB-43B2-93F9-2425A0EAB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6424847"/>
            <a:ext cx="403225" cy="365125"/>
          </a:xfrm>
        </p:spPr>
        <p:txBody>
          <a:bodyPr/>
          <a:lstStyle/>
          <a:p>
            <a:fld id="{69EC288C-231A-410C-862F-6ABBF6280EC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517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_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C242DF4-ED84-C845-BFEC-4F0943C32F8F}"/>
              </a:ext>
            </a:extLst>
          </p:cNvPr>
          <p:cNvSpPr/>
          <p:nvPr userDrawn="1"/>
        </p:nvSpPr>
        <p:spPr>
          <a:xfrm>
            <a:off x="6752493" y="0"/>
            <a:ext cx="5439507" cy="6858000"/>
          </a:xfrm>
          <a:prstGeom prst="rect">
            <a:avLst/>
          </a:prstGeom>
          <a:solidFill>
            <a:srgbClr val="E6F3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grpSp>
        <p:nvGrpSpPr>
          <p:cNvPr id="15" name="Groupe 3">
            <a:extLst>
              <a:ext uri="{FF2B5EF4-FFF2-40B4-BE49-F238E27FC236}">
                <a16:creationId xmlns:a16="http://schemas.microsoft.com/office/drawing/2014/main" id="{10ABDE2D-162B-A643-9B9F-6BA27615E53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830325" y="2052057"/>
            <a:ext cx="4082400" cy="1111707"/>
            <a:chOff x="428580" y="394289"/>
            <a:chExt cx="1321989" cy="360000"/>
          </a:xfrm>
          <a:solidFill>
            <a:schemeClr val="bg1"/>
          </a:solidFill>
        </p:grpSpPr>
        <p:sp>
          <p:nvSpPr>
            <p:cNvPr id="16" name="Forme libre 35">
              <a:extLst>
                <a:ext uri="{FF2B5EF4-FFF2-40B4-BE49-F238E27FC236}">
                  <a16:creationId xmlns:a16="http://schemas.microsoft.com/office/drawing/2014/main" id="{55A02457-3419-D04D-B835-3CFD8C88BFEA}"/>
                </a:ext>
              </a:extLst>
            </p:cNvPr>
            <p:cNvSpPr/>
            <p:nvPr/>
          </p:nvSpPr>
          <p:spPr>
            <a:xfrm>
              <a:off x="428580" y="394289"/>
              <a:ext cx="1321989" cy="233045"/>
            </a:xfrm>
            <a:custGeom>
              <a:avLst/>
              <a:gdLst>
                <a:gd name="connsiteX0" fmla="*/ 3115860 w 3475660"/>
                <a:gd name="connsiteY0" fmla="*/ 357959 h 612701"/>
                <a:gd name="connsiteX1" fmla="*/ 3064542 w 3475660"/>
                <a:gd name="connsiteY1" fmla="*/ 391703 h 612701"/>
                <a:gd name="connsiteX2" fmla="*/ 3076290 w 3475660"/>
                <a:gd name="connsiteY2" fmla="*/ 416256 h 612701"/>
                <a:gd name="connsiteX3" fmla="*/ 3108439 w 3475660"/>
                <a:gd name="connsiteY3" fmla="*/ 425473 h 612701"/>
                <a:gd name="connsiteX4" fmla="*/ 3144285 w 3475660"/>
                <a:gd name="connsiteY4" fmla="*/ 415656 h 612701"/>
                <a:gd name="connsiteX5" fmla="*/ 3166548 w 3475660"/>
                <a:gd name="connsiteY5" fmla="*/ 386807 h 612701"/>
                <a:gd name="connsiteX6" fmla="*/ 3166548 w 3475660"/>
                <a:gd name="connsiteY6" fmla="*/ 357959 h 612701"/>
                <a:gd name="connsiteX7" fmla="*/ 1024432 w 3475660"/>
                <a:gd name="connsiteY7" fmla="*/ 357958 h 612701"/>
                <a:gd name="connsiteX8" fmla="*/ 973127 w 3475660"/>
                <a:gd name="connsiteY8" fmla="*/ 391702 h 612701"/>
                <a:gd name="connsiteX9" fmla="*/ 984862 w 3475660"/>
                <a:gd name="connsiteY9" fmla="*/ 416256 h 612701"/>
                <a:gd name="connsiteX10" fmla="*/ 1017010 w 3475660"/>
                <a:gd name="connsiteY10" fmla="*/ 425472 h 612701"/>
                <a:gd name="connsiteX11" fmla="*/ 1052870 w 3475660"/>
                <a:gd name="connsiteY11" fmla="*/ 415655 h 612701"/>
                <a:gd name="connsiteX12" fmla="*/ 1052870 w 3475660"/>
                <a:gd name="connsiteY12" fmla="*/ 415655 h 612701"/>
                <a:gd name="connsiteX13" fmla="*/ 1075133 w 3475660"/>
                <a:gd name="connsiteY13" fmla="*/ 386806 h 612701"/>
                <a:gd name="connsiteX14" fmla="*/ 1075133 w 3475660"/>
                <a:gd name="connsiteY14" fmla="*/ 357958 h 612701"/>
                <a:gd name="connsiteX15" fmla="*/ 189955 w 3475660"/>
                <a:gd name="connsiteY15" fmla="*/ 248088 h 612701"/>
                <a:gd name="connsiteX16" fmla="*/ 139565 w 3475660"/>
                <a:gd name="connsiteY16" fmla="*/ 268208 h 612701"/>
                <a:gd name="connsiteX17" fmla="*/ 138526 w 3475660"/>
                <a:gd name="connsiteY17" fmla="*/ 269239 h 612701"/>
                <a:gd name="connsiteX18" fmla="*/ 118741 w 3475660"/>
                <a:gd name="connsiteY18" fmla="*/ 327262 h 612701"/>
                <a:gd name="connsiteX19" fmla="*/ 138526 w 3475660"/>
                <a:gd name="connsiteY19" fmla="*/ 385258 h 612701"/>
                <a:gd name="connsiteX20" fmla="*/ 238792 w 3475660"/>
                <a:gd name="connsiteY20" fmla="*/ 386374 h 612701"/>
                <a:gd name="connsiteX21" fmla="*/ 239915 w 3475660"/>
                <a:gd name="connsiteY21" fmla="*/ 385258 h 612701"/>
                <a:gd name="connsiteX22" fmla="*/ 259700 w 3475660"/>
                <a:gd name="connsiteY22" fmla="*/ 327262 h 612701"/>
                <a:gd name="connsiteX23" fmla="*/ 239915 w 3475660"/>
                <a:gd name="connsiteY23" fmla="*/ 269239 h 612701"/>
                <a:gd name="connsiteX24" fmla="*/ 189955 w 3475660"/>
                <a:gd name="connsiteY24" fmla="*/ 248088 h 612701"/>
                <a:gd name="connsiteX25" fmla="*/ 2160117 w 3475660"/>
                <a:gd name="connsiteY25" fmla="*/ 248083 h 612701"/>
                <a:gd name="connsiteX26" fmla="*/ 2109437 w 3475660"/>
                <a:gd name="connsiteY26" fmla="*/ 268909 h 612701"/>
                <a:gd name="connsiteX27" fmla="*/ 2109406 w 3475660"/>
                <a:gd name="connsiteY27" fmla="*/ 268939 h 612701"/>
                <a:gd name="connsiteX28" fmla="*/ 2089608 w 3475660"/>
                <a:gd name="connsiteY28" fmla="*/ 326637 h 612701"/>
                <a:gd name="connsiteX29" fmla="*/ 2109406 w 3475660"/>
                <a:gd name="connsiteY29" fmla="*/ 385258 h 612701"/>
                <a:gd name="connsiteX30" fmla="*/ 2209651 w 3475660"/>
                <a:gd name="connsiteY30" fmla="*/ 386383 h 612701"/>
                <a:gd name="connsiteX31" fmla="*/ 2210783 w 3475660"/>
                <a:gd name="connsiteY31" fmla="*/ 385258 h 612701"/>
                <a:gd name="connsiteX32" fmla="*/ 2230581 w 3475660"/>
                <a:gd name="connsiteY32" fmla="*/ 326637 h 612701"/>
                <a:gd name="connsiteX33" fmla="*/ 2210783 w 3475660"/>
                <a:gd name="connsiteY33" fmla="*/ 268939 h 612701"/>
                <a:gd name="connsiteX34" fmla="*/ 2160117 w 3475660"/>
                <a:gd name="connsiteY34" fmla="*/ 248083 h 612701"/>
                <a:gd name="connsiteX35" fmla="*/ 2776459 w 3475660"/>
                <a:gd name="connsiteY35" fmla="*/ 160913 h 612701"/>
                <a:gd name="connsiteX36" fmla="*/ 2893911 w 3475660"/>
                <a:gd name="connsiteY36" fmla="*/ 160913 h 612701"/>
                <a:gd name="connsiteX37" fmla="*/ 2893911 w 3475660"/>
                <a:gd name="connsiteY37" fmla="*/ 493610 h 612701"/>
                <a:gd name="connsiteX38" fmla="*/ 2776459 w 3475660"/>
                <a:gd name="connsiteY38" fmla="*/ 493610 h 612701"/>
                <a:gd name="connsiteX39" fmla="*/ 449487 w 3475660"/>
                <a:gd name="connsiteY39" fmla="*/ 160913 h 612701"/>
                <a:gd name="connsiteX40" fmla="*/ 566950 w 3475660"/>
                <a:gd name="connsiteY40" fmla="*/ 160913 h 612701"/>
                <a:gd name="connsiteX41" fmla="*/ 566950 w 3475660"/>
                <a:gd name="connsiteY41" fmla="*/ 327861 h 612701"/>
                <a:gd name="connsiteX42" fmla="*/ 581163 w 3475660"/>
                <a:gd name="connsiteY42" fmla="*/ 382511 h 612701"/>
                <a:gd name="connsiteX43" fmla="*/ 622594 w 3475660"/>
                <a:gd name="connsiteY43" fmla="*/ 399696 h 612701"/>
                <a:gd name="connsiteX44" fmla="*/ 668025 w 3475660"/>
                <a:gd name="connsiteY44" fmla="*/ 380364 h 612701"/>
                <a:gd name="connsiteX45" fmla="*/ 685647 w 3475660"/>
                <a:gd name="connsiteY45" fmla="*/ 321117 h 612701"/>
                <a:gd name="connsiteX46" fmla="*/ 685647 w 3475660"/>
                <a:gd name="connsiteY46" fmla="*/ 160913 h 612701"/>
                <a:gd name="connsiteX47" fmla="*/ 803111 w 3475660"/>
                <a:gd name="connsiteY47" fmla="*/ 160913 h 612701"/>
                <a:gd name="connsiteX48" fmla="*/ 803111 w 3475660"/>
                <a:gd name="connsiteY48" fmla="*/ 493610 h 612701"/>
                <a:gd name="connsiteX49" fmla="*/ 691207 w 3475660"/>
                <a:gd name="connsiteY49" fmla="*/ 493610 h 612701"/>
                <a:gd name="connsiteX50" fmla="*/ 691207 w 3475660"/>
                <a:gd name="connsiteY50" fmla="*/ 458018 h 612701"/>
                <a:gd name="connsiteX51" fmla="*/ 646694 w 3475660"/>
                <a:gd name="connsiteY51" fmla="*/ 488690 h 612701"/>
                <a:gd name="connsiteX52" fmla="*/ 591679 w 3475660"/>
                <a:gd name="connsiteY52" fmla="*/ 499130 h 612701"/>
                <a:gd name="connsiteX53" fmla="*/ 488126 w 3475660"/>
                <a:gd name="connsiteY53" fmla="*/ 461065 h 612701"/>
                <a:gd name="connsiteX54" fmla="*/ 449487 w 3475660"/>
                <a:gd name="connsiteY54" fmla="*/ 346894 h 612701"/>
                <a:gd name="connsiteX55" fmla="*/ 1460265 w 3475660"/>
                <a:gd name="connsiteY55" fmla="*/ 160913 h 612701"/>
                <a:gd name="connsiteX56" fmla="*/ 1577729 w 3475660"/>
                <a:gd name="connsiteY56" fmla="*/ 160913 h 612701"/>
                <a:gd name="connsiteX57" fmla="*/ 1577729 w 3475660"/>
                <a:gd name="connsiteY57" fmla="*/ 493610 h 612701"/>
                <a:gd name="connsiteX58" fmla="*/ 1460265 w 3475660"/>
                <a:gd name="connsiteY58" fmla="*/ 493610 h 612701"/>
                <a:gd name="connsiteX59" fmla="*/ 1797198 w 3475660"/>
                <a:gd name="connsiteY59" fmla="*/ 155395 h 612701"/>
                <a:gd name="connsiteX60" fmla="*/ 1869521 w 3475660"/>
                <a:gd name="connsiteY60" fmla="*/ 162763 h 612701"/>
                <a:gd name="connsiteX61" fmla="*/ 1929492 w 3475660"/>
                <a:gd name="connsiteY61" fmla="*/ 183619 h 612701"/>
                <a:gd name="connsiteX62" fmla="*/ 1894249 w 3475660"/>
                <a:gd name="connsiteY62" fmla="*/ 262797 h 612701"/>
                <a:gd name="connsiteX63" fmla="*/ 1797815 w 3475660"/>
                <a:gd name="connsiteY63" fmla="*/ 238243 h 612701"/>
                <a:gd name="connsiteX64" fmla="*/ 1757012 w 3475660"/>
                <a:gd name="connsiteY64" fmla="*/ 244689 h 612701"/>
                <a:gd name="connsiteX65" fmla="*/ 1744019 w 3475660"/>
                <a:gd name="connsiteY65" fmla="*/ 261573 h 612701"/>
                <a:gd name="connsiteX66" fmla="*/ 1758244 w 3475660"/>
                <a:gd name="connsiteY66" fmla="*/ 277859 h 612701"/>
                <a:gd name="connsiteX67" fmla="*/ 1805235 w 3475660"/>
                <a:gd name="connsiteY67" fmla="*/ 287350 h 612701"/>
                <a:gd name="connsiteX68" fmla="*/ 1873848 w 3475660"/>
                <a:gd name="connsiteY68" fmla="*/ 301487 h 612701"/>
                <a:gd name="connsiteX69" fmla="*/ 1921153 w 3475660"/>
                <a:gd name="connsiteY69" fmla="*/ 330635 h 612701"/>
                <a:gd name="connsiteX70" fmla="*/ 1941240 w 3475660"/>
                <a:gd name="connsiteY70" fmla="*/ 389881 h 612701"/>
                <a:gd name="connsiteX71" fmla="*/ 1922071 w 3475660"/>
                <a:gd name="connsiteY71" fmla="*/ 446030 h 612701"/>
                <a:gd name="connsiteX72" fmla="*/ 1865509 w 3475660"/>
                <a:gd name="connsiteY72" fmla="*/ 485019 h 612701"/>
                <a:gd name="connsiteX73" fmla="*/ 1775552 w 3475660"/>
                <a:gd name="connsiteY73" fmla="*/ 499131 h 612701"/>
                <a:gd name="connsiteX74" fmla="*/ 1692716 w 3475660"/>
                <a:gd name="connsiteY74" fmla="*/ 489614 h 612701"/>
                <a:gd name="connsiteX75" fmla="*/ 1692716 w 3475660"/>
                <a:gd name="connsiteY75" fmla="*/ 489614 h 612701"/>
                <a:gd name="connsiteX76" fmla="*/ 1627185 w 3475660"/>
                <a:gd name="connsiteY76" fmla="*/ 464762 h 612701"/>
                <a:gd name="connsiteX77" fmla="*/ 1662416 w 3475660"/>
                <a:gd name="connsiteY77" fmla="*/ 384960 h 612701"/>
                <a:gd name="connsiteX78" fmla="*/ 1716827 w 3475660"/>
                <a:gd name="connsiteY78" fmla="*/ 407365 h 612701"/>
                <a:gd name="connsiteX79" fmla="*/ 1779264 w 3475660"/>
                <a:gd name="connsiteY79" fmla="*/ 415657 h 612701"/>
                <a:gd name="connsiteX80" fmla="*/ 1819765 w 3475660"/>
                <a:gd name="connsiteY80" fmla="*/ 409813 h 612701"/>
                <a:gd name="connsiteX81" fmla="*/ 1831814 w 3475660"/>
                <a:gd name="connsiteY81" fmla="*/ 392953 h 612701"/>
                <a:gd name="connsiteX82" fmla="*/ 1817286 w 3475660"/>
                <a:gd name="connsiteY82" fmla="*/ 377292 h 612701"/>
                <a:gd name="connsiteX83" fmla="*/ 1771226 w 3475660"/>
                <a:gd name="connsiteY83" fmla="*/ 368375 h 612701"/>
                <a:gd name="connsiteX84" fmla="*/ 1702915 w 3475660"/>
                <a:gd name="connsiteY84" fmla="*/ 355487 h 612701"/>
                <a:gd name="connsiteX85" fmla="*/ 1654377 w 3475660"/>
                <a:gd name="connsiteY85" fmla="*/ 326039 h 612701"/>
                <a:gd name="connsiteX86" fmla="*/ 1633976 w 3475660"/>
                <a:gd name="connsiteY86" fmla="*/ 265869 h 612701"/>
                <a:gd name="connsiteX87" fmla="*/ 1653145 w 3475660"/>
                <a:gd name="connsiteY87" fmla="*/ 209096 h 612701"/>
                <a:gd name="connsiteX88" fmla="*/ 1709091 w 3475660"/>
                <a:gd name="connsiteY88" fmla="*/ 169807 h 612701"/>
                <a:gd name="connsiteX89" fmla="*/ 1797198 w 3475660"/>
                <a:gd name="connsiteY89" fmla="*/ 155395 h 612701"/>
                <a:gd name="connsiteX90" fmla="*/ 164498 w 3475660"/>
                <a:gd name="connsiteY90" fmla="*/ 155394 h 612701"/>
                <a:gd name="connsiteX91" fmla="*/ 263410 w 3475660"/>
                <a:gd name="connsiteY91" fmla="*/ 194059 h 612701"/>
                <a:gd name="connsiteX92" fmla="*/ 263410 w 3475660"/>
                <a:gd name="connsiteY92" fmla="*/ 160913 h 612701"/>
                <a:gd name="connsiteX93" fmla="*/ 375302 w 3475660"/>
                <a:gd name="connsiteY93" fmla="*/ 160913 h 612701"/>
                <a:gd name="connsiteX94" fmla="*/ 375302 w 3475660"/>
                <a:gd name="connsiteY94" fmla="*/ 612701 h 612701"/>
                <a:gd name="connsiteX95" fmla="*/ 257838 w 3475660"/>
                <a:gd name="connsiteY95" fmla="*/ 612701 h 612701"/>
                <a:gd name="connsiteX96" fmla="*/ 257838 w 3475660"/>
                <a:gd name="connsiteY96" fmla="*/ 464137 h 612701"/>
                <a:gd name="connsiteX97" fmla="*/ 164498 w 3475660"/>
                <a:gd name="connsiteY97" fmla="*/ 499129 h 612701"/>
                <a:gd name="connsiteX98" fmla="*/ 81347 w 3475660"/>
                <a:gd name="connsiteY98" fmla="*/ 477949 h 612701"/>
                <a:gd name="connsiteX99" fmla="*/ 21992 w 3475660"/>
                <a:gd name="connsiteY99" fmla="*/ 417803 h 612701"/>
                <a:gd name="connsiteX100" fmla="*/ 45 w 3475660"/>
                <a:gd name="connsiteY100" fmla="*/ 327262 h 612701"/>
                <a:gd name="connsiteX101" fmla="*/ 21992 w 3475660"/>
                <a:gd name="connsiteY101" fmla="*/ 236720 h 612701"/>
                <a:gd name="connsiteX102" fmla="*/ 81347 w 3475660"/>
                <a:gd name="connsiteY102" fmla="*/ 176550 h 612701"/>
                <a:gd name="connsiteX103" fmla="*/ 164498 w 3475660"/>
                <a:gd name="connsiteY103" fmla="*/ 155394 h 612701"/>
                <a:gd name="connsiteX104" fmla="*/ 3112765 w 3475660"/>
                <a:gd name="connsiteY104" fmla="*/ 155393 h 612701"/>
                <a:gd name="connsiteX105" fmla="*/ 3240129 w 3475660"/>
                <a:gd name="connsiteY105" fmla="*/ 193134 h 612701"/>
                <a:gd name="connsiteX106" fmla="*/ 3284000 w 3475660"/>
                <a:gd name="connsiteY106" fmla="*/ 308853 h 612701"/>
                <a:gd name="connsiteX107" fmla="*/ 3284000 w 3475660"/>
                <a:gd name="connsiteY107" fmla="*/ 493610 h 612701"/>
                <a:gd name="connsiteX108" fmla="*/ 3174598 w 3475660"/>
                <a:gd name="connsiteY108" fmla="*/ 493610 h 612701"/>
                <a:gd name="connsiteX109" fmla="*/ 3174598 w 3475660"/>
                <a:gd name="connsiteY109" fmla="*/ 450649 h 612701"/>
                <a:gd name="connsiteX110" fmla="*/ 3075661 w 3475660"/>
                <a:gd name="connsiteY110" fmla="*/ 499130 h 612701"/>
                <a:gd name="connsiteX111" fmla="*/ 3008294 w 3475660"/>
                <a:gd name="connsiteY111" fmla="*/ 485642 h 612701"/>
                <a:gd name="connsiteX112" fmla="*/ 2965327 w 3475660"/>
                <a:gd name="connsiteY112" fmla="*/ 449100 h 612701"/>
                <a:gd name="connsiteX113" fmla="*/ 2950787 w 3475660"/>
                <a:gd name="connsiteY113" fmla="*/ 396623 h 612701"/>
                <a:gd name="connsiteX114" fmla="*/ 2987262 w 3475660"/>
                <a:gd name="connsiteY114" fmla="*/ 323265 h 612701"/>
                <a:gd name="connsiteX115" fmla="*/ 3099783 w 3475660"/>
                <a:gd name="connsiteY115" fmla="*/ 297189 h 612701"/>
                <a:gd name="connsiteX116" fmla="*/ 3166547 w 3475660"/>
                <a:gd name="connsiteY116" fmla="*/ 297189 h 612701"/>
                <a:gd name="connsiteX117" fmla="*/ 3095457 w 3475660"/>
                <a:gd name="connsiteY117" fmla="*/ 244387 h 612701"/>
                <a:gd name="connsiteX118" fmla="*/ 3046605 w 3475660"/>
                <a:gd name="connsiteY118" fmla="*/ 252055 h 612701"/>
                <a:gd name="connsiteX119" fmla="*/ 3004570 w 3475660"/>
                <a:gd name="connsiteY119" fmla="*/ 273236 h 612701"/>
                <a:gd name="connsiteX120" fmla="*/ 2965000 w 3475660"/>
                <a:gd name="connsiteY120" fmla="*/ 194058 h 612701"/>
                <a:gd name="connsiteX121" fmla="*/ 3032694 w 3475660"/>
                <a:gd name="connsiteY121" fmla="*/ 165509 h 612701"/>
                <a:gd name="connsiteX122" fmla="*/ 3112765 w 3475660"/>
                <a:gd name="connsiteY122" fmla="*/ 155393 h 612701"/>
                <a:gd name="connsiteX123" fmla="*/ 2574912 w 3475660"/>
                <a:gd name="connsiteY123" fmla="*/ 155393 h 612701"/>
                <a:gd name="connsiteX124" fmla="*/ 2673221 w 3475660"/>
                <a:gd name="connsiteY124" fmla="*/ 179621 h 612701"/>
                <a:gd name="connsiteX125" fmla="*/ 2731934 w 3475660"/>
                <a:gd name="connsiteY125" fmla="*/ 246835 h 612701"/>
                <a:gd name="connsiteX126" fmla="*/ 2641072 w 3475660"/>
                <a:gd name="connsiteY126" fmla="*/ 292893 h 612701"/>
                <a:gd name="connsiteX127" fmla="*/ 2574283 w 3475660"/>
                <a:gd name="connsiteY127" fmla="*/ 248082 h 612701"/>
                <a:gd name="connsiteX128" fmla="*/ 2522060 w 3475660"/>
                <a:gd name="connsiteY128" fmla="*/ 268938 h 612701"/>
                <a:gd name="connsiteX129" fmla="*/ 2501332 w 3475660"/>
                <a:gd name="connsiteY129" fmla="*/ 326636 h 612701"/>
                <a:gd name="connsiteX130" fmla="*/ 2522060 w 3475660"/>
                <a:gd name="connsiteY130" fmla="*/ 385257 h 612701"/>
                <a:gd name="connsiteX131" fmla="*/ 2574283 w 3475660"/>
                <a:gd name="connsiteY131" fmla="*/ 406438 h 612701"/>
                <a:gd name="connsiteX132" fmla="*/ 2641072 w 3475660"/>
                <a:gd name="connsiteY132" fmla="*/ 361629 h 612701"/>
                <a:gd name="connsiteX133" fmla="*/ 2731934 w 3475660"/>
                <a:gd name="connsiteY133" fmla="*/ 407662 h 612701"/>
                <a:gd name="connsiteX134" fmla="*/ 2673221 w 3475660"/>
                <a:gd name="connsiteY134" fmla="*/ 474876 h 612701"/>
                <a:gd name="connsiteX135" fmla="*/ 2574913 w 3475660"/>
                <a:gd name="connsiteY135" fmla="*/ 499129 h 612701"/>
                <a:gd name="connsiteX136" fmla="*/ 2475371 w 3475660"/>
                <a:gd name="connsiteY136" fmla="*/ 477025 h 612701"/>
                <a:gd name="connsiteX137" fmla="*/ 2475371 w 3475660"/>
                <a:gd name="connsiteY137" fmla="*/ 477025 h 612701"/>
                <a:gd name="connsiteX138" fmla="*/ 2398115 w 3475660"/>
                <a:gd name="connsiteY138" fmla="*/ 253881 h 612701"/>
                <a:gd name="connsiteX139" fmla="*/ 2475371 w 3475660"/>
                <a:gd name="connsiteY139" fmla="*/ 177173 h 612701"/>
                <a:gd name="connsiteX140" fmla="*/ 2574912 w 3475660"/>
                <a:gd name="connsiteY140" fmla="*/ 155393 h 612701"/>
                <a:gd name="connsiteX141" fmla="*/ 2160246 w 3475660"/>
                <a:gd name="connsiteY141" fmla="*/ 155393 h 612701"/>
                <a:gd name="connsiteX142" fmla="*/ 2257774 w 3475660"/>
                <a:gd name="connsiteY142" fmla="*/ 177173 h 612701"/>
                <a:gd name="connsiteX143" fmla="*/ 2325166 w 3475660"/>
                <a:gd name="connsiteY143" fmla="*/ 237943 h 612701"/>
                <a:gd name="connsiteX144" fmla="*/ 2270543 w 3475660"/>
                <a:gd name="connsiteY144" fmla="*/ 469892 h 612701"/>
                <a:gd name="connsiteX145" fmla="*/ 2257774 w 3475660"/>
                <a:gd name="connsiteY145" fmla="*/ 477025 h 612701"/>
                <a:gd name="connsiteX146" fmla="*/ 2063044 w 3475660"/>
                <a:gd name="connsiteY146" fmla="*/ 477025 h 612701"/>
                <a:gd name="connsiteX147" fmla="*/ 2063044 w 3475660"/>
                <a:gd name="connsiteY147" fmla="*/ 477025 h 612701"/>
                <a:gd name="connsiteX148" fmla="*/ 1970924 w 3475660"/>
                <a:gd name="connsiteY148" fmla="*/ 326637 h 612701"/>
                <a:gd name="connsiteX149" fmla="*/ 2062717 w 3475660"/>
                <a:gd name="connsiteY149" fmla="*/ 177173 h 612701"/>
                <a:gd name="connsiteX150" fmla="*/ 2160246 w 3475660"/>
                <a:gd name="connsiteY150" fmla="*/ 155393 h 612701"/>
                <a:gd name="connsiteX151" fmla="*/ 1021335 w 3475660"/>
                <a:gd name="connsiteY151" fmla="*/ 155392 h 612701"/>
                <a:gd name="connsiteX152" fmla="*/ 1148701 w 3475660"/>
                <a:gd name="connsiteY152" fmla="*/ 193133 h 612701"/>
                <a:gd name="connsiteX153" fmla="*/ 1192584 w 3475660"/>
                <a:gd name="connsiteY153" fmla="*/ 308853 h 612701"/>
                <a:gd name="connsiteX154" fmla="*/ 1192584 w 3475660"/>
                <a:gd name="connsiteY154" fmla="*/ 493609 h 612701"/>
                <a:gd name="connsiteX155" fmla="*/ 1083170 w 3475660"/>
                <a:gd name="connsiteY155" fmla="*/ 493609 h 612701"/>
                <a:gd name="connsiteX156" fmla="*/ 1083170 w 3475660"/>
                <a:gd name="connsiteY156" fmla="*/ 450648 h 612701"/>
                <a:gd name="connsiteX157" fmla="*/ 984245 w 3475660"/>
                <a:gd name="connsiteY157" fmla="*/ 499128 h 612701"/>
                <a:gd name="connsiteX158" fmla="*/ 916866 w 3475660"/>
                <a:gd name="connsiteY158" fmla="*/ 485641 h 612701"/>
                <a:gd name="connsiteX159" fmla="*/ 873899 w 3475660"/>
                <a:gd name="connsiteY159" fmla="*/ 449099 h 612701"/>
                <a:gd name="connsiteX160" fmla="*/ 859371 w 3475660"/>
                <a:gd name="connsiteY160" fmla="*/ 396622 h 612701"/>
                <a:gd name="connsiteX161" fmla="*/ 895846 w 3475660"/>
                <a:gd name="connsiteY161" fmla="*/ 323264 h 612701"/>
                <a:gd name="connsiteX162" fmla="*/ 1008355 w 3475660"/>
                <a:gd name="connsiteY162" fmla="*/ 297187 h 612701"/>
                <a:gd name="connsiteX163" fmla="*/ 1075131 w 3475660"/>
                <a:gd name="connsiteY163" fmla="*/ 297187 h 612701"/>
                <a:gd name="connsiteX164" fmla="*/ 1004028 w 3475660"/>
                <a:gd name="connsiteY164" fmla="*/ 244385 h 612701"/>
                <a:gd name="connsiteX165" fmla="*/ 955188 w 3475660"/>
                <a:gd name="connsiteY165" fmla="*/ 252054 h 612701"/>
                <a:gd name="connsiteX166" fmla="*/ 913154 w 3475660"/>
                <a:gd name="connsiteY166" fmla="*/ 273234 h 612701"/>
                <a:gd name="connsiteX167" fmla="*/ 873584 w 3475660"/>
                <a:gd name="connsiteY167" fmla="*/ 194057 h 612701"/>
                <a:gd name="connsiteX168" fmla="*/ 941277 w 3475660"/>
                <a:gd name="connsiteY168" fmla="*/ 165508 h 612701"/>
                <a:gd name="connsiteX169" fmla="*/ 1021335 w 3475660"/>
                <a:gd name="connsiteY169" fmla="*/ 155392 h 612701"/>
                <a:gd name="connsiteX170" fmla="*/ 3358183 w 3475660"/>
                <a:gd name="connsiteY170" fmla="*/ 38150 h 612701"/>
                <a:gd name="connsiteX171" fmla="*/ 3475660 w 3475660"/>
                <a:gd name="connsiteY171" fmla="*/ 38150 h 612701"/>
                <a:gd name="connsiteX172" fmla="*/ 3475660 w 3475660"/>
                <a:gd name="connsiteY172" fmla="*/ 493610 h 612701"/>
                <a:gd name="connsiteX173" fmla="*/ 3358183 w 3475660"/>
                <a:gd name="connsiteY173" fmla="*/ 493610 h 612701"/>
                <a:gd name="connsiteX174" fmla="*/ 1266767 w 3475660"/>
                <a:gd name="connsiteY174" fmla="*/ 38150 h 612701"/>
                <a:gd name="connsiteX175" fmla="*/ 1384231 w 3475660"/>
                <a:gd name="connsiteY175" fmla="*/ 38150 h 612701"/>
                <a:gd name="connsiteX176" fmla="*/ 1384231 w 3475660"/>
                <a:gd name="connsiteY176" fmla="*/ 493610 h 612701"/>
                <a:gd name="connsiteX177" fmla="*/ 1266767 w 3475660"/>
                <a:gd name="connsiteY177" fmla="*/ 493610 h 612701"/>
                <a:gd name="connsiteX178" fmla="*/ 2835198 w 3475660"/>
                <a:gd name="connsiteY178" fmla="*/ 84 h 612701"/>
                <a:gd name="connsiteX179" fmla="*/ 2887119 w 3475660"/>
                <a:gd name="connsiteY179" fmla="*/ 16969 h 612701"/>
                <a:gd name="connsiteX180" fmla="*/ 2906891 w 3475660"/>
                <a:gd name="connsiteY180" fmla="*/ 60230 h 612701"/>
                <a:gd name="connsiteX181" fmla="*/ 2887119 w 3475660"/>
                <a:gd name="connsiteY181" fmla="*/ 105963 h 612701"/>
                <a:gd name="connsiteX182" fmla="*/ 2835198 w 3475660"/>
                <a:gd name="connsiteY182" fmla="*/ 124071 h 612701"/>
                <a:gd name="connsiteX183" fmla="*/ 2783251 w 3475660"/>
                <a:gd name="connsiteY183" fmla="*/ 106288 h 612701"/>
                <a:gd name="connsiteX184" fmla="*/ 2778957 w 3475660"/>
                <a:gd name="connsiteY184" fmla="*/ 22157 h 612701"/>
                <a:gd name="connsiteX185" fmla="*/ 2783251 w 3475660"/>
                <a:gd name="connsiteY185" fmla="*/ 17893 h 612701"/>
                <a:gd name="connsiteX186" fmla="*/ 2835198 w 3475660"/>
                <a:gd name="connsiteY186" fmla="*/ 84 h 612701"/>
                <a:gd name="connsiteX187" fmla="*/ 1519003 w 3475660"/>
                <a:gd name="connsiteY187" fmla="*/ 84 h 612701"/>
                <a:gd name="connsiteX188" fmla="*/ 1570924 w 3475660"/>
                <a:gd name="connsiteY188" fmla="*/ 16969 h 612701"/>
                <a:gd name="connsiteX189" fmla="*/ 1590709 w 3475660"/>
                <a:gd name="connsiteY189" fmla="*/ 60229 h 612701"/>
                <a:gd name="connsiteX190" fmla="*/ 1570924 w 3475660"/>
                <a:gd name="connsiteY190" fmla="*/ 105964 h 612701"/>
                <a:gd name="connsiteX191" fmla="*/ 1519003 w 3475660"/>
                <a:gd name="connsiteY191" fmla="*/ 124072 h 612701"/>
                <a:gd name="connsiteX192" fmla="*/ 1467069 w 3475660"/>
                <a:gd name="connsiteY192" fmla="*/ 106288 h 612701"/>
                <a:gd name="connsiteX193" fmla="*/ 1462738 w 3475660"/>
                <a:gd name="connsiteY193" fmla="*/ 22193 h 612701"/>
                <a:gd name="connsiteX194" fmla="*/ 1467069 w 3475660"/>
                <a:gd name="connsiteY194" fmla="*/ 17893 h 612701"/>
                <a:gd name="connsiteX195" fmla="*/ 1519003 w 3475660"/>
                <a:gd name="connsiteY195" fmla="*/ 84 h 612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</a:cxnLst>
              <a:rect l="l" t="t" r="r" b="b"/>
              <a:pathLst>
                <a:path w="3475660" h="612701">
                  <a:moveTo>
                    <a:pt x="3115860" y="357959"/>
                  </a:moveTo>
                  <a:cubicBezTo>
                    <a:pt x="3081648" y="357959"/>
                    <a:pt x="3064542" y="369207"/>
                    <a:pt x="3064542" y="391703"/>
                  </a:cubicBezTo>
                  <a:cubicBezTo>
                    <a:pt x="3064231" y="401292"/>
                    <a:pt x="3068607" y="410438"/>
                    <a:pt x="3076290" y="416256"/>
                  </a:cubicBezTo>
                  <a:cubicBezTo>
                    <a:pt x="3085640" y="422867"/>
                    <a:pt x="3096979" y="426118"/>
                    <a:pt x="3108439" y="425473"/>
                  </a:cubicBezTo>
                  <a:cubicBezTo>
                    <a:pt x="3121096" y="425737"/>
                    <a:pt x="3133554" y="422325"/>
                    <a:pt x="3144285" y="415656"/>
                  </a:cubicBezTo>
                  <a:cubicBezTo>
                    <a:pt x="3154808" y="408847"/>
                    <a:pt x="3162664" y="398666"/>
                    <a:pt x="3166548" y="386807"/>
                  </a:cubicBezTo>
                  <a:lnTo>
                    <a:pt x="3166548" y="357959"/>
                  </a:lnTo>
                  <a:close/>
                  <a:moveTo>
                    <a:pt x="1024432" y="357958"/>
                  </a:moveTo>
                  <a:cubicBezTo>
                    <a:pt x="990220" y="357958"/>
                    <a:pt x="973118" y="369206"/>
                    <a:pt x="973127" y="391702"/>
                  </a:cubicBezTo>
                  <a:cubicBezTo>
                    <a:pt x="972811" y="401289"/>
                    <a:pt x="977183" y="410436"/>
                    <a:pt x="984862" y="416256"/>
                  </a:cubicBezTo>
                  <a:cubicBezTo>
                    <a:pt x="994212" y="422864"/>
                    <a:pt x="1005550" y="426114"/>
                    <a:pt x="1017010" y="425472"/>
                  </a:cubicBezTo>
                  <a:cubicBezTo>
                    <a:pt x="1029670" y="425734"/>
                    <a:pt x="1042133" y="422322"/>
                    <a:pt x="1052870" y="415655"/>
                  </a:cubicBezTo>
                  <a:lnTo>
                    <a:pt x="1052870" y="415655"/>
                  </a:lnTo>
                  <a:cubicBezTo>
                    <a:pt x="1063385" y="408839"/>
                    <a:pt x="1071240" y="398661"/>
                    <a:pt x="1075133" y="386806"/>
                  </a:cubicBezTo>
                  <a:lnTo>
                    <a:pt x="1075133" y="357958"/>
                  </a:lnTo>
                  <a:close/>
                  <a:moveTo>
                    <a:pt x="189955" y="248088"/>
                  </a:moveTo>
                  <a:cubicBezTo>
                    <a:pt x="171795" y="247901"/>
                    <a:pt x="153564" y="254593"/>
                    <a:pt x="139565" y="268208"/>
                  </a:cubicBezTo>
                  <a:cubicBezTo>
                    <a:pt x="139215" y="268548"/>
                    <a:pt x="138868" y="268892"/>
                    <a:pt x="138526" y="269239"/>
                  </a:cubicBezTo>
                  <a:cubicBezTo>
                    <a:pt x="124631" y="285317"/>
                    <a:pt x="117541" y="306110"/>
                    <a:pt x="118741" y="327262"/>
                  </a:cubicBezTo>
                  <a:cubicBezTo>
                    <a:pt x="117537" y="348407"/>
                    <a:pt x="124628" y="369193"/>
                    <a:pt x="138526" y="385258"/>
                  </a:cubicBezTo>
                  <a:cubicBezTo>
                    <a:pt x="165903" y="413058"/>
                    <a:pt x="210794" y="413557"/>
                    <a:pt x="238792" y="386374"/>
                  </a:cubicBezTo>
                  <a:cubicBezTo>
                    <a:pt x="239170" y="386006"/>
                    <a:pt x="239544" y="385634"/>
                    <a:pt x="239915" y="385258"/>
                  </a:cubicBezTo>
                  <a:cubicBezTo>
                    <a:pt x="253807" y="369190"/>
                    <a:pt x="260898" y="348406"/>
                    <a:pt x="259700" y="327262"/>
                  </a:cubicBezTo>
                  <a:cubicBezTo>
                    <a:pt x="260893" y="306110"/>
                    <a:pt x="253803" y="285320"/>
                    <a:pt x="239915" y="269239"/>
                  </a:cubicBezTo>
                  <a:cubicBezTo>
                    <a:pt x="226203" y="255340"/>
                    <a:pt x="208114" y="248274"/>
                    <a:pt x="189955" y="248088"/>
                  </a:cubicBezTo>
                  <a:close/>
                  <a:moveTo>
                    <a:pt x="2160117" y="248083"/>
                  </a:moveTo>
                  <a:cubicBezTo>
                    <a:pt x="2141777" y="248078"/>
                    <a:pt x="2123434" y="255019"/>
                    <a:pt x="2109437" y="268909"/>
                  </a:cubicBezTo>
                  <a:cubicBezTo>
                    <a:pt x="2109427" y="268919"/>
                    <a:pt x="2109416" y="268929"/>
                    <a:pt x="2109406" y="268939"/>
                  </a:cubicBezTo>
                  <a:cubicBezTo>
                    <a:pt x="2095470" y="284866"/>
                    <a:pt x="2088365" y="305575"/>
                    <a:pt x="2089608" y="326637"/>
                  </a:cubicBezTo>
                  <a:cubicBezTo>
                    <a:pt x="2088334" y="347983"/>
                    <a:pt x="2095429" y="368990"/>
                    <a:pt x="2109406" y="385258"/>
                  </a:cubicBezTo>
                  <a:cubicBezTo>
                    <a:pt x="2136776" y="413054"/>
                    <a:pt x="2181657" y="413558"/>
                    <a:pt x="2209651" y="386383"/>
                  </a:cubicBezTo>
                  <a:cubicBezTo>
                    <a:pt x="2210033" y="386012"/>
                    <a:pt x="2210410" y="385637"/>
                    <a:pt x="2210783" y="385258"/>
                  </a:cubicBezTo>
                  <a:cubicBezTo>
                    <a:pt x="2224750" y="368984"/>
                    <a:pt x="2231843" y="347981"/>
                    <a:pt x="2230581" y="326637"/>
                  </a:cubicBezTo>
                  <a:cubicBezTo>
                    <a:pt x="2231813" y="305577"/>
                    <a:pt x="2224709" y="284872"/>
                    <a:pt x="2210783" y="268939"/>
                  </a:cubicBezTo>
                  <a:cubicBezTo>
                    <a:pt x="2196795" y="255041"/>
                    <a:pt x="2178457" y="248089"/>
                    <a:pt x="2160117" y="248083"/>
                  </a:cubicBezTo>
                  <a:close/>
                  <a:moveTo>
                    <a:pt x="2776459" y="160913"/>
                  </a:moveTo>
                  <a:lnTo>
                    <a:pt x="2893911" y="160913"/>
                  </a:lnTo>
                  <a:lnTo>
                    <a:pt x="2893911" y="493610"/>
                  </a:lnTo>
                  <a:lnTo>
                    <a:pt x="2776459" y="493610"/>
                  </a:lnTo>
                  <a:close/>
                  <a:moveTo>
                    <a:pt x="449487" y="160913"/>
                  </a:moveTo>
                  <a:lnTo>
                    <a:pt x="566950" y="160913"/>
                  </a:lnTo>
                  <a:lnTo>
                    <a:pt x="566950" y="327861"/>
                  </a:lnTo>
                  <a:cubicBezTo>
                    <a:pt x="565336" y="347149"/>
                    <a:pt x="570346" y="366411"/>
                    <a:pt x="581163" y="382511"/>
                  </a:cubicBezTo>
                  <a:cubicBezTo>
                    <a:pt x="591507" y="394357"/>
                    <a:pt x="606837" y="400715"/>
                    <a:pt x="622594" y="399696"/>
                  </a:cubicBezTo>
                  <a:cubicBezTo>
                    <a:pt x="639871" y="400235"/>
                    <a:pt x="656504" y="393158"/>
                    <a:pt x="668025" y="380364"/>
                  </a:cubicBezTo>
                  <a:cubicBezTo>
                    <a:pt x="681077" y="363459"/>
                    <a:pt x="687356" y="342350"/>
                    <a:pt x="685647" y="321117"/>
                  </a:cubicBezTo>
                  <a:lnTo>
                    <a:pt x="685647" y="160913"/>
                  </a:lnTo>
                  <a:lnTo>
                    <a:pt x="803111" y="160913"/>
                  </a:lnTo>
                  <a:lnTo>
                    <a:pt x="803111" y="493610"/>
                  </a:lnTo>
                  <a:lnTo>
                    <a:pt x="691207" y="493610"/>
                  </a:lnTo>
                  <a:lnTo>
                    <a:pt x="691207" y="458018"/>
                  </a:lnTo>
                  <a:cubicBezTo>
                    <a:pt x="678911" y="471470"/>
                    <a:pt x="663688" y="481960"/>
                    <a:pt x="646694" y="488690"/>
                  </a:cubicBezTo>
                  <a:cubicBezTo>
                    <a:pt x="629214" y="495688"/>
                    <a:pt x="610526" y="499234"/>
                    <a:pt x="591679" y="499130"/>
                  </a:cubicBezTo>
                  <a:cubicBezTo>
                    <a:pt x="553374" y="501014"/>
                    <a:pt x="515961" y="487261"/>
                    <a:pt x="488126" y="461065"/>
                  </a:cubicBezTo>
                  <a:cubicBezTo>
                    <a:pt x="460196" y="429780"/>
                    <a:pt x="446252" y="388577"/>
                    <a:pt x="449487" y="346894"/>
                  </a:cubicBezTo>
                  <a:close/>
                  <a:moveTo>
                    <a:pt x="1460265" y="160913"/>
                  </a:moveTo>
                  <a:lnTo>
                    <a:pt x="1577729" y="160913"/>
                  </a:lnTo>
                  <a:lnTo>
                    <a:pt x="1577729" y="493610"/>
                  </a:lnTo>
                  <a:lnTo>
                    <a:pt x="1460265" y="493610"/>
                  </a:lnTo>
                  <a:close/>
                  <a:moveTo>
                    <a:pt x="1797198" y="155395"/>
                  </a:moveTo>
                  <a:cubicBezTo>
                    <a:pt x="1821496" y="155389"/>
                    <a:pt x="1845731" y="157858"/>
                    <a:pt x="1869521" y="162763"/>
                  </a:cubicBezTo>
                  <a:cubicBezTo>
                    <a:pt x="1890469" y="166623"/>
                    <a:pt x="1910696" y="173657"/>
                    <a:pt x="1929492" y="183619"/>
                  </a:cubicBezTo>
                  <a:lnTo>
                    <a:pt x="1894249" y="262797"/>
                  </a:lnTo>
                  <a:cubicBezTo>
                    <a:pt x="1864778" y="246484"/>
                    <a:pt x="1831556" y="238024"/>
                    <a:pt x="1797815" y="238243"/>
                  </a:cubicBezTo>
                  <a:cubicBezTo>
                    <a:pt x="1783904" y="237430"/>
                    <a:pt x="1769982" y="239629"/>
                    <a:pt x="1757012" y="244689"/>
                  </a:cubicBezTo>
                  <a:cubicBezTo>
                    <a:pt x="1749661" y="247218"/>
                    <a:pt x="1744544" y="253866"/>
                    <a:pt x="1744019" y="261573"/>
                  </a:cubicBezTo>
                  <a:cubicBezTo>
                    <a:pt x="1744019" y="269366"/>
                    <a:pt x="1748761" y="274794"/>
                    <a:pt x="1758244" y="277859"/>
                  </a:cubicBezTo>
                  <a:cubicBezTo>
                    <a:pt x="1773652" y="282165"/>
                    <a:pt x="1789358" y="285337"/>
                    <a:pt x="1805235" y="287350"/>
                  </a:cubicBezTo>
                  <a:cubicBezTo>
                    <a:pt x="1828401" y="290522"/>
                    <a:pt x="1851324" y="295245"/>
                    <a:pt x="1873848" y="301487"/>
                  </a:cubicBezTo>
                  <a:cubicBezTo>
                    <a:pt x="1891970" y="306800"/>
                    <a:pt x="1908313" y="316870"/>
                    <a:pt x="1921153" y="330635"/>
                  </a:cubicBezTo>
                  <a:cubicBezTo>
                    <a:pt x="1935368" y="347030"/>
                    <a:pt x="1942576" y="368288"/>
                    <a:pt x="1941240" y="389881"/>
                  </a:cubicBezTo>
                  <a:cubicBezTo>
                    <a:pt x="1941423" y="410210"/>
                    <a:pt x="1934666" y="430001"/>
                    <a:pt x="1922071" y="446030"/>
                  </a:cubicBezTo>
                  <a:cubicBezTo>
                    <a:pt x="1907271" y="464035"/>
                    <a:pt x="1887671" y="477545"/>
                    <a:pt x="1865509" y="485019"/>
                  </a:cubicBezTo>
                  <a:cubicBezTo>
                    <a:pt x="1836627" y="495076"/>
                    <a:pt x="1806149" y="499858"/>
                    <a:pt x="1775552" y="499131"/>
                  </a:cubicBezTo>
                  <a:cubicBezTo>
                    <a:pt x="1747662" y="499147"/>
                    <a:pt x="1719865" y="495953"/>
                    <a:pt x="1692716" y="489614"/>
                  </a:cubicBezTo>
                  <a:lnTo>
                    <a:pt x="1692716" y="489614"/>
                  </a:lnTo>
                  <a:cubicBezTo>
                    <a:pt x="1669667" y="484889"/>
                    <a:pt x="1647537" y="476497"/>
                    <a:pt x="1627185" y="464762"/>
                  </a:cubicBezTo>
                  <a:lnTo>
                    <a:pt x="1662416" y="384960"/>
                  </a:lnTo>
                  <a:cubicBezTo>
                    <a:pt x="1679332" y="395069"/>
                    <a:pt x="1697670" y="402621"/>
                    <a:pt x="1716827" y="407365"/>
                  </a:cubicBezTo>
                  <a:cubicBezTo>
                    <a:pt x="1737190" y="412803"/>
                    <a:pt x="1758178" y="415590"/>
                    <a:pt x="1779264" y="415657"/>
                  </a:cubicBezTo>
                  <a:cubicBezTo>
                    <a:pt x="1793026" y="416506"/>
                    <a:pt x="1806815" y="414516"/>
                    <a:pt x="1819765" y="409813"/>
                  </a:cubicBezTo>
                  <a:cubicBezTo>
                    <a:pt x="1826906" y="407208"/>
                    <a:pt x="1831695" y="400506"/>
                    <a:pt x="1831814" y="392953"/>
                  </a:cubicBezTo>
                  <a:cubicBezTo>
                    <a:pt x="1831814" y="385585"/>
                    <a:pt x="1826971" y="380365"/>
                    <a:pt x="1817286" y="377292"/>
                  </a:cubicBezTo>
                  <a:cubicBezTo>
                    <a:pt x="1802190" y="373134"/>
                    <a:pt x="1786789" y="370153"/>
                    <a:pt x="1771226" y="368375"/>
                  </a:cubicBezTo>
                  <a:cubicBezTo>
                    <a:pt x="1748154" y="365842"/>
                    <a:pt x="1725315" y="361533"/>
                    <a:pt x="1702915" y="355487"/>
                  </a:cubicBezTo>
                  <a:cubicBezTo>
                    <a:pt x="1684321" y="350279"/>
                    <a:pt x="1667529" y="340091"/>
                    <a:pt x="1654377" y="326039"/>
                  </a:cubicBezTo>
                  <a:cubicBezTo>
                    <a:pt x="1639943" y="309387"/>
                    <a:pt x="1632623" y="287799"/>
                    <a:pt x="1633976" y="265869"/>
                  </a:cubicBezTo>
                  <a:cubicBezTo>
                    <a:pt x="1633729" y="245339"/>
                    <a:pt x="1640485" y="225330"/>
                    <a:pt x="1653145" y="209096"/>
                  </a:cubicBezTo>
                  <a:cubicBezTo>
                    <a:pt x="1667812" y="191154"/>
                    <a:pt x="1687167" y="177562"/>
                    <a:pt x="1709091" y="169807"/>
                  </a:cubicBezTo>
                  <a:cubicBezTo>
                    <a:pt x="1737292" y="159568"/>
                    <a:pt x="1767179" y="154678"/>
                    <a:pt x="1797198" y="155395"/>
                  </a:cubicBezTo>
                  <a:close/>
                  <a:moveTo>
                    <a:pt x="164498" y="155394"/>
                  </a:moveTo>
                  <a:cubicBezTo>
                    <a:pt x="201687" y="152594"/>
                    <a:pt x="238124" y="166838"/>
                    <a:pt x="263410" y="194059"/>
                  </a:cubicBezTo>
                  <a:lnTo>
                    <a:pt x="263410" y="160913"/>
                  </a:lnTo>
                  <a:lnTo>
                    <a:pt x="375302" y="160913"/>
                  </a:lnTo>
                  <a:lnTo>
                    <a:pt x="375302" y="612701"/>
                  </a:lnTo>
                  <a:lnTo>
                    <a:pt x="257838" y="612701"/>
                  </a:lnTo>
                  <a:lnTo>
                    <a:pt x="257838" y="464137"/>
                  </a:lnTo>
                  <a:cubicBezTo>
                    <a:pt x="233057" y="488303"/>
                    <a:pt x="199181" y="501003"/>
                    <a:pt x="164498" y="499129"/>
                  </a:cubicBezTo>
                  <a:cubicBezTo>
                    <a:pt x="135382" y="499494"/>
                    <a:pt x="106690" y="492186"/>
                    <a:pt x="81347" y="477949"/>
                  </a:cubicBezTo>
                  <a:cubicBezTo>
                    <a:pt x="56321" y="463761"/>
                    <a:pt x="35768" y="442935"/>
                    <a:pt x="21992" y="417803"/>
                  </a:cubicBezTo>
                  <a:cubicBezTo>
                    <a:pt x="6907" y="390017"/>
                    <a:pt x="-655" y="358820"/>
                    <a:pt x="45" y="327262"/>
                  </a:cubicBezTo>
                  <a:cubicBezTo>
                    <a:pt x="-652" y="295704"/>
                    <a:pt x="6910" y="264507"/>
                    <a:pt x="21992" y="236720"/>
                  </a:cubicBezTo>
                  <a:cubicBezTo>
                    <a:pt x="35782" y="211592"/>
                    <a:pt x="56330" y="190761"/>
                    <a:pt x="81347" y="176550"/>
                  </a:cubicBezTo>
                  <a:cubicBezTo>
                    <a:pt x="106696" y="162332"/>
                    <a:pt x="135386" y="155033"/>
                    <a:pt x="164498" y="155394"/>
                  </a:cubicBezTo>
                  <a:close/>
                  <a:moveTo>
                    <a:pt x="3112765" y="155393"/>
                  </a:moveTo>
                  <a:cubicBezTo>
                    <a:pt x="3158420" y="152260"/>
                    <a:pt x="3203670" y="165669"/>
                    <a:pt x="3240129" y="193134"/>
                  </a:cubicBezTo>
                  <a:cubicBezTo>
                    <a:pt x="3271416" y="223271"/>
                    <a:pt x="3287507" y="265712"/>
                    <a:pt x="3284000" y="308853"/>
                  </a:cubicBezTo>
                  <a:lnTo>
                    <a:pt x="3284000" y="493610"/>
                  </a:lnTo>
                  <a:lnTo>
                    <a:pt x="3174598" y="493610"/>
                  </a:lnTo>
                  <a:lnTo>
                    <a:pt x="3174598" y="450649"/>
                  </a:lnTo>
                  <a:cubicBezTo>
                    <a:pt x="3157693" y="482970"/>
                    <a:pt x="3124714" y="499130"/>
                    <a:pt x="3075661" y="499130"/>
                  </a:cubicBezTo>
                  <a:cubicBezTo>
                    <a:pt x="3052471" y="499701"/>
                    <a:pt x="3029448" y="495092"/>
                    <a:pt x="3008294" y="485642"/>
                  </a:cubicBezTo>
                  <a:cubicBezTo>
                    <a:pt x="2990719" y="477836"/>
                    <a:pt x="2975796" y="465145"/>
                    <a:pt x="2965327" y="449100"/>
                  </a:cubicBezTo>
                  <a:cubicBezTo>
                    <a:pt x="2955511" y="433355"/>
                    <a:pt x="2950464" y="415138"/>
                    <a:pt x="2950787" y="396623"/>
                  </a:cubicBezTo>
                  <a:cubicBezTo>
                    <a:pt x="2949551" y="367595"/>
                    <a:pt x="2963300" y="339942"/>
                    <a:pt x="2987262" y="323265"/>
                  </a:cubicBezTo>
                  <a:cubicBezTo>
                    <a:pt x="3021226" y="303415"/>
                    <a:pt x="3060478" y="294319"/>
                    <a:pt x="3099783" y="297189"/>
                  </a:cubicBezTo>
                  <a:lnTo>
                    <a:pt x="3166547" y="297189"/>
                  </a:lnTo>
                  <a:cubicBezTo>
                    <a:pt x="3164484" y="261995"/>
                    <a:pt x="3140788" y="244395"/>
                    <a:pt x="3095457" y="244387"/>
                  </a:cubicBezTo>
                  <a:cubicBezTo>
                    <a:pt x="3078876" y="244473"/>
                    <a:pt x="3062404" y="247058"/>
                    <a:pt x="3046605" y="252055"/>
                  </a:cubicBezTo>
                  <a:cubicBezTo>
                    <a:pt x="3031415" y="256525"/>
                    <a:pt x="3017171" y="263703"/>
                    <a:pt x="3004570" y="273236"/>
                  </a:cubicBezTo>
                  <a:lnTo>
                    <a:pt x="2965000" y="194058"/>
                  </a:lnTo>
                  <a:cubicBezTo>
                    <a:pt x="2985782" y="180821"/>
                    <a:pt x="3008670" y="171169"/>
                    <a:pt x="3032694" y="165509"/>
                  </a:cubicBezTo>
                  <a:cubicBezTo>
                    <a:pt x="3058852" y="158820"/>
                    <a:pt x="3085753" y="155421"/>
                    <a:pt x="3112765" y="155393"/>
                  </a:cubicBezTo>
                  <a:close/>
                  <a:moveTo>
                    <a:pt x="2574912" y="155393"/>
                  </a:moveTo>
                  <a:cubicBezTo>
                    <a:pt x="2609285" y="154497"/>
                    <a:pt x="2643259" y="162870"/>
                    <a:pt x="2673221" y="179621"/>
                  </a:cubicBezTo>
                  <a:cubicBezTo>
                    <a:pt x="2699905" y="194762"/>
                    <a:pt x="2720610" y="218465"/>
                    <a:pt x="2731934" y="246835"/>
                  </a:cubicBezTo>
                  <a:lnTo>
                    <a:pt x="2641072" y="292893"/>
                  </a:lnTo>
                  <a:cubicBezTo>
                    <a:pt x="2630078" y="265845"/>
                    <a:pt x="2603660" y="248120"/>
                    <a:pt x="2574283" y="248082"/>
                  </a:cubicBezTo>
                  <a:cubicBezTo>
                    <a:pt x="2554708" y="247499"/>
                    <a:pt x="2535777" y="255060"/>
                    <a:pt x="2522060" y="268938"/>
                  </a:cubicBezTo>
                  <a:cubicBezTo>
                    <a:pt x="2507580" y="284598"/>
                    <a:pt x="2500103" y="305412"/>
                    <a:pt x="2501332" y="326636"/>
                  </a:cubicBezTo>
                  <a:cubicBezTo>
                    <a:pt x="2500070" y="348142"/>
                    <a:pt x="2507535" y="369254"/>
                    <a:pt x="2522060" y="385257"/>
                  </a:cubicBezTo>
                  <a:cubicBezTo>
                    <a:pt x="2535679" y="399316"/>
                    <a:pt x="2554646" y="407009"/>
                    <a:pt x="2574283" y="406438"/>
                  </a:cubicBezTo>
                  <a:cubicBezTo>
                    <a:pt x="2603659" y="406401"/>
                    <a:pt x="2630077" y="388677"/>
                    <a:pt x="2641072" y="361629"/>
                  </a:cubicBezTo>
                  <a:lnTo>
                    <a:pt x="2731934" y="407662"/>
                  </a:lnTo>
                  <a:cubicBezTo>
                    <a:pt x="2720625" y="436041"/>
                    <a:pt x="2699916" y="459747"/>
                    <a:pt x="2673221" y="474876"/>
                  </a:cubicBezTo>
                  <a:cubicBezTo>
                    <a:pt x="2643266" y="491646"/>
                    <a:pt x="2609289" y="500028"/>
                    <a:pt x="2574913" y="499129"/>
                  </a:cubicBezTo>
                  <a:cubicBezTo>
                    <a:pt x="2540434" y="499721"/>
                    <a:pt x="2506311" y="492143"/>
                    <a:pt x="2475371" y="477025"/>
                  </a:cubicBezTo>
                  <a:lnTo>
                    <a:pt x="2475371" y="477025"/>
                  </a:lnTo>
                  <a:cubicBezTo>
                    <a:pt x="2391978" y="436588"/>
                    <a:pt x="2357389" y="336683"/>
                    <a:pt x="2398115" y="253881"/>
                  </a:cubicBezTo>
                  <a:cubicBezTo>
                    <a:pt x="2414543" y="220481"/>
                    <a:pt x="2441733" y="193484"/>
                    <a:pt x="2475371" y="177173"/>
                  </a:cubicBezTo>
                  <a:cubicBezTo>
                    <a:pt x="2506374" y="162266"/>
                    <a:pt x="2540471" y="154805"/>
                    <a:pt x="2574912" y="155393"/>
                  </a:cubicBezTo>
                  <a:close/>
                  <a:moveTo>
                    <a:pt x="2160246" y="155393"/>
                  </a:moveTo>
                  <a:cubicBezTo>
                    <a:pt x="2193577" y="155393"/>
                    <a:pt x="2226909" y="162653"/>
                    <a:pt x="2257774" y="177173"/>
                  </a:cubicBezTo>
                  <a:cubicBezTo>
                    <a:pt x="2285547" y="190734"/>
                    <a:pt x="2308905" y="211797"/>
                    <a:pt x="2325166" y="237943"/>
                  </a:cubicBezTo>
                  <a:cubicBezTo>
                    <a:pt x="2374590" y="316971"/>
                    <a:pt x="2350135" y="420818"/>
                    <a:pt x="2270543" y="469892"/>
                  </a:cubicBezTo>
                  <a:cubicBezTo>
                    <a:pt x="2266392" y="472451"/>
                    <a:pt x="2262132" y="474831"/>
                    <a:pt x="2257774" y="477025"/>
                  </a:cubicBezTo>
                  <a:cubicBezTo>
                    <a:pt x="2196258" y="506499"/>
                    <a:pt x="2124560" y="506499"/>
                    <a:pt x="2063044" y="477025"/>
                  </a:cubicBezTo>
                  <a:lnTo>
                    <a:pt x="2063044" y="477025"/>
                  </a:lnTo>
                  <a:cubicBezTo>
                    <a:pt x="2005623" y="448810"/>
                    <a:pt x="1969746" y="390239"/>
                    <a:pt x="1970924" y="326637"/>
                  </a:cubicBezTo>
                  <a:cubicBezTo>
                    <a:pt x="1969939" y="263410"/>
                    <a:pt x="2005655" y="205254"/>
                    <a:pt x="2062717" y="177173"/>
                  </a:cubicBezTo>
                  <a:cubicBezTo>
                    <a:pt x="2093582" y="162653"/>
                    <a:pt x="2126914" y="155393"/>
                    <a:pt x="2160246" y="155393"/>
                  </a:cubicBezTo>
                  <a:close/>
                  <a:moveTo>
                    <a:pt x="1021335" y="155392"/>
                  </a:moveTo>
                  <a:cubicBezTo>
                    <a:pt x="1066991" y="152257"/>
                    <a:pt x="1112243" y="165666"/>
                    <a:pt x="1148701" y="193133"/>
                  </a:cubicBezTo>
                  <a:cubicBezTo>
                    <a:pt x="1179992" y="223268"/>
                    <a:pt x="1196087" y="265709"/>
                    <a:pt x="1192584" y="308853"/>
                  </a:cubicBezTo>
                  <a:lnTo>
                    <a:pt x="1192584" y="493609"/>
                  </a:lnTo>
                  <a:lnTo>
                    <a:pt x="1083170" y="493609"/>
                  </a:lnTo>
                  <a:lnTo>
                    <a:pt x="1083170" y="450648"/>
                  </a:lnTo>
                  <a:cubicBezTo>
                    <a:pt x="1066265" y="482968"/>
                    <a:pt x="1033291" y="499128"/>
                    <a:pt x="984245" y="499128"/>
                  </a:cubicBezTo>
                  <a:cubicBezTo>
                    <a:pt x="961052" y="499698"/>
                    <a:pt x="938025" y="495089"/>
                    <a:pt x="916866" y="485641"/>
                  </a:cubicBezTo>
                  <a:cubicBezTo>
                    <a:pt x="899293" y="477831"/>
                    <a:pt x="884371" y="465140"/>
                    <a:pt x="873899" y="449099"/>
                  </a:cubicBezTo>
                  <a:cubicBezTo>
                    <a:pt x="864093" y="433350"/>
                    <a:pt x="859050" y="415135"/>
                    <a:pt x="859371" y="396622"/>
                  </a:cubicBezTo>
                  <a:cubicBezTo>
                    <a:pt x="858135" y="367593"/>
                    <a:pt x="871885" y="339941"/>
                    <a:pt x="895846" y="323264"/>
                  </a:cubicBezTo>
                  <a:cubicBezTo>
                    <a:pt x="929805" y="303412"/>
                    <a:pt x="969054" y="294315"/>
                    <a:pt x="1008355" y="297187"/>
                  </a:cubicBezTo>
                  <a:lnTo>
                    <a:pt x="1075131" y="297187"/>
                  </a:lnTo>
                  <a:cubicBezTo>
                    <a:pt x="1073055" y="261994"/>
                    <a:pt x="1049354" y="244393"/>
                    <a:pt x="1004028" y="244385"/>
                  </a:cubicBezTo>
                  <a:cubicBezTo>
                    <a:pt x="987451" y="244471"/>
                    <a:pt x="970983" y="247057"/>
                    <a:pt x="955188" y="252054"/>
                  </a:cubicBezTo>
                  <a:cubicBezTo>
                    <a:pt x="939997" y="256519"/>
                    <a:pt x="925752" y="263696"/>
                    <a:pt x="913154" y="273234"/>
                  </a:cubicBezTo>
                  <a:lnTo>
                    <a:pt x="873584" y="194057"/>
                  </a:lnTo>
                  <a:cubicBezTo>
                    <a:pt x="894364" y="180816"/>
                    <a:pt x="917252" y="171163"/>
                    <a:pt x="941277" y="165508"/>
                  </a:cubicBezTo>
                  <a:cubicBezTo>
                    <a:pt x="967431" y="158818"/>
                    <a:pt x="994328" y="155420"/>
                    <a:pt x="1021335" y="155392"/>
                  </a:cubicBezTo>
                  <a:close/>
                  <a:moveTo>
                    <a:pt x="3358183" y="38150"/>
                  </a:moveTo>
                  <a:lnTo>
                    <a:pt x="3475660" y="38150"/>
                  </a:lnTo>
                  <a:lnTo>
                    <a:pt x="3475660" y="493610"/>
                  </a:lnTo>
                  <a:lnTo>
                    <a:pt x="3358183" y="493610"/>
                  </a:lnTo>
                  <a:close/>
                  <a:moveTo>
                    <a:pt x="1266767" y="38150"/>
                  </a:moveTo>
                  <a:lnTo>
                    <a:pt x="1384231" y="38150"/>
                  </a:lnTo>
                  <a:lnTo>
                    <a:pt x="1384231" y="493610"/>
                  </a:lnTo>
                  <a:lnTo>
                    <a:pt x="1266767" y="493610"/>
                  </a:lnTo>
                  <a:close/>
                  <a:moveTo>
                    <a:pt x="2835198" y="84"/>
                  </a:moveTo>
                  <a:cubicBezTo>
                    <a:pt x="2854003" y="-789"/>
                    <a:pt x="2872477" y="5219"/>
                    <a:pt x="2887119" y="16969"/>
                  </a:cubicBezTo>
                  <a:cubicBezTo>
                    <a:pt x="2900026" y="27628"/>
                    <a:pt x="2907310" y="43566"/>
                    <a:pt x="2906891" y="60230"/>
                  </a:cubicBezTo>
                  <a:cubicBezTo>
                    <a:pt x="2907345" y="77610"/>
                    <a:pt x="2900121" y="94318"/>
                    <a:pt x="2887119" y="105963"/>
                  </a:cubicBezTo>
                  <a:cubicBezTo>
                    <a:pt x="2872823" y="118442"/>
                    <a:pt x="2854212" y="124933"/>
                    <a:pt x="2835198" y="124071"/>
                  </a:cubicBezTo>
                  <a:cubicBezTo>
                    <a:pt x="2816231" y="124943"/>
                    <a:pt x="2797647" y="118580"/>
                    <a:pt x="2783251" y="106288"/>
                  </a:cubicBezTo>
                  <a:cubicBezTo>
                    <a:pt x="2758667" y="84233"/>
                    <a:pt x="2756745" y="46566"/>
                    <a:pt x="2778957" y="22157"/>
                  </a:cubicBezTo>
                  <a:cubicBezTo>
                    <a:pt x="2780315" y="20664"/>
                    <a:pt x="2781748" y="19241"/>
                    <a:pt x="2783251" y="17893"/>
                  </a:cubicBezTo>
                  <a:cubicBezTo>
                    <a:pt x="2797643" y="5592"/>
                    <a:pt x="2816228" y="-779"/>
                    <a:pt x="2835198" y="84"/>
                  </a:cubicBezTo>
                  <a:close/>
                  <a:moveTo>
                    <a:pt x="1519003" y="84"/>
                  </a:moveTo>
                  <a:cubicBezTo>
                    <a:pt x="1537809" y="-794"/>
                    <a:pt x="1556285" y="5215"/>
                    <a:pt x="1570924" y="16969"/>
                  </a:cubicBezTo>
                  <a:cubicBezTo>
                    <a:pt x="1583839" y="27623"/>
                    <a:pt x="1591129" y="43563"/>
                    <a:pt x="1590709" y="60229"/>
                  </a:cubicBezTo>
                  <a:cubicBezTo>
                    <a:pt x="1591165" y="77613"/>
                    <a:pt x="1583936" y="94324"/>
                    <a:pt x="1570924" y="105964"/>
                  </a:cubicBezTo>
                  <a:cubicBezTo>
                    <a:pt x="1556631" y="118446"/>
                    <a:pt x="1538018" y="124938"/>
                    <a:pt x="1519003" y="124072"/>
                  </a:cubicBezTo>
                  <a:cubicBezTo>
                    <a:pt x="1500040" y="124943"/>
                    <a:pt x="1481460" y="118580"/>
                    <a:pt x="1467069" y="106288"/>
                  </a:cubicBezTo>
                  <a:cubicBezTo>
                    <a:pt x="1442485" y="84253"/>
                    <a:pt x="1440546" y="46603"/>
                    <a:pt x="1462738" y="22193"/>
                  </a:cubicBezTo>
                  <a:cubicBezTo>
                    <a:pt x="1464107" y="20688"/>
                    <a:pt x="1465553" y="19252"/>
                    <a:pt x="1467069" y="17893"/>
                  </a:cubicBezTo>
                  <a:cubicBezTo>
                    <a:pt x="1481457" y="5592"/>
                    <a:pt x="1500037" y="-779"/>
                    <a:pt x="1519003" y="84"/>
                  </a:cubicBezTo>
                  <a:close/>
                </a:path>
              </a:pathLst>
            </a:custGeom>
            <a:grpFill/>
            <a:ln w="118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400">
                <a:solidFill>
                  <a:schemeClr val="bg1"/>
                </a:solidFill>
              </a:endParaRPr>
            </a:p>
          </p:txBody>
        </p:sp>
        <p:sp>
          <p:nvSpPr>
            <p:cNvPr id="17" name="[T2O] TextBox 6">
              <a:extLst>
                <a:ext uri="{FF2B5EF4-FFF2-40B4-BE49-F238E27FC236}">
                  <a16:creationId xmlns:a16="http://schemas.microsoft.com/office/drawing/2014/main" id="{EAA94751-0F23-1044-81C4-9EDE14D30E52}"/>
                </a:ext>
              </a:extLst>
            </p:cNvPr>
            <p:cNvSpPr/>
            <p:nvPr/>
          </p:nvSpPr>
          <p:spPr>
            <a:xfrm>
              <a:off x="433026" y="674129"/>
              <a:ext cx="1317543" cy="80160"/>
            </a:xfrm>
            <a:custGeom>
              <a:avLst/>
              <a:gdLst/>
              <a:ahLst/>
              <a:cxnLst/>
              <a:rect l="l" t="t" r="r" b="b"/>
              <a:pathLst>
                <a:path w="1913113" h="116395">
                  <a:moveTo>
                    <a:pt x="1377810" y="60674"/>
                  </a:moveTo>
                  <a:cubicBezTo>
                    <a:pt x="1371454" y="60674"/>
                    <a:pt x="1366851" y="61830"/>
                    <a:pt x="1364003" y="64141"/>
                  </a:cubicBezTo>
                  <a:cubicBezTo>
                    <a:pt x="1361155" y="66453"/>
                    <a:pt x="1359731" y="69631"/>
                    <a:pt x="1359731" y="73676"/>
                  </a:cubicBezTo>
                  <a:cubicBezTo>
                    <a:pt x="1359731" y="77886"/>
                    <a:pt x="1361300" y="81208"/>
                    <a:pt x="1364437" y="83644"/>
                  </a:cubicBezTo>
                  <a:cubicBezTo>
                    <a:pt x="1367574" y="86079"/>
                    <a:pt x="1371990" y="87297"/>
                    <a:pt x="1377686" y="87297"/>
                  </a:cubicBezTo>
                  <a:cubicBezTo>
                    <a:pt x="1383052" y="87297"/>
                    <a:pt x="1387613" y="86058"/>
                    <a:pt x="1391369" y="83582"/>
                  </a:cubicBezTo>
                  <a:cubicBezTo>
                    <a:pt x="1395125" y="81105"/>
                    <a:pt x="1397952" y="77514"/>
                    <a:pt x="1399851" y="72809"/>
                  </a:cubicBezTo>
                  <a:lnTo>
                    <a:pt x="1399851" y="60674"/>
                  </a:lnTo>
                  <a:close/>
                  <a:moveTo>
                    <a:pt x="101460" y="60674"/>
                  </a:moveTo>
                  <a:cubicBezTo>
                    <a:pt x="95104" y="60674"/>
                    <a:pt x="90502" y="61830"/>
                    <a:pt x="87653" y="64141"/>
                  </a:cubicBezTo>
                  <a:cubicBezTo>
                    <a:pt x="84805" y="66453"/>
                    <a:pt x="83382" y="69631"/>
                    <a:pt x="83382" y="73676"/>
                  </a:cubicBezTo>
                  <a:cubicBezTo>
                    <a:pt x="83382" y="77886"/>
                    <a:pt x="84950" y="81208"/>
                    <a:pt x="88087" y="83644"/>
                  </a:cubicBezTo>
                  <a:cubicBezTo>
                    <a:pt x="91224" y="86079"/>
                    <a:pt x="95640" y="87297"/>
                    <a:pt x="101336" y="87297"/>
                  </a:cubicBezTo>
                  <a:cubicBezTo>
                    <a:pt x="106702" y="87297"/>
                    <a:pt x="111263" y="86058"/>
                    <a:pt x="115019" y="83582"/>
                  </a:cubicBezTo>
                  <a:cubicBezTo>
                    <a:pt x="118775" y="81105"/>
                    <a:pt x="121602" y="77514"/>
                    <a:pt x="123501" y="72809"/>
                  </a:cubicBezTo>
                  <a:lnTo>
                    <a:pt x="123501" y="60674"/>
                  </a:lnTo>
                  <a:close/>
                  <a:moveTo>
                    <a:pt x="725262" y="55845"/>
                  </a:moveTo>
                  <a:lnTo>
                    <a:pt x="757085" y="55845"/>
                  </a:lnTo>
                  <a:lnTo>
                    <a:pt x="757085" y="61417"/>
                  </a:lnTo>
                  <a:lnTo>
                    <a:pt x="725262" y="61417"/>
                  </a:lnTo>
                  <a:close/>
                  <a:moveTo>
                    <a:pt x="453256" y="50644"/>
                  </a:moveTo>
                  <a:lnTo>
                    <a:pt x="453256" y="86430"/>
                  </a:lnTo>
                  <a:lnTo>
                    <a:pt x="485575" y="86430"/>
                  </a:lnTo>
                  <a:cubicBezTo>
                    <a:pt x="493995" y="86430"/>
                    <a:pt x="500372" y="84965"/>
                    <a:pt x="504706" y="82034"/>
                  </a:cubicBezTo>
                  <a:cubicBezTo>
                    <a:pt x="509039" y="79103"/>
                    <a:pt x="511206" y="74584"/>
                    <a:pt x="511206" y="68475"/>
                  </a:cubicBezTo>
                  <a:cubicBezTo>
                    <a:pt x="511206" y="62366"/>
                    <a:pt x="509039" y="57867"/>
                    <a:pt x="504706" y="54978"/>
                  </a:cubicBezTo>
                  <a:cubicBezTo>
                    <a:pt x="500372" y="52089"/>
                    <a:pt x="493995" y="50644"/>
                    <a:pt x="485575" y="50644"/>
                  </a:cubicBezTo>
                  <a:close/>
                  <a:moveTo>
                    <a:pt x="1461192" y="32318"/>
                  </a:moveTo>
                  <a:cubicBezTo>
                    <a:pt x="1456156" y="32318"/>
                    <a:pt x="1451637" y="33412"/>
                    <a:pt x="1447633" y="35600"/>
                  </a:cubicBezTo>
                  <a:cubicBezTo>
                    <a:pt x="1443629" y="37787"/>
                    <a:pt x="1440492" y="40821"/>
                    <a:pt x="1438222" y="44701"/>
                  </a:cubicBezTo>
                  <a:cubicBezTo>
                    <a:pt x="1435952" y="48581"/>
                    <a:pt x="1434817" y="53038"/>
                    <a:pt x="1434817" y="58074"/>
                  </a:cubicBezTo>
                  <a:cubicBezTo>
                    <a:pt x="1434817" y="63109"/>
                    <a:pt x="1435952" y="67588"/>
                    <a:pt x="1438222" y="71509"/>
                  </a:cubicBezTo>
                  <a:cubicBezTo>
                    <a:pt x="1440492" y="75430"/>
                    <a:pt x="1443629" y="78484"/>
                    <a:pt x="1447633" y="80672"/>
                  </a:cubicBezTo>
                  <a:cubicBezTo>
                    <a:pt x="1451637" y="82859"/>
                    <a:pt x="1456156" y="83953"/>
                    <a:pt x="1461192" y="83953"/>
                  </a:cubicBezTo>
                  <a:cubicBezTo>
                    <a:pt x="1466227" y="83953"/>
                    <a:pt x="1470768" y="82859"/>
                    <a:pt x="1474813" y="80672"/>
                  </a:cubicBezTo>
                  <a:cubicBezTo>
                    <a:pt x="1478857" y="78484"/>
                    <a:pt x="1482015" y="75430"/>
                    <a:pt x="1484285" y="71509"/>
                  </a:cubicBezTo>
                  <a:cubicBezTo>
                    <a:pt x="1486555" y="67588"/>
                    <a:pt x="1487690" y="63109"/>
                    <a:pt x="1487690" y="58074"/>
                  </a:cubicBezTo>
                  <a:cubicBezTo>
                    <a:pt x="1487690" y="53038"/>
                    <a:pt x="1486555" y="48581"/>
                    <a:pt x="1484285" y="44701"/>
                  </a:cubicBezTo>
                  <a:cubicBezTo>
                    <a:pt x="1482015" y="40821"/>
                    <a:pt x="1478857" y="37787"/>
                    <a:pt x="1474813" y="35600"/>
                  </a:cubicBezTo>
                  <a:cubicBezTo>
                    <a:pt x="1470768" y="33412"/>
                    <a:pt x="1466227" y="32318"/>
                    <a:pt x="1461192" y="32318"/>
                  </a:cubicBezTo>
                  <a:close/>
                  <a:moveTo>
                    <a:pt x="1299267" y="32318"/>
                  </a:moveTo>
                  <a:cubicBezTo>
                    <a:pt x="1294231" y="32318"/>
                    <a:pt x="1289712" y="33412"/>
                    <a:pt x="1285708" y="35600"/>
                  </a:cubicBezTo>
                  <a:cubicBezTo>
                    <a:pt x="1281704" y="37787"/>
                    <a:pt x="1278567" y="40821"/>
                    <a:pt x="1276297" y="44701"/>
                  </a:cubicBezTo>
                  <a:cubicBezTo>
                    <a:pt x="1274027" y="48581"/>
                    <a:pt x="1272892" y="53038"/>
                    <a:pt x="1272892" y="58074"/>
                  </a:cubicBezTo>
                  <a:cubicBezTo>
                    <a:pt x="1272892" y="63109"/>
                    <a:pt x="1274027" y="67588"/>
                    <a:pt x="1276297" y="71509"/>
                  </a:cubicBezTo>
                  <a:cubicBezTo>
                    <a:pt x="1278567" y="75430"/>
                    <a:pt x="1281704" y="78484"/>
                    <a:pt x="1285708" y="80672"/>
                  </a:cubicBezTo>
                  <a:cubicBezTo>
                    <a:pt x="1289712" y="82859"/>
                    <a:pt x="1294231" y="83953"/>
                    <a:pt x="1299267" y="83953"/>
                  </a:cubicBezTo>
                  <a:cubicBezTo>
                    <a:pt x="1304302" y="83953"/>
                    <a:pt x="1308843" y="82859"/>
                    <a:pt x="1312888" y="80672"/>
                  </a:cubicBezTo>
                  <a:cubicBezTo>
                    <a:pt x="1316932" y="78484"/>
                    <a:pt x="1320090" y="75430"/>
                    <a:pt x="1322360" y="71509"/>
                  </a:cubicBezTo>
                  <a:cubicBezTo>
                    <a:pt x="1324630" y="67588"/>
                    <a:pt x="1325765" y="63109"/>
                    <a:pt x="1325765" y="58074"/>
                  </a:cubicBezTo>
                  <a:cubicBezTo>
                    <a:pt x="1325765" y="53038"/>
                    <a:pt x="1324630" y="48581"/>
                    <a:pt x="1322360" y="44701"/>
                  </a:cubicBezTo>
                  <a:cubicBezTo>
                    <a:pt x="1320090" y="40821"/>
                    <a:pt x="1316932" y="37787"/>
                    <a:pt x="1312888" y="35600"/>
                  </a:cubicBezTo>
                  <a:cubicBezTo>
                    <a:pt x="1308843" y="33412"/>
                    <a:pt x="1304302" y="32318"/>
                    <a:pt x="1299267" y="32318"/>
                  </a:cubicBezTo>
                  <a:close/>
                  <a:moveTo>
                    <a:pt x="1754733" y="32194"/>
                  </a:moveTo>
                  <a:cubicBezTo>
                    <a:pt x="1750193" y="32194"/>
                    <a:pt x="1746107" y="33206"/>
                    <a:pt x="1742475" y="35228"/>
                  </a:cubicBezTo>
                  <a:cubicBezTo>
                    <a:pt x="1738842" y="37251"/>
                    <a:pt x="1735932" y="40099"/>
                    <a:pt x="1733745" y="43772"/>
                  </a:cubicBezTo>
                  <a:cubicBezTo>
                    <a:pt x="1731557" y="47446"/>
                    <a:pt x="1730298" y="51594"/>
                    <a:pt x="1729968" y="56216"/>
                  </a:cubicBezTo>
                  <a:lnTo>
                    <a:pt x="1779498" y="56216"/>
                  </a:lnTo>
                  <a:cubicBezTo>
                    <a:pt x="1779251" y="51594"/>
                    <a:pt x="1778012" y="47466"/>
                    <a:pt x="1775784" y="43834"/>
                  </a:cubicBezTo>
                  <a:cubicBezTo>
                    <a:pt x="1773555" y="40202"/>
                    <a:pt x="1770624" y="37354"/>
                    <a:pt x="1766992" y="35290"/>
                  </a:cubicBezTo>
                  <a:cubicBezTo>
                    <a:pt x="1763360" y="33226"/>
                    <a:pt x="1759273" y="32194"/>
                    <a:pt x="1754733" y="32194"/>
                  </a:cubicBezTo>
                  <a:close/>
                  <a:moveTo>
                    <a:pt x="1545183" y="32194"/>
                  </a:moveTo>
                  <a:cubicBezTo>
                    <a:pt x="1540643" y="32194"/>
                    <a:pt x="1536557" y="33206"/>
                    <a:pt x="1532925" y="35228"/>
                  </a:cubicBezTo>
                  <a:cubicBezTo>
                    <a:pt x="1529292" y="37251"/>
                    <a:pt x="1526382" y="40099"/>
                    <a:pt x="1524195" y="43772"/>
                  </a:cubicBezTo>
                  <a:cubicBezTo>
                    <a:pt x="1522007" y="47446"/>
                    <a:pt x="1520748" y="51594"/>
                    <a:pt x="1520418" y="56216"/>
                  </a:cubicBezTo>
                  <a:lnTo>
                    <a:pt x="1569948" y="56216"/>
                  </a:lnTo>
                  <a:cubicBezTo>
                    <a:pt x="1569701" y="51594"/>
                    <a:pt x="1568462" y="47466"/>
                    <a:pt x="1566233" y="43834"/>
                  </a:cubicBezTo>
                  <a:cubicBezTo>
                    <a:pt x="1564005" y="40202"/>
                    <a:pt x="1561074" y="37354"/>
                    <a:pt x="1557442" y="35290"/>
                  </a:cubicBezTo>
                  <a:cubicBezTo>
                    <a:pt x="1553810" y="33226"/>
                    <a:pt x="1549723" y="32194"/>
                    <a:pt x="1545183" y="32194"/>
                  </a:cubicBezTo>
                  <a:close/>
                  <a:moveTo>
                    <a:pt x="973683" y="32194"/>
                  </a:moveTo>
                  <a:cubicBezTo>
                    <a:pt x="969143" y="32194"/>
                    <a:pt x="965057" y="33206"/>
                    <a:pt x="961425" y="35228"/>
                  </a:cubicBezTo>
                  <a:cubicBezTo>
                    <a:pt x="957792" y="37251"/>
                    <a:pt x="954883" y="40099"/>
                    <a:pt x="952695" y="43772"/>
                  </a:cubicBezTo>
                  <a:cubicBezTo>
                    <a:pt x="950507" y="47446"/>
                    <a:pt x="949248" y="51594"/>
                    <a:pt x="948918" y="56216"/>
                  </a:cubicBezTo>
                  <a:lnTo>
                    <a:pt x="998448" y="56216"/>
                  </a:lnTo>
                  <a:cubicBezTo>
                    <a:pt x="998201" y="51594"/>
                    <a:pt x="996962" y="47466"/>
                    <a:pt x="994734" y="43834"/>
                  </a:cubicBezTo>
                  <a:cubicBezTo>
                    <a:pt x="992505" y="40202"/>
                    <a:pt x="989574" y="37354"/>
                    <a:pt x="985942" y="35290"/>
                  </a:cubicBezTo>
                  <a:cubicBezTo>
                    <a:pt x="982310" y="33226"/>
                    <a:pt x="978224" y="32194"/>
                    <a:pt x="973683" y="32194"/>
                  </a:cubicBezTo>
                  <a:close/>
                  <a:moveTo>
                    <a:pt x="802233" y="32194"/>
                  </a:moveTo>
                  <a:cubicBezTo>
                    <a:pt x="797693" y="32194"/>
                    <a:pt x="793607" y="33206"/>
                    <a:pt x="789975" y="35228"/>
                  </a:cubicBezTo>
                  <a:cubicBezTo>
                    <a:pt x="786342" y="37251"/>
                    <a:pt x="783433" y="40099"/>
                    <a:pt x="781245" y="43772"/>
                  </a:cubicBezTo>
                  <a:cubicBezTo>
                    <a:pt x="779057" y="47446"/>
                    <a:pt x="777798" y="51594"/>
                    <a:pt x="777468" y="56216"/>
                  </a:cubicBezTo>
                  <a:lnTo>
                    <a:pt x="826998" y="56216"/>
                  </a:lnTo>
                  <a:cubicBezTo>
                    <a:pt x="826751" y="51594"/>
                    <a:pt x="825512" y="47466"/>
                    <a:pt x="823284" y="43834"/>
                  </a:cubicBezTo>
                  <a:cubicBezTo>
                    <a:pt x="821055" y="40202"/>
                    <a:pt x="818124" y="37354"/>
                    <a:pt x="814492" y="35290"/>
                  </a:cubicBezTo>
                  <a:cubicBezTo>
                    <a:pt x="810860" y="33226"/>
                    <a:pt x="806774" y="32194"/>
                    <a:pt x="802233" y="32194"/>
                  </a:cubicBezTo>
                  <a:close/>
                  <a:moveTo>
                    <a:pt x="592683" y="32194"/>
                  </a:moveTo>
                  <a:cubicBezTo>
                    <a:pt x="588143" y="32194"/>
                    <a:pt x="584057" y="33206"/>
                    <a:pt x="580425" y="35228"/>
                  </a:cubicBezTo>
                  <a:cubicBezTo>
                    <a:pt x="576792" y="37251"/>
                    <a:pt x="573883" y="40099"/>
                    <a:pt x="571695" y="43772"/>
                  </a:cubicBezTo>
                  <a:cubicBezTo>
                    <a:pt x="569507" y="47446"/>
                    <a:pt x="568249" y="51594"/>
                    <a:pt x="567918" y="56216"/>
                  </a:cubicBezTo>
                  <a:lnTo>
                    <a:pt x="617448" y="56216"/>
                  </a:lnTo>
                  <a:cubicBezTo>
                    <a:pt x="617201" y="51594"/>
                    <a:pt x="615962" y="47466"/>
                    <a:pt x="613733" y="43834"/>
                  </a:cubicBezTo>
                  <a:cubicBezTo>
                    <a:pt x="611505" y="40202"/>
                    <a:pt x="608574" y="37354"/>
                    <a:pt x="604942" y="35290"/>
                  </a:cubicBezTo>
                  <a:cubicBezTo>
                    <a:pt x="601310" y="33226"/>
                    <a:pt x="597224" y="32194"/>
                    <a:pt x="592683" y="32194"/>
                  </a:cubicBezTo>
                  <a:close/>
                  <a:moveTo>
                    <a:pt x="316458" y="32194"/>
                  </a:moveTo>
                  <a:cubicBezTo>
                    <a:pt x="311918" y="32194"/>
                    <a:pt x="307832" y="33206"/>
                    <a:pt x="304200" y="35228"/>
                  </a:cubicBezTo>
                  <a:cubicBezTo>
                    <a:pt x="300567" y="37251"/>
                    <a:pt x="297657" y="40099"/>
                    <a:pt x="295470" y="43772"/>
                  </a:cubicBezTo>
                  <a:cubicBezTo>
                    <a:pt x="293282" y="47446"/>
                    <a:pt x="292023" y="51594"/>
                    <a:pt x="291693" y="56216"/>
                  </a:cubicBezTo>
                  <a:lnTo>
                    <a:pt x="341223" y="56216"/>
                  </a:lnTo>
                  <a:cubicBezTo>
                    <a:pt x="340976" y="51594"/>
                    <a:pt x="339737" y="47466"/>
                    <a:pt x="337509" y="43834"/>
                  </a:cubicBezTo>
                  <a:cubicBezTo>
                    <a:pt x="335280" y="40202"/>
                    <a:pt x="332349" y="37354"/>
                    <a:pt x="328717" y="35290"/>
                  </a:cubicBezTo>
                  <a:cubicBezTo>
                    <a:pt x="325085" y="33226"/>
                    <a:pt x="320998" y="32194"/>
                    <a:pt x="316458" y="32194"/>
                  </a:cubicBezTo>
                  <a:close/>
                  <a:moveTo>
                    <a:pt x="540210" y="27241"/>
                  </a:moveTo>
                  <a:lnTo>
                    <a:pt x="546401" y="27241"/>
                  </a:lnTo>
                  <a:lnTo>
                    <a:pt x="546401" y="91878"/>
                  </a:lnTo>
                  <a:lnTo>
                    <a:pt x="540210" y="91878"/>
                  </a:lnTo>
                  <a:close/>
                  <a:moveTo>
                    <a:pt x="1829085" y="26746"/>
                  </a:moveTo>
                  <a:cubicBezTo>
                    <a:pt x="1837175" y="26746"/>
                    <a:pt x="1843573" y="29099"/>
                    <a:pt x="1848278" y="33804"/>
                  </a:cubicBezTo>
                  <a:cubicBezTo>
                    <a:pt x="1852984" y="38509"/>
                    <a:pt x="1855336" y="45279"/>
                    <a:pt x="1855336" y="54111"/>
                  </a:cubicBezTo>
                  <a:lnTo>
                    <a:pt x="1855336" y="91878"/>
                  </a:lnTo>
                  <a:lnTo>
                    <a:pt x="1849145" y="91878"/>
                  </a:lnTo>
                  <a:lnTo>
                    <a:pt x="1849145" y="54607"/>
                  </a:lnTo>
                  <a:cubicBezTo>
                    <a:pt x="1849145" y="47342"/>
                    <a:pt x="1847308" y="41812"/>
                    <a:pt x="1843635" y="38014"/>
                  </a:cubicBezTo>
                  <a:cubicBezTo>
                    <a:pt x="1839961" y="34217"/>
                    <a:pt x="1834823" y="32318"/>
                    <a:pt x="1828219" y="32318"/>
                  </a:cubicBezTo>
                  <a:cubicBezTo>
                    <a:pt x="1820624" y="32318"/>
                    <a:pt x="1814639" y="34588"/>
                    <a:pt x="1810264" y="39129"/>
                  </a:cubicBezTo>
                  <a:cubicBezTo>
                    <a:pt x="1805889" y="43669"/>
                    <a:pt x="1803701" y="49778"/>
                    <a:pt x="1803701" y="57455"/>
                  </a:cubicBezTo>
                  <a:lnTo>
                    <a:pt x="1803701" y="91878"/>
                  </a:lnTo>
                  <a:lnTo>
                    <a:pt x="1797510" y="91878"/>
                  </a:lnTo>
                  <a:lnTo>
                    <a:pt x="1797510" y="27241"/>
                  </a:lnTo>
                  <a:lnTo>
                    <a:pt x="1803454" y="27241"/>
                  </a:lnTo>
                  <a:lnTo>
                    <a:pt x="1803454" y="41234"/>
                  </a:lnTo>
                  <a:cubicBezTo>
                    <a:pt x="1805683" y="36693"/>
                    <a:pt x="1809005" y="33144"/>
                    <a:pt x="1813422" y="30585"/>
                  </a:cubicBezTo>
                  <a:cubicBezTo>
                    <a:pt x="1817838" y="28026"/>
                    <a:pt x="1823059" y="26746"/>
                    <a:pt x="1829085" y="26746"/>
                  </a:cubicBezTo>
                  <a:close/>
                  <a:moveTo>
                    <a:pt x="1754733" y="26746"/>
                  </a:moveTo>
                  <a:cubicBezTo>
                    <a:pt x="1760594" y="26746"/>
                    <a:pt x="1765857" y="28129"/>
                    <a:pt x="1770521" y="30894"/>
                  </a:cubicBezTo>
                  <a:cubicBezTo>
                    <a:pt x="1775185" y="33660"/>
                    <a:pt x="1778858" y="37519"/>
                    <a:pt x="1781541" y="42472"/>
                  </a:cubicBezTo>
                  <a:cubicBezTo>
                    <a:pt x="1784224" y="47425"/>
                    <a:pt x="1785566" y="53038"/>
                    <a:pt x="1785566" y="59312"/>
                  </a:cubicBezTo>
                  <a:lnTo>
                    <a:pt x="1785442" y="61046"/>
                  </a:lnTo>
                  <a:lnTo>
                    <a:pt x="1729844" y="61046"/>
                  </a:lnTo>
                  <a:cubicBezTo>
                    <a:pt x="1730010" y="66081"/>
                    <a:pt x="1731289" y="70560"/>
                    <a:pt x="1733683" y="74481"/>
                  </a:cubicBezTo>
                  <a:cubicBezTo>
                    <a:pt x="1736077" y="78402"/>
                    <a:pt x="1739317" y="81435"/>
                    <a:pt x="1743403" y="83582"/>
                  </a:cubicBezTo>
                  <a:cubicBezTo>
                    <a:pt x="1747490" y="85728"/>
                    <a:pt x="1752092" y="86801"/>
                    <a:pt x="1757210" y="86801"/>
                  </a:cubicBezTo>
                  <a:cubicBezTo>
                    <a:pt x="1761420" y="86801"/>
                    <a:pt x="1765320" y="86038"/>
                    <a:pt x="1768911" y="84510"/>
                  </a:cubicBezTo>
                  <a:cubicBezTo>
                    <a:pt x="1772502" y="82983"/>
                    <a:pt x="1775495" y="80734"/>
                    <a:pt x="1777889" y="77762"/>
                  </a:cubicBezTo>
                  <a:lnTo>
                    <a:pt x="1781480" y="81848"/>
                  </a:lnTo>
                  <a:cubicBezTo>
                    <a:pt x="1778673" y="85233"/>
                    <a:pt x="1775144" y="87833"/>
                    <a:pt x="1770893" y="89649"/>
                  </a:cubicBezTo>
                  <a:cubicBezTo>
                    <a:pt x="1766641" y="91465"/>
                    <a:pt x="1762039" y="92373"/>
                    <a:pt x="1757086" y="92373"/>
                  </a:cubicBezTo>
                  <a:cubicBezTo>
                    <a:pt x="1750647" y="92373"/>
                    <a:pt x="1744910" y="90970"/>
                    <a:pt x="1739874" y="88163"/>
                  </a:cubicBezTo>
                  <a:cubicBezTo>
                    <a:pt x="1734839" y="85357"/>
                    <a:pt x="1730897" y="81477"/>
                    <a:pt x="1728049" y="76524"/>
                  </a:cubicBezTo>
                  <a:cubicBezTo>
                    <a:pt x="1725201" y="71571"/>
                    <a:pt x="1723777" y="65916"/>
                    <a:pt x="1723777" y="59560"/>
                  </a:cubicBezTo>
                  <a:cubicBezTo>
                    <a:pt x="1723777" y="53286"/>
                    <a:pt x="1725118" y="47652"/>
                    <a:pt x="1727801" y="42658"/>
                  </a:cubicBezTo>
                  <a:cubicBezTo>
                    <a:pt x="1730484" y="37663"/>
                    <a:pt x="1734178" y="33763"/>
                    <a:pt x="1738884" y="30956"/>
                  </a:cubicBezTo>
                  <a:cubicBezTo>
                    <a:pt x="1743589" y="28149"/>
                    <a:pt x="1748872" y="26746"/>
                    <a:pt x="1754733" y="26746"/>
                  </a:cubicBezTo>
                  <a:close/>
                  <a:moveTo>
                    <a:pt x="1628194" y="26746"/>
                  </a:moveTo>
                  <a:cubicBezTo>
                    <a:pt x="1634055" y="26746"/>
                    <a:pt x="1639028" y="28067"/>
                    <a:pt x="1643114" y="30709"/>
                  </a:cubicBezTo>
                  <a:cubicBezTo>
                    <a:pt x="1647201" y="33350"/>
                    <a:pt x="1650111" y="37230"/>
                    <a:pt x="1651844" y="42348"/>
                  </a:cubicBezTo>
                  <a:cubicBezTo>
                    <a:pt x="1653990" y="37560"/>
                    <a:pt x="1657354" y="33763"/>
                    <a:pt x="1661936" y="30956"/>
                  </a:cubicBezTo>
                  <a:cubicBezTo>
                    <a:pt x="1666518" y="28149"/>
                    <a:pt x="1671863" y="26746"/>
                    <a:pt x="1677971" y="26746"/>
                  </a:cubicBezTo>
                  <a:cubicBezTo>
                    <a:pt x="1685979" y="26746"/>
                    <a:pt x="1692273" y="29099"/>
                    <a:pt x="1696855" y="33804"/>
                  </a:cubicBezTo>
                  <a:cubicBezTo>
                    <a:pt x="1701436" y="38509"/>
                    <a:pt x="1703727" y="45279"/>
                    <a:pt x="1703727" y="54111"/>
                  </a:cubicBezTo>
                  <a:lnTo>
                    <a:pt x="1703727" y="91878"/>
                  </a:lnTo>
                  <a:lnTo>
                    <a:pt x="1697536" y="91878"/>
                  </a:lnTo>
                  <a:lnTo>
                    <a:pt x="1697536" y="54607"/>
                  </a:lnTo>
                  <a:cubicBezTo>
                    <a:pt x="1697536" y="47342"/>
                    <a:pt x="1695761" y="41812"/>
                    <a:pt x="1692211" y="38014"/>
                  </a:cubicBezTo>
                  <a:cubicBezTo>
                    <a:pt x="1688662" y="34217"/>
                    <a:pt x="1683709" y="32318"/>
                    <a:pt x="1677352" y="32318"/>
                  </a:cubicBezTo>
                  <a:cubicBezTo>
                    <a:pt x="1670088" y="32318"/>
                    <a:pt x="1664330" y="34588"/>
                    <a:pt x="1660079" y="39129"/>
                  </a:cubicBezTo>
                  <a:cubicBezTo>
                    <a:pt x="1655827" y="43669"/>
                    <a:pt x="1653701" y="49778"/>
                    <a:pt x="1653702" y="57455"/>
                  </a:cubicBezTo>
                  <a:lnTo>
                    <a:pt x="1653702" y="91878"/>
                  </a:lnTo>
                  <a:lnTo>
                    <a:pt x="1647510" y="91878"/>
                  </a:lnTo>
                  <a:lnTo>
                    <a:pt x="1647510" y="54607"/>
                  </a:lnTo>
                  <a:cubicBezTo>
                    <a:pt x="1647510" y="47342"/>
                    <a:pt x="1645736" y="41812"/>
                    <a:pt x="1642186" y="38014"/>
                  </a:cubicBezTo>
                  <a:cubicBezTo>
                    <a:pt x="1638636" y="34217"/>
                    <a:pt x="1633683" y="32318"/>
                    <a:pt x="1627327" y="32318"/>
                  </a:cubicBezTo>
                  <a:cubicBezTo>
                    <a:pt x="1620062" y="32318"/>
                    <a:pt x="1614305" y="34588"/>
                    <a:pt x="1610053" y="39129"/>
                  </a:cubicBezTo>
                  <a:cubicBezTo>
                    <a:pt x="1605802" y="43669"/>
                    <a:pt x="1603676" y="49778"/>
                    <a:pt x="1603676" y="57455"/>
                  </a:cubicBezTo>
                  <a:lnTo>
                    <a:pt x="1603676" y="91878"/>
                  </a:lnTo>
                  <a:lnTo>
                    <a:pt x="1597485" y="91878"/>
                  </a:lnTo>
                  <a:lnTo>
                    <a:pt x="1597485" y="27241"/>
                  </a:lnTo>
                  <a:lnTo>
                    <a:pt x="1603429" y="27241"/>
                  </a:lnTo>
                  <a:lnTo>
                    <a:pt x="1603429" y="41110"/>
                  </a:lnTo>
                  <a:cubicBezTo>
                    <a:pt x="1605575" y="36570"/>
                    <a:pt x="1608774" y="33041"/>
                    <a:pt x="1613025" y="30523"/>
                  </a:cubicBezTo>
                  <a:cubicBezTo>
                    <a:pt x="1617276" y="28005"/>
                    <a:pt x="1622333" y="26746"/>
                    <a:pt x="1628194" y="26746"/>
                  </a:cubicBezTo>
                  <a:close/>
                  <a:moveTo>
                    <a:pt x="1545183" y="26746"/>
                  </a:moveTo>
                  <a:cubicBezTo>
                    <a:pt x="1551044" y="26746"/>
                    <a:pt x="1556307" y="28129"/>
                    <a:pt x="1560971" y="30894"/>
                  </a:cubicBezTo>
                  <a:cubicBezTo>
                    <a:pt x="1565635" y="33660"/>
                    <a:pt x="1569308" y="37519"/>
                    <a:pt x="1571991" y="42472"/>
                  </a:cubicBezTo>
                  <a:cubicBezTo>
                    <a:pt x="1574674" y="47425"/>
                    <a:pt x="1576016" y="53038"/>
                    <a:pt x="1576016" y="59312"/>
                  </a:cubicBezTo>
                  <a:lnTo>
                    <a:pt x="1575892" y="61046"/>
                  </a:lnTo>
                  <a:lnTo>
                    <a:pt x="1520294" y="61046"/>
                  </a:lnTo>
                  <a:cubicBezTo>
                    <a:pt x="1520459" y="66081"/>
                    <a:pt x="1521739" y="70560"/>
                    <a:pt x="1524133" y="74481"/>
                  </a:cubicBezTo>
                  <a:cubicBezTo>
                    <a:pt x="1526527" y="78402"/>
                    <a:pt x="1529767" y="81435"/>
                    <a:pt x="1533853" y="83582"/>
                  </a:cubicBezTo>
                  <a:cubicBezTo>
                    <a:pt x="1537939" y="85728"/>
                    <a:pt x="1542542" y="86801"/>
                    <a:pt x="1547660" y="86801"/>
                  </a:cubicBezTo>
                  <a:cubicBezTo>
                    <a:pt x="1551870" y="86801"/>
                    <a:pt x="1555770" y="86038"/>
                    <a:pt x="1559361" y="84510"/>
                  </a:cubicBezTo>
                  <a:cubicBezTo>
                    <a:pt x="1562952" y="82983"/>
                    <a:pt x="1565944" y="80734"/>
                    <a:pt x="1568338" y="77762"/>
                  </a:cubicBezTo>
                  <a:lnTo>
                    <a:pt x="1571929" y="81848"/>
                  </a:lnTo>
                  <a:cubicBezTo>
                    <a:pt x="1569123" y="85233"/>
                    <a:pt x="1565594" y="87833"/>
                    <a:pt x="1561342" y="89649"/>
                  </a:cubicBezTo>
                  <a:cubicBezTo>
                    <a:pt x="1557091" y="91465"/>
                    <a:pt x="1552489" y="92373"/>
                    <a:pt x="1547536" y="92373"/>
                  </a:cubicBezTo>
                  <a:cubicBezTo>
                    <a:pt x="1541097" y="92373"/>
                    <a:pt x="1535360" y="90970"/>
                    <a:pt x="1530324" y="88163"/>
                  </a:cubicBezTo>
                  <a:cubicBezTo>
                    <a:pt x="1525289" y="85357"/>
                    <a:pt x="1521347" y="81477"/>
                    <a:pt x="1518499" y="76524"/>
                  </a:cubicBezTo>
                  <a:cubicBezTo>
                    <a:pt x="1515651" y="71571"/>
                    <a:pt x="1514227" y="65916"/>
                    <a:pt x="1514227" y="59560"/>
                  </a:cubicBezTo>
                  <a:cubicBezTo>
                    <a:pt x="1514227" y="53286"/>
                    <a:pt x="1515568" y="47652"/>
                    <a:pt x="1518251" y="42658"/>
                  </a:cubicBezTo>
                  <a:cubicBezTo>
                    <a:pt x="1520934" y="37663"/>
                    <a:pt x="1524628" y="33763"/>
                    <a:pt x="1529334" y="30956"/>
                  </a:cubicBezTo>
                  <a:cubicBezTo>
                    <a:pt x="1534039" y="28149"/>
                    <a:pt x="1539322" y="26746"/>
                    <a:pt x="1545183" y="26746"/>
                  </a:cubicBezTo>
                  <a:close/>
                  <a:moveTo>
                    <a:pt x="1460697" y="26746"/>
                  </a:moveTo>
                  <a:cubicBezTo>
                    <a:pt x="1466640" y="26746"/>
                    <a:pt x="1472006" y="28067"/>
                    <a:pt x="1476794" y="30709"/>
                  </a:cubicBezTo>
                  <a:cubicBezTo>
                    <a:pt x="1481582" y="33350"/>
                    <a:pt x="1485255" y="37065"/>
                    <a:pt x="1487814" y="41853"/>
                  </a:cubicBezTo>
                  <a:lnTo>
                    <a:pt x="1487814" y="27241"/>
                  </a:lnTo>
                  <a:lnTo>
                    <a:pt x="1493758" y="27241"/>
                  </a:lnTo>
                  <a:lnTo>
                    <a:pt x="1493758" y="84944"/>
                  </a:lnTo>
                  <a:cubicBezTo>
                    <a:pt x="1493758" y="95675"/>
                    <a:pt x="1491157" y="103600"/>
                    <a:pt x="1485957" y="108718"/>
                  </a:cubicBezTo>
                  <a:cubicBezTo>
                    <a:pt x="1480756" y="113836"/>
                    <a:pt x="1472914" y="116395"/>
                    <a:pt x="1462430" y="116395"/>
                  </a:cubicBezTo>
                  <a:cubicBezTo>
                    <a:pt x="1456486" y="116395"/>
                    <a:pt x="1450873" y="115487"/>
                    <a:pt x="1445590" y="113671"/>
                  </a:cubicBezTo>
                  <a:cubicBezTo>
                    <a:pt x="1440307" y="111855"/>
                    <a:pt x="1436055" y="109337"/>
                    <a:pt x="1432836" y="106118"/>
                  </a:cubicBezTo>
                  <a:lnTo>
                    <a:pt x="1436179" y="101413"/>
                  </a:lnTo>
                  <a:cubicBezTo>
                    <a:pt x="1439399" y="104384"/>
                    <a:pt x="1443278" y="106696"/>
                    <a:pt x="1447819" y="108347"/>
                  </a:cubicBezTo>
                  <a:cubicBezTo>
                    <a:pt x="1452359" y="109998"/>
                    <a:pt x="1457188" y="110823"/>
                    <a:pt x="1462306" y="110823"/>
                  </a:cubicBezTo>
                  <a:cubicBezTo>
                    <a:pt x="1470891" y="110823"/>
                    <a:pt x="1477248" y="108780"/>
                    <a:pt x="1481375" y="104694"/>
                  </a:cubicBezTo>
                  <a:cubicBezTo>
                    <a:pt x="1485503" y="100608"/>
                    <a:pt x="1487567" y="94272"/>
                    <a:pt x="1487567" y="85687"/>
                  </a:cubicBezTo>
                  <a:lnTo>
                    <a:pt x="1487567" y="74790"/>
                  </a:lnTo>
                  <a:cubicBezTo>
                    <a:pt x="1484925" y="79496"/>
                    <a:pt x="1481251" y="83128"/>
                    <a:pt x="1476546" y="85687"/>
                  </a:cubicBezTo>
                  <a:cubicBezTo>
                    <a:pt x="1471841" y="88246"/>
                    <a:pt x="1466557" y="89525"/>
                    <a:pt x="1460697" y="89525"/>
                  </a:cubicBezTo>
                  <a:cubicBezTo>
                    <a:pt x="1454670" y="89525"/>
                    <a:pt x="1449201" y="88184"/>
                    <a:pt x="1444290" y="85501"/>
                  </a:cubicBezTo>
                  <a:cubicBezTo>
                    <a:pt x="1439378" y="82818"/>
                    <a:pt x="1435519" y="79083"/>
                    <a:pt x="1432712" y="74295"/>
                  </a:cubicBezTo>
                  <a:cubicBezTo>
                    <a:pt x="1429905" y="69507"/>
                    <a:pt x="1428502" y="64100"/>
                    <a:pt x="1428502" y="58074"/>
                  </a:cubicBezTo>
                  <a:cubicBezTo>
                    <a:pt x="1428502" y="52048"/>
                    <a:pt x="1429905" y="46641"/>
                    <a:pt x="1432712" y="41853"/>
                  </a:cubicBezTo>
                  <a:cubicBezTo>
                    <a:pt x="1435519" y="37065"/>
                    <a:pt x="1439378" y="33350"/>
                    <a:pt x="1444290" y="30709"/>
                  </a:cubicBezTo>
                  <a:cubicBezTo>
                    <a:pt x="1449201" y="28067"/>
                    <a:pt x="1454670" y="26746"/>
                    <a:pt x="1460697" y="26746"/>
                  </a:cubicBezTo>
                  <a:close/>
                  <a:moveTo>
                    <a:pt x="1381153" y="26746"/>
                  </a:moveTo>
                  <a:cubicBezTo>
                    <a:pt x="1389160" y="26746"/>
                    <a:pt x="1395311" y="28789"/>
                    <a:pt x="1399603" y="32875"/>
                  </a:cubicBezTo>
                  <a:cubicBezTo>
                    <a:pt x="1403896" y="36962"/>
                    <a:pt x="1406042" y="42967"/>
                    <a:pt x="1406042" y="50892"/>
                  </a:cubicBezTo>
                  <a:lnTo>
                    <a:pt x="1406042" y="91878"/>
                  </a:lnTo>
                  <a:lnTo>
                    <a:pt x="1400098" y="91878"/>
                  </a:lnTo>
                  <a:lnTo>
                    <a:pt x="1400098" y="80362"/>
                  </a:lnTo>
                  <a:cubicBezTo>
                    <a:pt x="1398035" y="84160"/>
                    <a:pt x="1395022" y="87111"/>
                    <a:pt x="1391059" y="89216"/>
                  </a:cubicBezTo>
                  <a:cubicBezTo>
                    <a:pt x="1387097" y="91321"/>
                    <a:pt x="1382350" y="92373"/>
                    <a:pt x="1376819" y="92373"/>
                  </a:cubicBezTo>
                  <a:cubicBezTo>
                    <a:pt x="1369637" y="92373"/>
                    <a:pt x="1363962" y="90681"/>
                    <a:pt x="1359793" y="87297"/>
                  </a:cubicBezTo>
                  <a:cubicBezTo>
                    <a:pt x="1355625" y="83912"/>
                    <a:pt x="1353540" y="79454"/>
                    <a:pt x="1353540" y="73923"/>
                  </a:cubicBezTo>
                  <a:cubicBezTo>
                    <a:pt x="1353540" y="68558"/>
                    <a:pt x="1355459" y="64203"/>
                    <a:pt x="1359298" y="60860"/>
                  </a:cubicBezTo>
                  <a:cubicBezTo>
                    <a:pt x="1363137" y="57517"/>
                    <a:pt x="1369266" y="55845"/>
                    <a:pt x="1377686" y="55845"/>
                  </a:cubicBezTo>
                  <a:lnTo>
                    <a:pt x="1399851" y="55845"/>
                  </a:lnTo>
                  <a:lnTo>
                    <a:pt x="1399851" y="50644"/>
                  </a:lnTo>
                  <a:cubicBezTo>
                    <a:pt x="1399851" y="44618"/>
                    <a:pt x="1398220" y="40037"/>
                    <a:pt x="1394960" y="36900"/>
                  </a:cubicBezTo>
                  <a:cubicBezTo>
                    <a:pt x="1391699" y="33763"/>
                    <a:pt x="1386932" y="32194"/>
                    <a:pt x="1380658" y="32194"/>
                  </a:cubicBezTo>
                  <a:cubicBezTo>
                    <a:pt x="1376365" y="32194"/>
                    <a:pt x="1372258" y="32937"/>
                    <a:pt x="1368337" y="34423"/>
                  </a:cubicBezTo>
                  <a:cubicBezTo>
                    <a:pt x="1364416" y="35909"/>
                    <a:pt x="1361094" y="37890"/>
                    <a:pt x="1358369" y="40367"/>
                  </a:cubicBezTo>
                  <a:lnTo>
                    <a:pt x="1355274" y="35909"/>
                  </a:lnTo>
                  <a:cubicBezTo>
                    <a:pt x="1358493" y="33020"/>
                    <a:pt x="1362373" y="30770"/>
                    <a:pt x="1366913" y="29161"/>
                  </a:cubicBezTo>
                  <a:cubicBezTo>
                    <a:pt x="1371454" y="27551"/>
                    <a:pt x="1376200" y="26746"/>
                    <a:pt x="1381153" y="26746"/>
                  </a:cubicBezTo>
                  <a:close/>
                  <a:moveTo>
                    <a:pt x="1298772" y="26746"/>
                  </a:moveTo>
                  <a:cubicBezTo>
                    <a:pt x="1304715" y="26746"/>
                    <a:pt x="1310081" y="28067"/>
                    <a:pt x="1314869" y="30709"/>
                  </a:cubicBezTo>
                  <a:cubicBezTo>
                    <a:pt x="1319657" y="33350"/>
                    <a:pt x="1323330" y="37065"/>
                    <a:pt x="1325889" y="41853"/>
                  </a:cubicBezTo>
                  <a:lnTo>
                    <a:pt x="1325889" y="27241"/>
                  </a:lnTo>
                  <a:lnTo>
                    <a:pt x="1331833" y="27241"/>
                  </a:lnTo>
                  <a:lnTo>
                    <a:pt x="1331833" y="84944"/>
                  </a:lnTo>
                  <a:cubicBezTo>
                    <a:pt x="1331833" y="95675"/>
                    <a:pt x="1329232" y="103600"/>
                    <a:pt x="1324032" y="108718"/>
                  </a:cubicBezTo>
                  <a:cubicBezTo>
                    <a:pt x="1318831" y="113836"/>
                    <a:pt x="1310989" y="116395"/>
                    <a:pt x="1300505" y="116395"/>
                  </a:cubicBezTo>
                  <a:cubicBezTo>
                    <a:pt x="1294561" y="116395"/>
                    <a:pt x="1288948" y="115487"/>
                    <a:pt x="1283665" y="113671"/>
                  </a:cubicBezTo>
                  <a:cubicBezTo>
                    <a:pt x="1278382" y="111855"/>
                    <a:pt x="1274130" y="109337"/>
                    <a:pt x="1270911" y="106118"/>
                  </a:cubicBezTo>
                  <a:lnTo>
                    <a:pt x="1274254" y="101413"/>
                  </a:lnTo>
                  <a:cubicBezTo>
                    <a:pt x="1277474" y="104384"/>
                    <a:pt x="1281353" y="106696"/>
                    <a:pt x="1285894" y="108347"/>
                  </a:cubicBezTo>
                  <a:cubicBezTo>
                    <a:pt x="1290434" y="109998"/>
                    <a:pt x="1295263" y="110823"/>
                    <a:pt x="1300381" y="110823"/>
                  </a:cubicBezTo>
                  <a:cubicBezTo>
                    <a:pt x="1308966" y="110823"/>
                    <a:pt x="1315323" y="108780"/>
                    <a:pt x="1319450" y="104694"/>
                  </a:cubicBezTo>
                  <a:cubicBezTo>
                    <a:pt x="1323578" y="100608"/>
                    <a:pt x="1325642" y="94272"/>
                    <a:pt x="1325642" y="85687"/>
                  </a:cubicBezTo>
                  <a:lnTo>
                    <a:pt x="1325642" y="74790"/>
                  </a:lnTo>
                  <a:cubicBezTo>
                    <a:pt x="1323000" y="79496"/>
                    <a:pt x="1319326" y="83128"/>
                    <a:pt x="1314621" y="85687"/>
                  </a:cubicBezTo>
                  <a:cubicBezTo>
                    <a:pt x="1309916" y="88246"/>
                    <a:pt x="1304632" y="89525"/>
                    <a:pt x="1298772" y="89525"/>
                  </a:cubicBezTo>
                  <a:cubicBezTo>
                    <a:pt x="1292745" y="89525"/>
                    <a:pt x="1287276" y="88184"/>
                    <a:pt x="1282365" y="85501"/>
                  </a:cubicBezTo>
                  <a:cubicBezTo>
                    <a:pt x="1277453" y="82818"/>
                    <a:pt x="1273594" y="79083"/>
                    <a:pt x="1270787" y="74295"/>
                  </a:cubicBezTo>
                  <a:cubicBezTo>
                    <a:pt x="1267980" y="69507"/>
                    <a:pt x="1266577" y="64100"/>
                    <a:pt x="1266577" y="58074"/>
                  </a:cubicBezTo>
                  <a:cubicBezTo>
                    <a:pt x="1266577" y="52048"/>
                    <a:pt x="1267980" y="46641"/>
                    <a:pt x="1270787" y="41853"/>
                  </a:cubicBezTo>
                  <a:cubicBezTo>
                    <a:pt x="1273594" y="37065"/>
                    <a:pt x="1277453" y="33350"/>
                    <a:pt x="1282365" y="30709"/>
                  </a:cubicBezTo>
                  <a:cubicBezTo>
                    <a:pt x="1287276" y="28067"/>
                    <a:pt x="1292745" y="26746"/>
                    <a:pt x="1298772" y="26746"/>
                  </a:cubicBezTo>
                  <a:close/>
                  <a:moveTo>
                    <a:pt x="1219485" y="26746"/>
                  </a:moveTo>
                  <a:cubicBezTo>
                    <a:pt x="1227575" y="26746"/>
                    <a:pt x="1233973" y="29099"/>
                    <a:pt x="1238678" y="33804"/>
                  </a:cubicBezTo>
                  <a:cubicBezTo>
                    <a:pt x="1243384" y="38509"/>
                    <a:pt x="1245736" y="45279"/>
                    <a:pt x="1245736" y="54111"/>
                  </a:cubicBezTo>
                  <a:lnTo>
                    <a:pt x="1245736" y="91878"/>
                  </a:lnTo>
                  <a:lnTo>
                    <a:pt x="1239545" y="91878"/>
                  </a:lnTo>
                  <a:lnTo>
                    <a:pt x="1239545" y="54607"/>
                  </a:lnTo>
                  <a:cubicBezTo>
                    <a:pt x="1239545" y="47342"/>
                    <a:pt x="1237708" y="41812"/>
                    <a:pt x="1234035" y="38014"/>
                  </a:cubicBezTo>
                  <a:cubicBezTo>
                    <a:pt x="1230361" y="34217"/>
                    <a:pt x="1225223" y="32318"/>
                    <a:pt x="1218619" y="32318"/>
                  </a:cubicBezTo>
                  <a:cubicBezTo>
                    <a:pt x="1211024" y="32318"/>
                    <a:pt x="1205039" y="34588"/>
                    <a:pt x="1200664" y="39129"/>
                  </a:cubicBezTo>
                  <a:cubicBezTo>
                    <a:pt x="1196289" y="43669"/>
                    <a:pt x="1194101" y="49778"/>
                    <a:pt x="1194101" y="57455"/>
                  </a:cubicBezTo>
                  <a:lnTo>
                    <a:pt x="1194101" y="91878"/>
                  </a:lnTo>
                  <a:lnTo>
                    <a:pt x="1187910" y="91878"/>
                  </a:lnTo>
                  <a:lnTo>
                    <a:pt x="1187910" y="27241"/>
                  </a:lnTo>
                  <a:lnTo>
                    <a:pt x="1193854" y="27241"/>
                  </a:lnTo>
                  <a:lnTo>
                    <a:pt x="1193854" y="41234"/>
                  </a:lnTo>
                  <a:cubicBezTo>
                    <a:pt x="1196082" y="36693"/>
                    <a:pt x="1199405" y="33144"/>
                    <a:pt x="1203822" y="30585"/>
                  </a:cubicBezTo>
                  <a:cubicBezTo>
                    <a:pt x="1208238" y="28026"/>
                    <a:pt x="1213459" y="26746"/>
                    <a:pt x="1219485" y="26746"/>
                  </a:cubicBezTo>
                  <a:close/>
                  <a:moveTo>
                    <a:pt x="973683" y="26746"/>
                  </a:moveTo>
                  <a:cubicBezTo>
                    <a:pt x="979544" y="26746"/>
                    <a:pt x="984807" y="28129"/>
                    <a:pt x="989471" y="30894"/>
                  </a:cubicBezTo>
                  <a:cubicBezTo>
                    <a:pt x="994135" y="33660"/>
                    <a:pt x="997809" y="37519"/>
                    <a:pt x="1000491" y="42472"/>
                  </a:cubicBezTo>
                  <a:cubicBezTo>
                    <a:pt x="1003174" y="47425"/>
                    <a:pt x="1004516" y="53038"/>
                    <a:pt x="1004516" y="59312"/>
                  </a:cubicBezTo>
                  <a:lnTo>
                    <a:pt x="1004392" y="61046"/>
                  </a:lnTo>
                  <a:lnTo>
                    <a:pt x="948794" y="61046"/>
                  </a:lnTo>
                  <a:cubicBezTo>
                    <a:pt x="948960" y="66081"/>
                    <a:pt x="950239" y="70560"/>
                    <a:pt x="952633" y="74481"/>
                  </a:cubicBezTo>
                  <a:cubicBezTo>
                    <a:pt x="955027" y="78402"/>
                    <a:pt x="958267" y="81435"/>
                    <a:pt x="962353" y="83582"/>
                  </a:cubicBezTo>
                  <a:cubicBezTo>
                    <a:pt x="966440" y="85728"/>
                    <a:pt x="971042" y="86801"/>
                    <a:pt x="976160" y="86801"/>
                  </a:cubicBezTo>
                  <a:cubicBezTo>
                    <a:pt x="980370" y="86801"/>
                    <a:pt x="984270" y="86038"/>
                    <a:pt x="987861" y="84510"/>
                  </a:cubicBezTo>
                  <a:cubicBezTo>
                    <a:pt x="991452" y="82983"/>
                    <a:pt x="994445" y="80734"/>
                    <a:pt x="996839" y="77762"/>
                  </a:cubicBezTo>
                  <a:lnTo>
                    <a:pt x="1000430" y="81848"/>
                  </a:lnTo>
                  <a:cubicBezTo>
                    <a:pt x="997623" y="85233"/>
                    <a:pt x="994094" y="87833"/>
                    <a:pt x="989842" y="89649"/>
                  </a:cubicBezTo>
                  <a:cubicBezTo>
                    <a:pt x="985591" y="91465"/>
                    <a:pt x="980989" y="92373"/>
                    <a:pt x="976036" y="92373"/>
                  </a:cubicBezTo>
                  <a:cubicBezTo>
                    <a:pt x="969597" y="92373"/>
                    <a:pt x="963860" y="90970"/>
                    <a:pt x="958824" y="88163"/>
                  </a:cubicBezTo>
                  <a:cubicBezTo>
                    <a:pt x="953789" y="85357"/>
                    <a:pt x="949847" y="81477"/>
                    <a:pt x="946999" y="76524"/>
                  </a:cubicBezTo>
                  <a:cubicBezTo>
                    <a:pt x="944151" y="71571"/>
                    <a:pt x="942727" y="65916"/>
                    <a:pt x="942727" y="59560"/>
                  </a:cubicBezTo>
                  <a:cubicBezTo>
                    <a:pt x="942727" y="53286"/>
                    <a:pt x="944068" y="47652"/>
                    <a:pt x="946751" y="42658"/>
                  </a:cubicBezTo>
                  <a:cubicBezTo>
                    <a:pt x="949434" y="37663"/>
                    <a:pt x="953128" y="33763"/>
                    <a:pt x="957834" y="30956"/>
                  </a:cubicBezTo>
                  <a:cubicBezTo>
                    <a:pt x="962539" y="28149"/>
                    <a:pt x="967822" y="26746"/>
                    <a:pt x="973683" y="26746"/>
                  </a:cubicBezTo>
                  <a:close/>
                  <a:moveTo>
                    <a:pt x="932745" y="26746"/>
                  </a:moveTo>
                  <a:lnTo>
                    <a:pt x="932745" y="32814"/>
                  </a:lnTo>
                  <a:lnTo>
                    <a:pt x="931259" y="32690"/>
                  </a:lnTo>
                  <a:cubicBezTo>
                    <a:pt x="924077" y="32690"/>
                    <a:pt x="918464" y="34939"/>
                    <a:pt x="914419" y="39438"/>
                  </a:cubicBezTo>
                  <a:cubicBezTo>
                    <a:pt x="910374" y="43937"/>
                    <a:pt x="908351" y="50190"/>
                    <a:pt x="908351" y="58198"/>
                  </a:cubicBezTo>
                  <a:lnTo>
                    <a:pt x="908351" y="91878"/>
                  </a:lnTo>
                  <a:lnTo>
                    <a:pt x="902160" y="91878"/>
                  </a:lnTo>
                  <a:lnTo>
                    <a:pt x="902160" y="27241"/>
                  </a:lnTo>
                  <a:lnTo>
                    <a:pt x="908104" y="27241"/>
                  </a:lnTo>
                  <a:lnTo>
                    <a:pt x="908104" y="41357"/>
                  </a:lnTo>
                  <a:cubicBezTo>
                    <a:pt x="910085" y="36652"/>
                    <a:pt x="913180" y="33041"/>
                    <a:pt x="917391" y="30523"/>
                  </a:cubicBezTo>
                  <a:cubicBezTo>
                    <a:pt x="921601" y="28005"/>
                    <a:pt x="926719" y="26746"/>
                    <a:pt x="932745" y="26746"/>
                  </a:cubicBezTo>
                  <a:close/>
                  <a:moveTo>
                    <a:pt x="802233" y="26746"/>
                  </a:moveTo>
                  <a:cubicBezTo>
                    <a:pt x="808094" y="26746"/>
                    <a:pt x="813357" y="28129"/>
                    <a:pt x="818021" y="30894"/>
                  </a:cubicBezTo>
                  <a:cubicBezTo>
                    <a:pt x="822685" y="33660"/>
                    <a:pt x="826359" y="37519"/>
                    <a:pt x="829041" y="42472"/>
                  </a:cubicBezTo>
                  <a:cubicBezTo>
                    <a:pt x="831724" y="47425"/>
                    <a:pt x="833066" y="53038"/>
                    <a:pt x="833066" y="59312"/>
                  </a:cubicBezTo>
                  <a:lnTo>
                    <a:pt x="832942" y="61046"/>
                  </a:lnTo>
                  <a:lnTo>
                    <a:pt x="777344" y="61046"/>
                  </a:lnTo>
                  <a:cubicBezTo>
                    <a:pt x="777510" y="66081"/>
                    <a:pt x="778789" y="70560"/>
                    <a:pt x="781183" y="74481"/>
                  </a:cubicBezTo>
                  <a:cubicBezTo>
                    <a:pt x="783577" y="78402"/>
                    <a:pt x="786817" y="81435"/>
                    <a:pt x="790903" y="83582"/>
                  </a:cubicBezTo>
                  <a:cubicBezTo>
                    <a:pt x="794990" y="85728"/>
                    <a:pt x="799592" y="86801"/>
                    <a:pt x="804710" y="86801"/>
                  </a:cubicBezTo>
                  <a:cubicBezTo>
                    <a:pt x="808920" y="86801"/>
                    <a:pt x="812820" y="86038"/>
                    <a:pt x="816411" y="84510"/>
                  </a:cubicBezTo>
                  <a:cubicBezTo>
                    <a:pt x="820002" y="82983"/>
                    <a:pt x="822995" y="80734"/>
                    <a:pt x="825389" y="77762"/>
                  </a:cubicBezTo>
                  <a:lnTo>
                    <a:pt x="828980" y="81848"/>
                  </a:lnTo>
                  <a:cubicBezTo>
                    <a:pt x="826173" y="85233"/>
                    <a:pt x="822644" y="87833"/>
                    <a:pt x="818392" y="89649"/>
                  </a:cubicBezTo>
                  <a:cubicBezTo>
                    <a:pt x="814141" y="91465"/>
                    <a:pt x="809539" y="92373"/>
                    <a:pt x="804586" y="92373"/>
                  </a:cubicBezTo>
                  <a:cubicBezTo>
                    <a:pt x="798147" y="92373"/>
                    <a:pt x="792410" y="90970"/>
                    <a:pt x="787374" y="88163"/>
                  </a:cubicBezTo>
                  <a:cubicBezTo>
                    <a:pt x="782339" y="85357"/>
                    <a:pt x="778397" y="81477"/>
                    <a:pt x="775549" y="76524"/>
                  </a:cubicBezTo>
                  <a:cubicBezTo>
                    <a:pt x="772701" y="71571"/>
                    <a:pt x="771277" y="65916"/>
                    <a:pt x="771277" y="59560"/>
                  </a:cubicBezTo>
                  <a:cubicBezTo>
                    <a:pt x="771277" y="53286"/>
                    <a:pt x="772618" y="47652"/>
                    <a:pt x="775301" y="42658"/>
                  </a:cubicBezTo>
                  <a:cubicBezTo>
                    <a:pt x="777984" y="37663"/>
                    <a:pt x="781678" y="33763"/>
                    <a:pt x="786384" y="30956"/>
                  </a:cubicBezTo>
                  <a:cubicBezTo>
                    <a:pt x="791089" y="28149"/>
                    <a:pt x="796372" y="26746"/>
                    <a:pt x="802233" y="26746"/>
                  </a:cubicBezTo>
                  <a:close/>
                  <a:moveTo>
                    <a:pt x="676560" y="26746"/>
                  </a:moveTo>
                  <a:cubicBezTo>
                    <a:pt x="684650" y="26746"/>
                    <a:pt x="691048" y="29099"/>
                    <a:pt x="695753" y="33804"/>
                  </a:cubicBezTo>
                  <a:cubicBezTo>
                    <a:pt x="700459" y="38509"/>
                    <a:pt x="702811" y="45279"/>
                    <a:pt x="702811" y="54111"/>
                  </a:cubicBezTo>
                  <a:lnTo>
                    <a:pt x="702811" y="91878"/>
                  </a:lnTo>
                  <a:lnTo>
                    <a:pt x="696620" y="91878"/>
                  </a:lnTo>
                  <a:lnTo>
                    <a:pt x="696620" y="54607"/>
                  </a:lnTo>
                  <a:cubicBezTo>
                    <a:pt x="696620" y="47342"/>
                    <a:pt x="694783" y="41811"/>
                    <a:pt x="691110" y="38014"/>
                  </a:cubicBezTo>
                  <a:cubicBezTo>
                    <a:pt x="687436" y="34217"/>
                    <a:pt x="682298" y="32318"/>
                    <a:pt x="675694" y="32318"/>
                  </a:cubicBezTo>
                  <a:cubicBezTo>
                    <a:pt x="668099" y="32318"/>
                    <a:pt x="662114" y="34588"/>
                    <a:pt x="657739" y="39129"/>
                  </a:cubicBezTo>
                  <a:cubicBezTo>
                    <a:pt x="653364" y="43669"/>
                    <a:pt x="651176" y="49778"/>
                    <a:pt x="651176" y="57455"/>
                  </a:cubicBezTo>
                  <a:lnTo>
                    <a:pt x="651176" y="91878"/>
                  </a:lnTo>
                  <a:lnTo>
                    <a:pt x="644985" y="91878"/>
                  </a:lnTo>
                  <a:lnTo>
                    <a:pt x="644985" y="27241"/>
                  </a:lnTo>
                  <a:lnTo>
                    <a:pt x="650929" y="27241"/>
                  </a:lnTo>
                  <a:lnTo>
                    <a:pt x="650929" y="41234"/>
                  </a:lnTo>
                  <a:cubicBezTo>
                    <a:pt x="653157" y="36693"/>
                    <a:pt x="656480" y="33144"/>
                    <a:pt x="660897" y="30585"/>
                  </a:cubicBezTo>
                  <a:cubicBezTo>
                    <a:pt x="665313" y="28026"/>
                    <a:pt x="670534" y="26746"/>
                    <a:pt x="676560" y="26746"/>
                  </a:cubicBezTo>
                  <a:close/>
                  <a:moveTo>
                    <a:pt x="592683" y="26746"/>
                  </a:moveTo>
                  <a:cubicBezTo>
                    <a:pt x="598544" y="26746"/>
                    <a:pt x="603807" y="28129"/>
                    <a:pt x="608471" y="30894"/>
                  </a:cubicBezTo>
                  <a:cubicBezTo>
                    <a:pt x="613135" y="33660"/>
                    <a:pt x="616808" y="37519"/>
                    <a:pt x="619491" y="42472"/>
                  </a:cubicBezTo>
                  <a:cubicBezTo>
                    <a:pt x="622174" y="47425"/>
                    <a:pt x="623516" y="53038"/>
                    <a:pt x="623516" y="59312"/>
                  </a:cubicBezTo>
                  <a:lnTo>
                    <a:pt x="623392" y="61046"/>
                  </a:lnTo>
                  <a:lnTo>
                    <a:pt x="567794" y="61046"/>
                  </a:lnTo>
                  <a:cubicBezTo>
                    <a:pt x="567960" y="66081"/>
                    <a:pt x="569239" y="70560"/>
                    <a:pt x="571633" y="74481"/>
                  </a:cubicBezTo>
                  <a:cubicBezTo>
                    <a:pt x="574027" y="78402"/>
                    <a:pt x="577267" y="81435"/>
                    <a:pt x="581353" y="83582"/>
                  </a:cubicBezTo>
                  <a:cubicBezTo>
                    <a:pt x="585440" y="85728"/>
                    <a:pt x="590042" y="86801"/>
                    <a:pt x="595160" y="86801"/>
                  </a:cubicBezTo>
                  <a:cubicBezTo>
                    <a:pt x="599370" y="86801"/>
                    <a:pt x="603270" y="86038"/>
                    <a:pt x="606861" y="84510"/>
                  </a:cubicBezTo>
                  <a:cubicBezTo>
                    <a:pt x="610452" y="82983"/>
                    <a:pt x="613445" y="80734"/>
                    <a:pt x="615839" y="77762"/>
                  </a:cubicBezTo>
                  <a:lnTo>
                    <a:pt x="619429" y="81848"/>
                  </a:lnTo>
                  <a:cubicBezTo>
                    <a:pt x="616623" y="85233"/>
                    <a:pt x="613094" y="87833"/>
                    <a:pt x="608842" y="89649"/>
                  </a:cubicBezTo>
                  <a:cubicBezTo>
                    <a:pt x="604591" y="91465"/>
                    <a:pt x="599989" y="92373"/>
                    <a:pt x="595036" y="92373"/>
                  </a:cubicBezTo>
                  <a:cubicBezTo>
                    <a:pt x="588597" y="92373"/>
                    <a:pt x="582860" y="90970"/>
                    <a:pt x="577824" y="88163"/>
                  </a:cubicBezTo>
                  <a:cubicBezTo>
                    <a:pt x="572789" y="85357"/>
                    <a:pt x="568847" y="81477"/>
                    <a:pt x="565999" y="76524"/>
                  </a:cubicBezTo>
                  <a:cubicBezTo>
                    <a:pt x="563151" y="71571"/>
                    <a:pt x="561727" y="65916"/>
                    <a:pt x="561727" y="59560"/>
                  </a:cubicBezTo>
                  <a:cubicBezTo>
                    <a:pt x="561727" y="53286"/>
                    <a:pt x="563069" y="47652"/>
                    <a:pt x="565751" y="42658"/>
                  </a:cubicBezTo>
                  <a:cubicBezTo>
                    <a:pt x="568434" y="37663"/>
                    <a:pt x="572128" y="33763"/>
                    <a:pt x="576834" y="30956"/>
                  </a:cubicBezTo>
                  <a:cubicBezTo>
                    <a:pt x="581539" y="28149"/>
                    <a:pt x="586822" y="26746"/>
                    <a:pt x="592683" y="26746"/>
                  </a:cubicBezTo>
                  <a:close/>
                  <a:moveTo>
                    <a:pt x="316458" y="26746"/>
                  </a:moveTo>
                  <a:cubicBezTo>
                    <a:pt x="322319" y="26746"/>
                    <a:pt x="327582" y="28129"/>
                    <a:pt x="332246" y="30894"/>
                  </a:cubicBezTo>
                  <a:cubicBezTo>
                    <a:pt x="336910" y="33660"/>
                    <a:pt x="340583" y="37519"/>
                    <a:pt x="343266" y="42472"/>
                  </a:cubicBezTo>
                  <a:cubicBezTo>
                    <a:pt x="345949" y="47425"/>
                    <a:pt x="347291" y="53038"/>
                    <a:pt x="347291" y="59312"/>
                  </a:cubicBezTo>
                  <a:lnTo>
                    <a:pt x="347167" y="61046"/>
                  </a:lnTo>
                  <a:lnTo>
                    <a:pt x="291569" y="61046"/>
                  </a:lnTo>
                  <a:cubicBezTo>
                    <a:pt x="291735" y="66081"/>
                    <a:pt x="293014" y="70560"/>
                    <a:pt x="295408" y="74481"/>
                  </a:cubicBezTo>
                  <a:cubicBezTo>
                    <a:pt x="297802" y="78402"/>
                    <a:pt x="301042" y="81435"/>
                    <a:pt x="305128" y="83582"/>
                  </a:cubicBezTo>
                  <a:cubicBezTo>
                    <a:pt x="309214" y="85728"/>
                    <a:pt x="313817" y="86801"/>
                    <a:pt x="318935" y="86801"/>
                  </a:cubicBezTo>
                  <a:cubicBezTo>
                    <a:pt x="323145" y="86801"/>
                    <a:pt x="327045" y="86038"/>
                    <a:pt x="330636" y="84510"/>
                  </a:cubicBezTo>
                  <a:cubicBezTo>
                    <a:pt x="334227" y="82983"/>
                    <a:pt x="337220" y="80734"/>
                    <a:pt x="339614" y="77762"/>
                  </a:cubicBezTo>
                  <a:lnTo>
                    <a:pt x="343205" y="81848"/>
                  </a:lnTo>
                  <a:cubicBezTo>
                    <a:pt x="340398" y="85233"/>
                    <a:pt x="336869" y="87833"/>
                    <a:pt x="332617" y="89649"/>
                  </a:cubicBezTo>
                  <a:cubicBezTo>
                    <a:pt x="328366" y="91465"/>
                    <a:pt x="323764" y="92373"/>
                    <a:pt x="318811" y="92373"/>
                  </a:cubicBezTo>
                  <a:cubicBezTo>
                    <a:pt x="312372" y="92373"/>
                    <a:pt x="306635" y="90970"/>
                    <a:pt x="301599" y="88163"/>
                  </a:cubicBezTo>
                  <a:cubicBezTo>
                    <a:pt x="296564" y="85357"/>
                    <a:pt x="292622" y="81477"/>
                    <a:pt x="289774" y="76524"/>
                  </a:cubicBezTo>
                  <a:cubicBezTo>
                    <a:pt x="286926" y="71571"/>
                    <a:pt x="285502" y="65916"/>
                    <a:pt x="285502" y="59560"/>
                  </a:cubicBezTo>
                  <a:cubicBezTo>
                    <a:pt x="285502" y="53286"/>
                    <a:pt x="286843" y="47652"/>
                    <a:pt x="289526" y="42658"/>
                  </a:cubicBezTo>
                  <a:cubicBezTo>
                    <a:pt x="292209" y="37663"/>
                    <a:pt x="295903" y="33763"/>
                    <a:pt x="300609" y="30956"/>
                  </a:cubicBezTo>
                  <a:cubicBezTo>
                    <a:pt x="305314" y="28149"/>
                    <a:pt x="310597" y="26746"/>
                    <a:pt x="316458" y="26746"/>
                  </a:cubicBezTo>
                  <a:close/>
                  <a:moveTo>
                    <a:pt x="190785" y="26746"/>
                  </a:moveTo>
                  <a:cubicBezTo>
                    <a:pt x="198875" y="26746"/>
                    <a:pt x="205273" y="29099"/>
                    <a:pt x="209978" y="33804"/>
                  </a:cubicBezTo>
                  <a:cubicBezTo>
                    <a:pt x="214684" y="38509"/>
                    <a:pt x="217036" y="45279"/>
                    <a:pt x="217036" y="54111"/>
                  </a:cubicBezTo>
                  <a:lnTo>
                    <a:pt x="217036" y="91878"/>
                  </a:lnTo>
                  <a:lnTo>
                    <a:pt x="210845" y="91878"/>
                  </a:lnTo>
                  <a:lnTo>
                    <a:pt x="210845" y="54607"/>
                  </a:lnTo>
                  <a:cubicBezTo>
                    <a:pt x="210845" y="47342"/>
                    <a:pt x="209008" y="41811"/>
                    <a:pt x="205335" y="38014"/>
                  </a:cubicBezTo>
                  <a:cubicBezTo>
                    <a:pt x="201661" y="34217"/>
                    <a:pt x="196523" y="32318"/>
                    <a:pt x="189919" y="32318"/>
                  </a:cubicBezTo>
                  <a:cubicBezTo>
                    <a:pt x="182324" y="32318"/>
                    <a:pt x="176339" y="34588"/>
                    <a:pt x="171964" y="39129"/>
                  </a:cubicBezTo>
                  <a:cubicBezTo>
                    <a:pt x="167589" y="43669"/>
                    <a:pt x="165401" y="49778"/>
                    <a:pt x="165401" y="57455"/>
                  </a:cubicBezTo>
                  <a:lnTo>
                    <a:pt x="165401" y="91878"/>
                  </a:lnTo>
                  <a:lnTo>
                    <a:pt x="159210" y="91878"/>
                  </a:lnTo>
                  <a:lnTo>
                    <a:pt x="159210" y="27241"/>
                  </a:lnTo>
                  <a:lnTo>
                    <a:pt x="165154" y="27241"/>
                  </a:lnTo>
                  <a:lnTo>
                    <a:pt x="165154" y="41234"/>
                  </a:lnTo>
                  <a:cubicBezTo>
                    <a:pt x="167382" y="36693"/>
                    <a:pt x="170705" y="33144"/>
                    <a:pt x="175122" y="30585"/>
                  </a:cubicBezTo>
                  <a:cubicBezTo>
                    <a:pt x="179538" y="28026"/>
                    <a:pt x="184759" y="26746"/>
                    <a:pt x="190785" y="26746"/>
                  </a:cubicBezTo>
                  <a:close/>
                  <a:moveTo>
                    <a:pt x="104803" y="26746"/>
                  </a:moveTo>
                  <a:cubicBezTo>
                    <a:pt x="112811" y="26746"/>
                    <a:pt x="118961" y="28789"/>
                    <a:pt x="123253" y="32875"/>
                  </a:cubicBezTo>
                  <a:cubicBezTo>
                    <a:pt x="127546" y="36962"/>
                    <a:pt x="129692" y="42967"/>
                    <a:pt x="129692" y="50892"/>
                  </a:cubicBezTo>
                  <a:lnTo>
                    <a:pt x="129692" y="91878"/>
                  </a:lnTo>
                  <a:lnTo>
                    <a:pt x="123748" y="91878"/>
                  </a:lnTo>
                  <a:lnTo>
                    <a:pt x="123748" y="80362"/>
                  </a:lnTo>
                  <a:cubicBezTo>
                    <a:pt x="121685" y="84160"/>
                    <a:pt x="118672" y="87111"/>
                    <a:pt x="114709" y="89216"/>
                  </a:cubicBezTo>
                  <a:cubicBezTo>
                    <a:pt x="110747" y="91321"/>
                    <a:pt x="106000" y="92373"/>
                    <a:pt x="100469" y="92373"/>
                  </a:cubicBezTo>
                  <a:cubicBezTo>
                    <a:pt x="93287" y="92373"/>
                    <a:pt x="87612" y="90681"/>
                    <a:pt x="83443" y="87297"/>
                  </a:cubicBezTo>
                  <a:cubicBezTo>
                    <a:pt x="79275" y="83912"/>
                    <a:pt x="77190" y="79454"/>
                    <a:pt x="77190" y="73923"/>
                  </a:cubicBezTo>
                  <a:cubicBezTo>
                    <a:pt x="77190" y="68558"/>
                    <a:pt x="79110" y="64203"/>
                    <a:pt x="82948" y="60860"/>
                  </a:cubicBezTo>
                  <a:cubicBezTo>
                    <a:pt x="86787" y="57517"/>
                    <a:pt x="92916" y="55845"/>
                    <a:pt x="101336" y="55845"/>
                  </a:cubicBezTo>
                  <a:lnTo>
                    <a:pt x="123501" y="55845"/>
                  </a:lnTo>
                  <a:lnTo>
                    <a:pt x="123501" y="50644"/>
                  </a:lnTo>
                  <a:cubicBezTo>
                    <a:pt x="123501" y="44618"/>
                    <a:pt x="121871" y="40037"/>
                    <a:pt x="118610" y="36900"/>
                  </a:cubicBezTo>
                  <a:cubicBezTo>
                    <a:pt x="115349" y="33763"/>
                    <a:pt x="110582" y="32194"/>
                    <a:pt x="104308" y="32194"/>
                  </a:cubicBezTo>
                  <a:cubicBezTo>
                    <a:pt x="100015" y="32194"/>
                    <a:pt x="95908" y="32937"/>
                    <a:pt x="91987" y="34423"/>
                  </a:cubicBezTo>
                  <a:cubicBezTo>
                    <a:pt x="88066" y="35909"/>
                    <a:pt x="84744" y="37890"/>
                    <a:pt x="82019" y="40367"/>
                  </a:cubicBezTo>
                  <a:lnTo>
                    <a:pt x="78924" y="35909"/>
                  </a:lnTo>
                  <a:cubicBezTo>
                    <a:pt x="82143" y="33020"/>
                    <a:pt x="86023" y="30770"/>
                    <a:pt x="90563" y="29161"/>
                  </a:cubicBezTo>
                  <a:cubicBezTo>
                    <a:pt x="95104" y="27551"/>
                    <a:pt x="99850" y="26746"/>
                    <a:pt x="104803" y="26746"/>
                  </a:cubicBezTo>
                  <a:close/>
                  <a:moveTo>
                    <a:pt x="1884473" y="13125"/>
                  </a:moveTo>
                  <a:lnTo>
                    <a:pt x="1890665" y="13125"/>
                  </a:lnTo>
                  <a:lnTo>
                    <a:pt x="1890665" y="27241"/>
                  </a:lnTo>
                  <a:lnTo>
                    <a:pt x="1911220" y="27241"/>
                  </a:lnTo>
                  <a:lnTo>
                    <a:pt x="1911220" y="32566"/>
                  </a:lnTo>
                  <a:lnTo>
                    <a:pt x="1890665" y="32566"/>
                  </a:lnTo>
                  <a:lnTo>
                    <a:pt x="1890665" y="74171"/>
                  </a:lnTo>
                  <a:cubicBezTo>
                    <a:pt x="1890664" y="78381"/>
                    <a:pt x="1891676" y="81580"/>
                    <a:pt x="1893698" y="83768"/>
                  </a:cubicBezTo>
                  <a:cubicBezTo>
                    <a:pt x="1895721" y="85955"/>
                    <a:pt x="1898713" y="87049"/>
                    <a:pt x="1902676" y="87049"/>
                  </a:cubicBezTo>
                  <a:cubicBezTo>
                    <a:pt x="1906721" y="87049"/>
                    <a:pt x="1910064" y="85852"/>
                    <a:pt x="1912706" y="83458"/>
                  </a:cubicBezTo>
                  <a:lnTo>
                    <a:pt x="1913113" y="84137"/>
                  </a:lnTo>
                  <a:lnTo>
                    <a:pt x="1913113" y="89061"/>
                  </a:lnTo>
                  <a:lnTo>
                    <a:pt x="1909424" y="91197"/>
                  </a:lnTo>
                  <a:cubicBezTo>
                    <a:pt x="1907071" y="91981"/>
                    <a:pt x="1904615" y="92373"/>
                    <a:pt x="1902056" y="92373"/>
                  </a:cubicBezTo>
                  <a:cubicBezTo>
                    <a:pt x="1896443" y="92373"/>
                    <a:pt x="1892109" y="90826"/>
                    <a:pt x="1889055" y="87730"/>
                  </a:cubicBezTo>
                  <a:cubicBezTo>
                    <a:pt x="1886000" y="84634"/>
                    <a:pt x="1884473" y="80321"/>
                    <a:pt x="1884473" y="74790"/>
                  </a:cubicBezTo>
                  <a:lnTo>
                    <a:pt x="1884473" y="32566"/>
                  </a:lnTo>
                  <a:lnTo>
                    <a:pt x="1872586" y="32566"/>
                  </a:lnTo>
                  <a:lnTo>
                    <a:pt x="1872586" y="27241"/>
                  </a:lnTo>
                  <a:lnTo>
                    <a:pt x="1884473" y="27241"/>
                  </a:lnTo>
                  <a:close/>
                  <a:moveTo>
                    <a:pt x="855773" y="13125"/>
                  </a:moveTo>
                  <a:lnTo>
                    <a:pt x="861965" y="13125"/>
                  </a:lnTo>
                  <a:lnTo>
                    <a:pt x="861965" y="27241"/>
                  </a:lnTo>
                  <a:lnTo>
                    <a:pt x="882519" y="27241"/>
                  </a:lnTo>
                  <a:lnTo>
                    <a:pt x="882519" y="32566"/>
                  </a:lnTo>
                  <a:lnTo>
                    <a:pt x="861965" y="32566"/>
                  </a:lnTo>
                  <a:lnTo>
                    <a:pt x="861965" y="74171"/>
                  </a:lnTo>
                  <a:cubicBezTo>
                    <a:pt x="861965" y="78381"/>
                    <a:pt x="862976" y="81580"/>
                    <a:pt x="864998" y="83768"/>
                  </a:cubicBezTo>
                  <a:cubicBezTo>
                    <a:pt x="867021" y="85955"/>
                    <a:pt x="870013" y="87049"/>
                    <a:pt x="873976" y="87049"/>
                  </a:cubicBezTo>
                  <a:cubicBezTo>
                    <a:pt x="878021" y="87049"/>
                    <a:pt x="881364" y="85852"/>
                    <a:pt x="884005" y="83458"/>
                  </a:cubicBezTo>
                  <a:lnTo>
                    <a:pt x="886606" y="87792"/>
                  </a:lnTo>
                  <a:cubicBezTo>
                    <a:pt x="885037" y="89278"/>
                    <a:pt x="883077" y="90413"/>
                    <a:pt x="880724" y="91197"/>
                  </a:cubicBezTo>
                  <a:cubicBezTo>
                    <a:pt x="878371" y="91981"/>
                    <a:pt x="875916" y="92373"/>
                    <a:pt x="873356" y="92373"/>
                  </a:cubicBezTo>
                  <a:cubicBezTo>
                    <a:pt x="867743" y="92373"/>
                    <a:pt x="863409" y="90826"/>
                    <a:pt x="860355" y="87730"/>
                  </a:cubicBezTo>
                  <a:cubicBezTo>
                    <a:pt x="857300" y="84634"/>
                    <a:pt x="855773" y="80321"/>
                    <a:pt x="855773" y="74790"/>
                  </a:cubicBezTo>
                  <a:lnTo>
                    <a:pt x="855773" y="32566"/>
                  </a:lnTo>
                  <a:lnTo>
                    <a:pt x="843886" y="32566"/>
                  </a:lnTo>
                  <a:lnTo>
                    <a:pt x="843886" y="27241"/>
                  </a:lnTo>
                  <a:lnTo>
                    <a:pt x="855773" y="27241"/>
                  </a:lnTo>
                  <a:close/>
                  <a:moveTo>
                    <a:pt x="246173" y="13125"/>
                  </a:moveTo>
                  <a:lnTo>
                    <a:pt x="252365" y="13125"/>
                  </a:lnTo>
                  <a:lnTo>
                    <a:pt x="252365" y="27241"/>
                  </a:lnTo>
                  <a:lnTo>
                    <a:pt x="272920" y="27241"/>
                  </a:lnTo>
                  <a:lnTo>
                    <a:pt x="272920" y="32566"/>
                  </a:lnTo>
                  <a:lnTo>
                    <a:pt x="252365" y="32566"/>
                  </a:lnTo>
                  <a:lnTo>
                    <a:pt x="252365" y="74171"/>
                  </a:lnTo>
                  <a:cubicBezTo>
                    <a:pt x="252365" y="78381"/>
                    <a:pt x="253376" y="81580"/>
                    <a:pt x="255398" y="83768"/>
                  </a:cubicBezTo>
                  <a:cubicBezTo>
                    <a:pt x="257421" y="85955"/>
                    <a:pt x="260413" y="87049"/>
                    <a:pt x="264376" y="87049"/>
                  </a:cubicBezTo>
                  <a:cubicBezTo>
                    <a:pt x="268421" y="87049"/>
                    <a:pt x="271764" y="85852"/>
                    <a:pt x="274405" y="83458"/>
                  </a:cubicBezTo>
                  <a:lnTo>
                    <a:pt x="277006" y="87792"/>
                  </a:lnTo>
                  <a:cubicBezTo>
                    <a:pt x="275437" y="89278"/>
                    <a:pt x="273477" y="90413"/>
                    <a:pt x="271124" y="91197"/>
                  </a:cubicBezTo>
                  <a:cubicBezTo>
                    <a:pt x="268771" y="91981"/>
                    <a:pt x="266315" y="92373"/>
                    <a:pt x="263756" y="92373"/>
                  </a:cubicBezTo>
                  <a:cubicBezTo>
                    <a:pt x="258143" y="92373"/>
                    <a:pt x="253809" y="90826"/>
                    <a:pt x="250755" y="87730"/>
                  </a:cubicBezTo>
                  <a:cubicBezTo>
                    <a:pt x="247700" y="84634"/>
                    <a:pt x="246173" y="80321"/>
                    <a:pt x="246173" y="74790"/>
                  </a:cubicBezTo>
                  <a:lnTo>
                    <a:pt x="246173" y="32566"/>
                  </a:lnTo>
                  <a:lnTo>
                    <a:pt x="234286" y="32566"/>
                  </a:lnTo>
                  <a:lnTo>
                    <a:pt x="234286" y="27241"/>
                  </a:lnTo>
                  <a:lnTo>
                    <a:pt x="246173" y="27241"/>
                  </a:lnTo>
                  <a:close/>
                  <a:moveTo>
                    <a:pt x="453256" y="10649"/>
                  </a:moveTo>
                  <a:lnTo>
                    <a:pt x="453256" y="45196"/>
                  </a:lnTo>
                  <a:lnTo>
                    <a:pt x="482850" y="45196"/>
                  </a:lnTo>
                  <a:cubicBezTo>
                    <a:pt x="490445" y="45196"/>
                    <a:pt x="496285" y="43731"/>
                    <a:pt x="500372" y="40800"/>
                  </a:cubicBezTo>
                  <a:cubicBezTo>
                    <a:pt x="504458" y="37870"/>
                    <a:pt x="506501" y="33557"/>
                    <a:pt x="506501" y="27861"/>
                  </a:cubicBezTo>
                  <a:cubicBezTo>
                    <a:pt x="506501" y="22247"/>
                    <a:pt x="504458" y="17975"/>
                    <a:pt x="500372" y="15045"/>
                  </a:cubicBezTo>
                  <a:cubicBezTo>
                    <a:pt x="496285" y="12114"/>
                    <a:pt x="490445" y="10649"/>
                    <a:pt x="482850" y="10649"/>
                  </a:cubicBezTo>
                  <a:close/>
                  <a:moveTo>
                    <a:pt x="1104166" y="5201"/>
                  </a:moveTo>
                  <a:lnTo>
                    <a:pt x="1162116" y="5201"/>
                  </a:lnTo>
                  <a:lnTo>
                    <a:pt x="1162116" y="10897"/>
                  </a:lnTo>
                  <a:lnTo>
                    <a:pt x="1110481" y="10897"/>
                  </a:lnTo>
                  <a:lnTo>
                    <a:pt x="1110481" y="45072"/>
                  </a:lnTo>
                  <a:lnTo>
                    <a:pt x="1156668" y="45072"/>
                  </a:lnTo>
                  <a:lnTo>
                    <a:pt x="1156668" y="50644"/>
                  </a:lnTo>
                  <a:lnTo>
                    <a:pt x="1110481" y="50644"/>
                  </a:lnTo>
                  <a:lnTo>
                    <a:pt x="1110481" y="86182"/>
                  </a:lnTo>
                  <a:lnTo>
                    <a:pt x="1163974" y="86182"/>
                  </a:lnTo>
                  <a:lnTo>
                    <a:pt x="1163974" y="91878"/>
                  </a:lnTo>
                  <a:lnTo>
                    <a:pt x="1104166" y="91878"/>
                  </a:lnTo>
                  <a:close/>
                  <a:moveTo>
                    <a:pt x="446941" y="5201"/>
                  </a:moveTo>
                  <a:lnTo>
                    <a:pt x="483098" y="5201"/>
                  </a:lnTo>
                  <a:cubicBezTo>
                    <a:pt x="492509" y="5201"/>
                    <a:pt x="499835" y="7120"/>
                    <a:pt x="505077" y="10958"/>
                  </a:cubicBezTo>
                  <a:cubicBezTo>
                    <a:pt x="510319" y="14797"/>
                    <a:pt x="512940" y="20266"/>
                    <a:pt x="512940" y="27365"/>
                  </a:cubicBezTo>
                  <a:cubicBezTo>
                    <a:pt x="512940" y="32318"/>
                    <a:pt x="511640" y="36487"/>
                    <a:pt x="509039" y="39872"/>
                  </a:cubicBezTo>
                  <a:cubicBezTo>
                    <a:pt x="506439" y="43256"/>
                    <a:pt x="502910" y="45691"/>
                    <a:pt x="498453" y="47177"/>
                  </a:cubicBezTo>
                  <a:cubicBezTo>
                    <a:pt x="504644" y="48333"/>
                    <a:pt x="509370" y="50768"/>
                    <a:pt x="512630" y="54483"/>
                  </a:cubicBezTo>
                  <a:cubicBezTo>
                    <a:pt x="515891" y="58198"/>
                    <a:pt x="517522" y="63027"/>
                    <a:pt x="517522" y="68970"/>
                  </a:cubicBezTo>
                  <a:cubicBezTo>
                    <a:pt x="517522" y="76317"/>
                    <a:pt x="514839" y="81972"/>
                    <a:pt x="509473" y="85934"/>
                  </a:cubicBezTo>
                  <a:cubicBezTo>
                    <a:pt x="504107" y="89897"/>
                    <a:pt x="496141" y="91878"/>
                    <a:pt x="485575" y="91878"/>
                  </a:cubicBezTo>
                  <a:lnTo>
                    <a:pt x="446941" y="91878"/>
                  </a:lnTo>
                  <a:close/>
                  <a:moveTo>
                    <a:pt x="33061" y="4581"/>
                  </a:moveTo>
                  <a:cubicBezTo>
                    <a:pt x="37849" y="4581"/>
                    <a:pt x="42554" y="5283"/>
                    <a:pt x="47177" y="6686"/>
                  </a:cubicBezTo>
                  <a:cubicBezTo>
                    <a:pt x="51800" y="8090"/>
                    <a:pt x="55803" y="9988"/>
                    <a:pt x="59188" y="12382"/>
                  </a:cubicBezTo>
                  <a:lnTo>
                    <a:pt x="56835" y="17459"/>
                  </a:lnTo>
                  <a:cubicBezTo>
                    <a:pt x="53368" y="15065"/>
                    <a:pt x="49550" y="13249"/>
                    <a:pt x="45382" y="12011"/>
                  </a:cubicBezTo>
                  <a:cubicBezTo>
                    <a:pt x="41213" y="10773"/>
                    <a:pt x="37106" y="10154"/>
                    <a:pt x="33061" y="10154"/>
                  </a:cubicBezTo>
                  <a:cubicBezTo>
                    <a:pt x="25054" y="10154"/>
                    <a:pt x="18986" y="11763"/>
                    <a:pt x="14859" y="14983"/>
                  </a:cubicBezTo>
                  <a:cubicBezTo>
                    <a:pt x="10731" y="18202"/>
                    <a:pt x="8667" y="22371"/>
                    <a:pt x="8667" y="27489"/>
                  </a:cubicBezTo>
                  <a:cubicBezTo>
                    <a:pt x="8667" y="31369"/>
                    <a:pt x="9782" y="34465"/>
                    <a:pt x="12011" y="36776"/>
                  </a:cubicBezTo>
                  <a:cubicBezTo>
                    <a:pt x="14240" y="39087"/>
                    <a:pt x="17005" y="40862"/>
                    <a:pt x="20307" y="42100"/>
                  </a:cubicBezTo>
                  <a:cubicBezTo>
                    <a:pt x="23609" y="43339"/>
                    <a:pt x="28108" y="44659"/>
                    <a:pt x="33804" y="46063"/>
                  </a:cubicBezTo>
                  <a:cubicBezTo>
                    <a:pt x="40160" y="47631"/>
                    <a:pt x="45237" y="49158"/>
                    <a:pt x="49034" y="50644"/>
                  </a:cubicBezTo>
                  <a:cubicBezTo>
                    <a:pt x="52832" y="52130"/>
                    <a:pt x="56072" y="54380"/>
                    <a:pt x="58755" y="57393"/>
                  </a:cubicBezTo>
                  <a:cubicBezTo>
                    <a:pt x="61437" y="60406"/>
                    <a:pt x="62779" y="64471"/>
                    <a:pt x="62779" y="69590"/>
                  </a:cubicBezTo>
                  <a:cubicBezTo>
                    <a:pt x="62779" y="73800"/>
                    <a:pt x="61644" y="77638"/>
                    <a:pt x="59374" y="81105"/>
                  </a:cubicBezTo>
                  <a:cubicBezTo>
                    <a:pt x="57104" y="84572"/>
                    <a:pt x="53616" y="87338"/>
                    <a:pt x="48911" y="89402"/>
                  </a:cubicBezTo>
                  <a:cubicBezTo>
                    <a:pt x="44205" y="91465"/>
                    <a:pt x="38427" y="92497"/>
                    <a:pt x="31575" y="92497"/>
                  </a:cubicBezTo>
                  <a:cubicBezTo>
                    <a:pt x="25219" y="92497"/>
                    <a:pt x="19172" y="91403"/>
                    <a:pt x="13435" y="89216"/>
                  </a:cubicBezTo>
                  <a:cubicBezTo>
                    <a:pt x="7697" y="87028"/>
                    <a:pt x="3219" y="84201"/>
                    <a:pt x="0" y="80734"/>
                  </a:cubicBezTo>
                  <a:lnTo>
                    <a:pt x="2848" y="76028"/>
                  </a:lnTo>
                  <a:cubicBezTo>
                    <a:pt x="5902" y="79248"/>
                    <a:pt x="10009" y="81869"/>
                    <a:pt x="15168" y="83891"/>
                  </a:cubicBezTo>
                  <a:cubicBezTo>
                    <a:pt x="20328" y="85914"/>
                    <a:pt x="25755" y="86925"/>
                    <a:pt x="31451" y="86925"/>
                  </a:cubicBezTo>
                  <a:cubicBezTo>
                    <a:pt x="39706" y="86925"/>
                    <a:pt x="45939" y="85357"/>
                    <a:pt x="50149" y="82220"/>
                  </a:cubicBezTo>
                  <a:cubicBezTo>
                    <a:pt x="54359" y="79083"/>
                    <a:pt x="56464" y="74997"/>
                    <a:pt x="56464" y="69961"/>
                  </a:cubicBezTo>
                  <a:cubicBezTo>
                    <a:pt x="56464" y="66081"/>
                    <a:pt x="55349" y="62986"/>
                    <a:pt x="53121" y="60674"/>
                  </a:cubicBezTo>
                  <a:cubicBezTo>
                    <a:pt x="50892" y="58363"/>
                    <a:pt x="48126" y="56588"/>
                    <a:pt x="44824" y="55350"/>
                  </a:cubicBezTo>
                  <a:cubicBezTo>
                    <a:pt x="41522" y="54111"/>
                    <a:pt x="37065" y="52832"/>
                    <a:pt x="31451" y="51511"/>
                  </a:cubicBezTo>
                  <a:cubicBezTo>
                    <a:pt x="25095" y="49943"/>
                    <a:pt x="19997" y="48415"/>
                    <a:pt x="16159" y="46930"/>
                  </a:cubicBezTo>
                  <a:cubicBezTo>
                    <a:pt x="12320" y="45444"/>
                    <a:pt x="9060" y="43153"/>
                    <a:pt x="6377" y="40057"/>
                  </a:cubicBezTo>
                  <a:cubicBezTo>
                    <a:pt x="3694" y="36962"/>
                    <a:pt x="2352" y="32814"/>
                    <a:pt x="2352" y="27613"/>
                  </a:cubicBezTo>
                  <a:cubicBezTo>
                    <a:pt x="2352" y="23403"/>
                    <a:pt x="3467" y="19544"/>
                    <a:pt x="5696" y="16035"/>
                  </a:cubicBezTo>
                  <a:cubicBezTo>
                    <a:pt x="7924" y="12527"/>
                    <a:pt x="11330" y="9741"/>
                    <a:pt x="15911" y="7677"/>
                  </a:cubicBezTo>
                  <a:cubicBezTo>
                    <a:pt x="20493" y="5613"/>
                    <a:pt x="26209" y="4581"/>
                    <a:pt x="33061" y="4581"/>
                  </a:cubicBezTo>
                  <a:close/>
                  <a:moveTo>
                    <a:pt x="798766" y="2105"/>
                  </a:moveTo>
                  <a:lnTo>
                    <a:pt x="805700" y="2105"/>
                  </a:lnTo>
                  <a:lnTo>
                    <a:pt x="821302" y="16716"/>
                  </a:lnTo>
                  <a:lnTo>
                    <a:pt x="815111" y="16716"/>
                  </a:lnTo>
                  <a:lnTo>
                    <a:pt x="802233" y="5944"/>
                  </a:lnTo>
                  <a:lnTo>
                    <a:pt x="789355" y="16716"/>
                  </a:lnTo>
                  <a:lnTo>
                    <a:pt x="783164" y="16716"/>
                  </a:lnTo>
                  <a:close/>
                  <a:moveTo>
                    <a:pt x="326612" y="2105"/>
                  </a:moveTo>
                  <a:lnTo>
                    <a:pt x="335527" y="2105"/>
                  </a:lnTo>
                  <a:lnTo>
                    <a:pt x="316087" y="16716"/>
                  </a:lnTo>
                  <a:lnTo>
                    <a:pt x="309400" y="16716"/>
                  </a:lnTo>
                  <a:close/>
                  <a:moveTo>
                    <a:pt x="543306" y="1486"/>
                  </a:moveTo>
                  <a:cubicBezTo>
                    <a:pt x="544709" y="1486"/>
                    <a:pt x="545906" y="1960"/>
                    <a:pt x="546897" y="2910"/>
                  </a:cubicBezTo>
                  <a:cubicBezTo>
                    <a:pt x="547887" y="3859"/>
                    <a:pt x="548382" y="5035"/>
                    <a:pt x="548382" y="6439"/>
                  </a:cubicBezTo>
                  <a:cubicBezTo>
                    <a:pt x="548382" y="7842"/>
                    <a:pt x="547887" y="9039"/>
                    <a:pt x="546897" y="10030"/>
                  </a:cubicBezTo>
                  <a:cubicBezTo>
                    <a:pt x="545906" y="11020"/>
                    <a:pt x="544709" y="11516"/>
                    <a:pt x="543306" y="11516"/>
                  </a:cubicBezTo>
                  <a:cubicBezTo>
                    <a:pt x="541902" y="11516"/>
                    <a:pt x="540705" y="11041"/>
                    <a:pt x="539715" y="10092"/>
                  </a:cubicBezTo>
                  <a:cubicBezTo>
                    <a:pt x="538724" y="9142"/>
                    <a:pt x="538229" y="7966"/>
                    <a:pt x="538229" y="6563"/>
                  </a:cubicBezTo>
                  <a:cubicBezTo>
                    <a:pt x="538229" y="5159"/>
                    <a:pt x="538724" y="3962"/>
                    <a:pt x="539715" y="2972"/>
                  </a:cubicBezTo>
                  <a:cubicBezTo>
                    <a:pt x="540705" y="1981"/>
                    <a:pt x="541902" y="1486"/>
                    <a:pt x="543306" y="1486"/>
                  </a:cubicBezTo>
                  <a:close/>
                  <a:moveTo>
                    <a:pt x="1047016" y="0"/>
                  </a:moveTo>
                  <a:lnTo>
                    <a:pt x="1052836" y="0"/>
                  </a:lnTo>
                  <a:lnTo>
                    <a:pt x="1052836" y="115900"/>
                  </a:lnTo>
                  <a:lnTo>
                    <a:pt x="1047016" y="115900"/>
                  </a:lnTo>
                  <a:close/>
                  <a:moveTo>
                    <a:pt x="389791" y="0"/>
                  </a:moveTo>
                  <a:lnTo>
                    <a:pt x="395611" y="0"/>
                  </a:lnTo>
                  <a:lnTo>
                    <a:pt x="395611" y="115900"/>
                  </a:lnTo>
                  <a:lnTo>
                    <a:pt x="389791" y="11590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solidFill>
                  <a:schemeClr val="bg1"/>
                </a:solidFill>
              </a:endParaRPr>
            </a:p>
          </p:txBody>
        </p:sp>
      </p:grpSp>
      <p:sp>
        <p:nvSpPr>
          <p:cNvPr id="19" name="Graphique 11">
            <a:extLst>
              <a:ext uri="{FF2B5EF4-FFF2-40B4-BE49-F238E27FC236}">
                <a16:creationId xmlns:a16="http://schemas.microsoft.com/office/drawing/2014/main" id="{565C551D-AF74-654E-80D1-9591CB62F48A}"/>
              </a:ext>
            </a:extLst>
          </p:cNvPr>
          <p:cNvSpPr/>
          <p:nvPr userDrawn="1"/>
        </p:nvSpPr>
        <p:spPr>
          <a:xfrm rot="16200000">
            <a:off x="7421685" y="4695463"/>
            <a:ext cx="422127" cy="260311"/>
          </a:xfrm>
          <a:custGeom>
            <a:avLst/>
            <a:gdLst>
              <a:gd name="connsiteX0" fmla="*/ 372879 w 422127"/>
              <a:gd name="connsiteY0" fmla="*/ 0 h 260311"/>
              <a:gd name="connsiteX1" fmla="*/ 211064 w 422127"/>
              <a:gd name="connsiteY1" fmla="*/ 161815 h 260311"/>
              <a:gd name="connsiteX2" fmla="*/ 49248 w 422127"/>
              <a:gd name="connsiteY2" fmla="*/ 0 h 260311"/>
              <a:gd name="connsiteX3" fmla="*/ 0 w 422127"/>
              <a:gd name="connsiteY3" fmla="*/ 49248 h 260311"/>
              <a:gd name="connsiteX4" fmla="*/ 211064 w 422127"/>
              <a:gd name="connsiteY4" fmla="*/ 260312 h 260311"/>
              <a:gd name="connsiteX5" fmla="*/ 422127 w 422127"/>
              <a:gd name="connsiteY5" fmla="*/ 49248 h 260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2127" h="260311">
                <a:moveTo>
                  <a:pt x="372879" y="0"/>
                </a:moveTo>
                <a:lnTo>
                  <a:pt x="211064" y="161815"/>
                </a:lnTo>
                <a:lnTo>
                  <a:pt x="49248" y="0"/>
                </a:lnTo>
                <a:lnTo>
                  <a:pt x="0" y="49248"/>
                </a:lnTo>
                <a:lnTo>
                  <a:pt x="211064" y="260312"/>
                </a:lnTo>
                <a:lnTo>
                  <a:pt x="422127" y="49248"/>
                </a:lnTo>
                <a:close/>
              </a:path>
            </a:pathLst>
          </a:custGeom>
          <a:solidFill>
            <a:schemeClr val="accent1"/>
          </a:solidFill>
          <a:ln w="1370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400"/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C3DDCA81-7819-8147-B0BD-CA40B12379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88670" y="2015941"/>
            <a:ext cx="4172263" cy="2288694"/>
          </a:xfrm>
          <a:noFill/>
        </p:spPr>
        <p:txBody>
          <a:bodyPr wrap="square" lIns="0" tIns="36000" rIns="0" bIns="36000" rtlCol="0"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lang="fr-FR" sz="3600" spc="-151" dirty="0">
                <a:solidFill>
                  <a:schemeClr val="accent1"/>
                </a:solidFill>
                <a:latin typeface="Montserrat" panose="02000505000000020004" pitchFamily="2" charset="77"/>
              </a:defRPr>
            </a:lvl1pPr>
          </a:lstStyle>
          <a:p>
            <a:pPr marL="0" lvl="0"/>
            <a:r>
              <a:rPr lang="fr-FR"/>
              <a:t>Cliquez pour modifier les styles du texte du masque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940522B0-6ABE-794E-9124-9BF4F08D6B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59257" y="3371289"/>
            <a:ext cx="2031559" cy="322951"/>
          </a:xfrm>
        </p:spPr>
        <p:txBody>
          <a:bodyPr wrap="none">
            <a:noAutofit/>
          </a:bodyPr>
          <a:lstStyle>
            <a:lvl1pPr marL="0" indent="0">
              <a:buNone/>
              <a:defRPr sz="1600" b="1">
                <a:solidFill>
                  <a:schemeClr val="bg1">
                    <a:alpha val="20000"/>
                  </a:schemeClr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538491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u_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ce réservé pour une image  31">
            <a:extLst>
              <a:ext uri="{FF2B5EF4-FFF2-40B4-BE49-F238E27FC236}">
                <a16:creationId xmlns:a16="http://schemas.microsoft.com/office/drawing/2014/main" id="{ED481EC6-47C0-483D-8D40-C4CB0184A81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1" y="0"/>
            <a:ext cx="6086475" cy="6858000"/>
          </a:xfrm>
          <a:prstGeom prst="rect">
            <a:avLst/>
          </a:prstGeom>
        </p:spPr>
        <p:txBody>
          <a:bodyPr lIns="864000" tIns="360000" rIns="864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fr-FR" dirty="0"/>
              <a:t>Glisser-déposer votre image ici pour préserver le dégradé.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2D676C-3172-844A-958A-A9D03A3BF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356" y="197225"/>
            <a:ext cx="5075027" cy="46166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18AB72A-C0C0-5B44-B3BE-06840ED7B594}"/>
              </a:ext>
            </a:extLst>
          </p:cNvPr>
          <p:cNvSpPr/>
          <p:nvPr userDrawn="1"/>
        </p:nvSpPr>
        <p:spPr>
          <a:xfrm rot="16200000">
            <a:off x="-3227010" y="3227012"/>
            <a:ext cx="6858003" cy="40397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E51E2ECC-4A21-461C-B17B-D7F41C351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6424847"/>
            <a:ext cx="403225" cy="365125"/>
          </a:xfrm>
        </p:spPr>
        <p:txBody>
          <a:bodyPr/>
          <a:lstStyle/>
          <a:p>
            <a:fld id="{69EC288C-231A-410C-862F-6ABBF6280EC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43498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u_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pour une image  18">
            <a:extLst>
              <a:ext uri="{FF2B5EF4-FFF2-40B4-BE49-F238E27FC236}">
                <a16:creationId xmlns:a16="http://schemas.microsoft.com/office/drawing/2014/main" id="{00BA4557-37AC-486C-B9AF-207380330C3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297781" y="6349"/>
            <a:ext cx="4894219" cy="6851651"/>
          </a:xfrm>
        </p:spPr>
        <p:txBody>
          <a:bodyPr tIns="360000" anchor="t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fr-FR" dirty="0"/>
              <a:t>Glisser-déposer votre image ici pour préserver la forme transparente devant.</a:t>
            </a:r>
          </a:p>
        </p:txBody>
      </p:sp>
      <p:sp>
        <p:nvSpPr>
          <p:cNvPr id="20" name="Espace réservé du texte 10">
            <a:extLst>
              <a:ext uri="{FF2B5EF4-FFF2-40B4-BE49-F238E27FC236}">
                <a16:creationId xmlns:a16="http://schemas.microsoft.com/office/drawing/2014/main" id="{52728F50-7E44-4F9C-A389-25C72A5E5A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990080" y="3121874"/>
            <a:ext cx="2859025" cy="819607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none" lIns="360000" tIns="180000" rIns="360000" bIns="144000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lang="fr-FR" sz="3200" b="1" kern="1200" spc="0" dirty="0">
                <a:solidFill>
                  <a:schemeClr val="lt1"/>
                </a:solidFill>
                <a:latin typeface="Montserrat" panose="02000505000000020004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Améliorer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9B3996-8A6E-EF42-974D-E9E533EEE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358" y="197225"/>
            <a:ext cx="6252663" cy="461664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366761-176F-7A45-97A7-63E43E42120E}"/>
              </a:ext>
            </a:extLst>
          </p:cNvPr>
          <p:cNvSpPr/>
          <p:nvPr userDrawn="1"/>
        </p:nvSpPr>
        <p:spPr>
          <a:xfrm rot="16200000">
            <a:off x="-3227010" y="3227012"/>
            <a:ext cx="6858003" cy="40397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31122930-0DE4-440D-AC31-4D0C28C15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6424847"/>
            <a:ext cx="403225" cy="365125"/>
          </a:xfrm>
        </p:spPr>
        <p:txBody>
          <a:bodyPr/>
          <a:lstStyle/>
          <a:p>
            <a:fld id="{69EC288C-231A-410C-862F-6ABBF6280EC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22322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u_ros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14">
            <a:extLst>
              <a:ext uri="{FF2B5EF4-FFF2-40B4-BE49-F238E27FC236}">
                <a16:creationId xmlns:a16="http://schemas.microsoft.com/office/drawing/2014/main" id="{E0E97CEF-9554-9545-836C-FB3CE588CD2A}"/>
              </a:ext>
            </a:extLst>
          </p:cNvPr>
          <p:cNvCxnSpPr>
            <a:cxnSpLocks/>
          </p:cNvCxnSpPr>
          <p:nvPr userDrawn="1"/>
        </p:nvCxnSpPr>
        <p:spPr>
          <a:xfrm>
            <a:off x="5182546" y="1444708"/>
            <a:ext cx="1826911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8">
            <a:extLst>
              <a:ext uri="{FF2B5EF4-FFF2-40B4-BE49-F238E27FC236}">
                <a16:creationId xmlns:a16="http://schemas.microsoft.com/office/drawing/2014/main" id="{E234A8F4-7307-954B-A20E-F982C3CE3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779" y="578190"/>
            <a:ext cx="10464444" cy="803439"/>
          </a:xfrm>
        </p:spPr>
        <p:txBody>
          <a:bodyPr wrap="none"/>
          <a:lstStyle>
            <a:lvl1pPr algn="ctr">
              <a:defRPr lang="fr-FR" sz="4400" b="1" kern="1200" spc="-151" dirty="0">
                <a:solidFill>
                  <a:schemeClr val="bg1"/>
                </a:solidFill>
                <a:latin typeface="Montserrat" panose="02000505000000020004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2B03190-07E3-A640-8AE1-53BA774BD215}"/>
              </a:ext>
            </a:extLst>
          </p:cNvPr>
          <p:cNvSpPr/>
          <p:nvPr userDrawn="1"/>
        </p:nvSpPr>
        <p:spPr>
          <a:xfrm>
            <a:off x="11788029" y="6369789"/>
            <a:ext cx="403972" cy="48821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1" name="Graphique 19">
            <a:extLst>
              <a:ext uri="{FF2B5EF4-FFF2-40B4-BE49-F238E27FC236}">
                <a16:creationId xmlns:a16="http://schemas.microsoft.com/office/drawing/2014/main" id="{6766B764-3823-B947-895D-AB92174FD0AC}"/>
              </a:ext>
            </a:extLst>
          </p:cNvPr>
          <p:cNvSpPr/>
          <p:nvPr userDrawn="1"/>
        </p:nvSpPr>
        <p:spPr>
          <a:xfrm rot="16200000">
            <a:off x="11905623" y="6561853"/>
            <a:ext cx="168784" cy="104083"/>
          </a:xfrm>
          <a:custGeom>
            <a:avLst/>
            <a:gdLst>
              <a:gd name="connsiteX0" fmla="*/ 149093 w 168784"/>
              <a:gd name="connsiteY0" fmla="*/ 0 h 104083"/>
              <a:gd name="connsiteX1" fmla="*/ 84392 w 168784"/>
              <a:gd name="connsiteY1" fmla="*/ 64701 h 104083"/>
              <a:gd name="connsiteX2" fmla="*/ 19691 w 168784"/>
              <a:gd name="connsiteY2" fmla="*/ 0 h 104083"/>
              <a:gd name="connsiteX3" fmla="*/ 0 w 168784"/>
              <a:gd name="connsiteY3" fmla="*/ 19691 h 104083"/>
              <a:gd name="connsiteX4" fmla="*/ 84392 w 168784"/>
              <a:gd name="connsiteY4" fmla="*/ 104083 h 104083"/>
              <a:gd name="connsiteX5" fmla="*/ 168784 w 168784"/>
              <a:gd name="connsiteY5" fmla="*/ 19691 h 10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784" h="104083">
                <a:moveTo>
                  <a:pt x="149093" y="0"/>
                </a:moveTo>
                <a:lnTo>
                  <a:pt x="84392" y="64701"/>
                </a:lnTo>
                <a:lnTo>
                  <a:pt x="19691" y="0"/>
                </a:lnTo>
                <a:lnTo>
                  <a:pt x="0" y="19691"/>
                </a:lnTo>
                <a:lnTo>
                  <a:pt x="84392" y="104083"/>
                </a:lnTo>
                <a:lnTo>
                  <a:pt x="168784" y="19691"/>
                </a:lnTo>
                <a:close/>
              </a:path>
            </a:pathLst>
          </a:custGeom>
          <a:solidFill>
            <a:schemeClr val="bg1"/>
          </a:solidFill>
          <a:ln w="529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400"/>
          </a:p>
        </p:txBody>
      </p:sp>
      <p:sp>
        <p:nvSpPr>
          <p:cNvPr id="24" name="Forme libre 35">
            <a:extLst>
              <a:ext uri="{FF2B5EF4-FFF2-40B4-BE49-F238E27FC236}">
                <a16:creationId xmlns:a16="http://schemas.microsoft.com/office/drawing/2014/main" id="{28F81BB7-6652-1945-9B26-6393E8E088E2}"/>
              </a:ext>
            </a:extLst>
          </p:cNvPr>
          <p:cNvSpPr>
            <a:spLocks noChangeAspect="1"/>
          </p:cNvSpPr>
          <p:nvPr userDrawn="1"/>
        </p:nvSpPr>
        <p:spPr>
          <a:xfrm>
            <a:off x="10647162" y="6516532"/>
            <a:ext cx="1031033" cy="181755"/>
          </a:xfrm>
          <a:custGeom>
            <a:avLst/>
            <a:gdLst>
              <a:gd name="connsiteX0" fmla="*/ 3115860 w 3475660"/>
              <a:gd name="connsiteY0" fmla="*/ 357959 h 612701"/>
              <a:gd name="connsiteX1" fmla="*/ 3064542 w 3475660"/>
              <a:gd name="connsiteY1" fmla="*/ 391703 h 612701"/>
              <a:gd name="connsiteX2" fmla="*/ 3076290 w 3475660"/>
              <a:gd name="connsiteY2" fmla="*/ 416256 h 612701"/>
              <a:gd name="connsiteX3" fmla="*/ 3108439 w 3475660"/>
              <a:gd name="connsiteY3" fmla="*/ 425473 h 612701"/>
              <a:gd name="connsiteX4" fmla="*/ 3144285 w 3475660"/>
              <a:gd name="connsiteY4" fmla="*/ 415656 h 612701"/>
              <a:gd name="connsiteX5" fmla="*/ 3166548 w 3475660"/>
              <a:gd name="connsiteY5" fmla="*/ 386807 h 612701"/>
              <a:gd name="connsiteX6" fmla="*/ 3166548 w 3475660"/>
              <a:gd name="connsiteY6" fmla="*/ 357959 h 612701"/>
              <a:gd name="connsiteX7" fmla="*/ 1024432 w 3475660"/>
              <a:gd name="connsiteY7" fmla="*/ 357958 h 612701"/>
              <a:gd name="connsiteX8" fmla="*/ 973127 w 3475660"/>
              <a:gd name="connsiteY8" fmla="*/ 391702 h 612701"/>
              <a:gd name="connsiteX9" fmla="*/ 984862 w 3475660"/>
              <a:gd name="connsiteY9" fmla="*/ 416256 h 612701"/>
              <a:gd name="connsiteX10" fmla="*/ 1017010 w 3475660"/>
              <a:gd name="connsiteY10" fmla="*/ 425472 h 612701"/>
              <a:gd name="connsiteX11" fmla="*/ 1052870 w 3475660"/>
              <a:gd name="connsiteY11" fmla="*/ 415655 h 612701"/>
              <a:gd name="connsiteX12" fmla="*/ 1052870 w 3475660"/>
              <a:gd name="connsiteY12" fmla="*/ 415655 h 612701"/>
              <a:gd name="connsiteX13" fmla="*/ 1075133 w 3475660"/>
              <a:gd name="connsiteY13" fmla="*/ 386806 h 612701"/>
              <a:gd name="connsiteX14" fmla="*/ 1075133 w 3475660"/>
              <a:gd name="connsiteY14" fmla="*/ 357958 h 612701"/>
              <a:gd name="connsiteX15" fmla="*/ 189955 w 3475660"/>
              <a:gd name="connsiteY15" fmla="*/ 248088 h 612701"/>
              <a:gd name="connsiteX16" fmla="*/ 139565 w 3475660"/>
              <a:gd name="connsiteY16" fmla="*/ 268208 h 612701"/>
              <a:gd name="connsiteX17" fmla="*/ 138526 w 3475660"/>
              <a:gd name="connsiteY17" fmla="*/ 269239 h 612701"/>
              <a:gd name="connsiteX18" fmla="*/ 118741 w 3475660"/>
              <a:gd name="connsiteY18" fmla="*/ 327262 h 612701"/>
              <a:gd name="connsiteX19" fmla="*/ 138526 w 3475660"/>
              <a:gd name="connsiteY19" fmla="*/ 385258 h 612701"/>
              <a:gd name="connsiteX20" fmla="*/ 238792 w 3475660"/>
              <a:gd name="connsiteY20" fmla="*/ 386374 h 612701"/>
              <a:gd name="connsiteX21" fmla="*/ 239915 w 3475660"/>
              <a:gd name="connsiteY21" fmla="*/ 385258 h 612701"/>
              <a:gd name="connsiteX22" fmla="*/ 259700 w 3475660"/>
              <a:gd name="connsiteY22" fmla="*/ 327262 h 612701"/>
              <a:gd name="connsiteX23" fmla="*/ 239915 w 3475660"/>
              <a:gd name="connsiteY23" fmla="*/ 269239 h 612701"/>
              <a:gd name="connsiteX24" fmla="*/ 189955 w 3475660"/>
              <a:gd name="connsiteY24" fmla="*/ 248088 h 612701"/>
              <a:gd name="connsiteX25" fmla="*/ 2160117 w 3475660"/>
              <a:gd name="connsiteY25" fmla="*/ 248083 h 612701"/>
              <a:gd name="connsiteX26" fmla="*/ 2109437 w 3475660"/>
              <a:gd name="connsiteY26" fmla="*/ 268909 h 612701"/>
              <a:gd name="connsiteX27" fmla="*/ 2109406 w 3475660"/>
              <a:gd name="connsiteY27" fmla="*/ 268939 h 612701"/>
              <a:gd name="connsiteX28" fmla="*/ 2089608 w 3475660"/>
              <a:gd name="connsiteY28" fmla="*/ 326637 h 612701"/>
              <a:gd name="connsiteX29" fmla="*/ 2109406 w 3475660"/>
              <a:gd name="connsiteY29" fmla="*/ 385258 h 612701"/>
              <a:gd name="connsiteX30" fmla="*/ 2209651 w 3475660"/>
              <a:gd name="connsiteY30" fmla="*/ 386383 h 612701"/>
              <a:gd name="connsiteX31" fmla="*/ 2210783 w 3475660"/>
              <a:gd name="connsiteY31" fmla="*/ 385258 h 612701"/>
              <a:gd name="connsiteX32" fmla="*/ 2230581 w 3475660"/>
              <a:gd name="connsiteY32" fmla="*/ 326637 h 612701"/>
              <a:gd name="connsiteX33" fmla="*/ 2210783 w 3475660"/>
              <a:gd name="connsiteY33" fmla="*/ 268939 h 612701"/>
              <a:gd name="connsiteX34" fmla="*/ 2160117 w 3475660"/>
              <a:gd name="connsiteY34" fmla="*/ 248083 h 612701"/>
              <a:gd name="connsiteX35" fmla="*/ 2776459 w 3475660"/>
              <a:gd name="connsiteY35" fmla="*/ 160913 h 612701"/>
              <a:gd name="connsiteX36" fmla="*/ 2893911 w 3475660"/>
              <a:gd name="connsiteY36" fmla="*/ 160913 h 612701"/>
              <a:gd name="connsiteX37" fmla="*/ 2893911 w 3475660"/>
              <a:gd name="connsiteY37" fmla="*/ 493610 h 612701"/>
              <a:gd name="connsiteX38" fmla="*/ 2776459 w 3475660"/>
              <a:gd name="connsiteY38" fmla="*/ 493610 h 612701"/>
              <a:gd name="connsiteX39" fmla="*/ 449487 w 3475660"/>
              <a:gd name="connsiteY39" fmla="*/ 160913 h 612701"/>
              <a:gd name="connsiteX40" fmla="*/ 566950 w 3475660"/>
              <a:gd name="connsiteY40" fmla="*/ 160913 h 612701"/>
              <a:gd name="connsiteX41" fmla="*/ 566950 w 3475660"/>
              <a:gd name="connsiteY41" fmla="*/ 327861 h 612701"/>
              <a:gd name="connsiteX42" fmla="*/ 581163 w 3475660"/>
              <a:gd name="connsiteY42" fmla="*/ 382511 h 612701"/>
              <a:gd name="connsiteX43" fmla="*/ 622594 w 3475660"/>
              <a:gd name="connsiteY43" fmla="*/ 399696 h 612701"/>
              <a:gd name="connsiteX44" fmla="*/ 668025 w 3475660"/>
              <a:gd name="connsiteY44" fmla="*/ 380364 h 612701"/>
              <a:gd name="connsiteX45" fmla="*/ 685647 w 3475660"/>
              <a:gd name="connsiteY45" fmla="*/ 321117 h 612701"/>
              <a:gd name="connsiteX46" fmla="*/ 685647 w 3475660"/>
              <a:gd name="connsiteY46" fmla="*/ 160913 h 612701"/>
              <a:gd name="connsiteX47" fmla="*/ 803111 w 3475660"/>
              <a:gd name="connsiteY47" fmla="*/ 160913 h 612701"/>
              <a:gd name="connsiteX48" fmla="*/ 803111 w 3475660"/>
              <a:gd name="connsiteY48" fmla="*/ 493610 h 612701"/>
              <a:gd name="connsiteX49" fmla="*/ 691207 w 3475660"/>
              <a:gd name="connsiteY49" fmla="*/ 493610 h 612701"/>
              <a:gd name="connsiteX50" fmla="*/ 691207 w 3475660"/>
              <a:gd name="connsiteY50" fmla="*/ 458018 h 612701"/>
              <a:gd name="connsiteX51" fmla="*/ 646694 w 3475660"/>
              <a:gd name="connsiteY51" fmla="*/ 488690 h 612701"/>
              <a:gd name="connsiteX52" fmla="*/ 591679 w 3475660"/>
              <a:gd name="connsiteY52" fmla="*/ 499130 h 612701"/>
              <a:gd name="connsiteX53" fmla="*/ 488126 w 3475660"/>
              <a:gd name="connsiteY53" fmla="*/ 461065 h 612701"/>
              <a:gd name="connsiteX54" fmla="*/ 449487 w 3475660"/>
              <a:gd name="connsiteY54" fmla="*/ 346894 h 612701"/>
              <a:gd name="connsiteX55" fmla="*/ 1460265 w 3475660"/>
              <a:gd name="connsiteY55" fmla="*/ 160913 h 612701"/>
              <a:gd name="connsiteX56" fmla="*/ 1577729 w 3475660"/>
              <a:gd name="connsiteY56" fmla="*/ 160913 h 612701"/>
              <a:gd name="connsiteX57" fmla="*/ 1577729 w 3475660"/>
              <a:gd name="connsiteY57" fmla="*/ 493610 h 612701"/>
              <a:gd name="connsiteX58" fmla="*/ 1460265 w 3475660"/>
              <a:gd name="connsiteY58" fmla="*/ 493610 h 612701"/>
              <a:gd name="connsiteX59" fmla="*/ 1797198 w 3475660"/>
              <a:gd name="connsiteY59" fmla="*/ 155395 h 612701"/>
              <a:gd name="connsiteX60" fmla="*/ 1869521 w 3475660"/>
              <a:gd name="connsiteY60" fmla="*/ 162763 h 612701"/>
              <a:gd name="connsiteX61" fmla="*/ 1929492 w 3475660"/>
              <a:gd name="connsiteY61" fmla="*/ 183619 h 612701"/>
              <a:gd name="connsiteX62" fmla="*/ 1894249 w 3475660"/>
              <a:gd name="connsiteY62" fmla="*/ 262797 h 612701"/>
              <a:gd name="connsiteX63" fmla="*/ 1797815 w 3475660"/>
              <a:gd name="connsiteY63" fmla="*/ 238243 h 612701"/>
              <a:gd name="connsiteX64" fmla="*/ 1757012 w 3475660"/>
              <a:gd name="connsiteY64" fmla="*/ 244689 h 612701"/>
              <a:gd name="connsiteX65" fmla="*/ 1744019 w 3475660"/>
              <a:gd name="connsiteY65" fmla="*/ 261573 h 612701"/>
              <a:gd name="connsiteX66" fmla="*/ 1758244 w 3475660"/>
              <a:gd name="connsiteY66" fmla="*/ 277859 h 612701"/>
              <a:gd name="connsiteX67" fmla="*/ 1805235 w 3475660"/>
              <a:gd name="connsiteY67" fmla="*/ 287350 h 612701"/>
              <a:gd name="connsiteX68" fmla="*/ 1873848 w 3475660"/>
              <a:gd name="connsiteY68" fmla="*/ 301487 h 612701"/>
              <a:gd name="connsiteX69" fmla="*/ 1921153 w 3475660"/>
              <a:gd name="connsiteY69" fmla="*/ 330635 h 612701"/>
              <a:gd name="connsiteX70" fmla="*/ 1941240 w 3475660"/>
              <a:gd name="connsiteY70" fmla="*/ 389881 h 612701"/>
              <a:gd name="connsiteX71" fmla="*/ 1922071 w 3475660"/>
              <a:gd name="connsiteY71" fmla="*/ 446030 h 612701"/>
              <a:gd name="connsiteX72" fmla="*/ 1865509 w 3475660"/>
              <a:gd name="connsiteY72" fmla="*/ 485019 h 612701"/>
              <a:gd name="connsiteX73" fmla="*/ 1775552 w 3475660"/>
              <a:gd name="connsiteY73" fmla="*/ 499131 h 612701"/>
              <a:gd name="connsiteX74" fmla="*/ 1692716 w 3475660"/>
              <a:gd name="connsiteY74" fmla="*/ 489614 h 612701"/>
              <a:gd name="connsiteX75" fmla="*/ 1692716 w 3475660"/>
              <a:gd name="connsiteY75" fmla="*/ 489614 h 612701"/>
              <a:gd name="connsiteX76" fmla="*/ 1627185 w 3475660"/>
              <a:gd name="connsiteY76" fmla="*/ 464762 h 612701"/>
              <a:gd name="connsiteX77" fmla="*/ 1662416 w 3475660"/>
              <a:gd name="connsiteY77" fmla="*/ 384960 h 612701"/>
              <a:gd name="connsiteX78" fmla="*/ 1716827 w 3475660"/>
              <a:gd name="connsiteY78" fmla="*/ 407365 h 612701"/>
              <a:gd name="connsiteX79" fmla="*/ 1779264 w 3475660"/>
              <a:gd name="connsiteY79" fmla="*/ 415657 h 612701"/>
              <a:gd name="connsiteX80" fmla="*/ 1819765 w 3475660"/>
              <a:gd name="connsiteY80" fmla="*/ 409813 h 612701"/>
              <a:gd name="connsiteX81" fmla="*/ 1831814 w 3475660"/>
              <a:gd name="connsiteY81" fmla="*/ 392953 h 612701"/>
              <a:gd name="connsiteX82" fmla="*/ 1817286 w 3475660"/>
              <a:gd name="connsiteY82" fmla="*/ 377292 h 612701"/>
              <a:gd name="connsiteX83" fmla="*/ 1771226 w 3475660"/>
              <a:gd name="connsiteY83" fmla="*/ 368375 h 612701"/>
              <a:gd name="connsiteX84" fmla="*/ 1702915 w 3475660"/>
              <a:gd name="connsiteY84" fmla="*/ 355487 h 612701"/>
              <a:gd name="connsiteX85" fmla="*/ 1654377 w 3475660"/>
              <a:gd name="connsiteY85" fmla="*/ 326039 h 612701"/>
              <a:gd name="connsiteX86" fmla="*/ 1633976 w 3475660"/>
              <a:gd name="connsiteY86" fmla="*/ 265869 h 612701"/>
              <a:gd name="connsiteX87" fmla="*/ 1653145 w 3475660"/>
              <a:gd name="connsiteY87" fmla="*/ 209096 h 612701"/>
              <a:gd name="connsiteX88" fmla="*/ 1709091 w 3475660"/>
              <a:gd name="connsiteY88" fmla="*/ 169807 h 612701"/>
              <a:gd name="connsiteX89" fmla="*/ 1797198 w 3475660"/>
              <a:gd name="connsiteY89" fmla="*/ 155395 h 612701"/>
              <a:gd name="connsiteX90" fmla="*/ 164498 w 3475660"/>
              <a:gd name="connsiteY90" fmla="*/ 155394 h 612701"/>
              <a:gd name="connsiteX91" fmla="*/ 263410 w 3475660"/>
              <a:gd name="connsiteY91" fmla="*/ 194059 h 612701"/>
              <a:gd name="connsiteX92" fmla="*/ 263410 w 3475660"/>
              <a:gd name="connsiteY92" fmla="*/ 160913 h 612701"/>
              <a:gd name="connsiteX93" fmla="*/ 375302 w 3475660"/>
              <a:gd name="connsiteY93" fmla="*/ 160913 h 612701"/>
              <a:gd name="connsiteX94" fmla="*/ 375302 w 3475660"/>
              <a:gd name="connsiteY94" fmla="*/ 612701 h 612701"/>
              <a:gd name="connsiteX95" fmla="*/ 257838 w 3475660"/>
              <a:gd name="connsiteY95" fmla="*/ 612701 h 612701"/>
              <a:gd name="connsiteX96" fmla="*/ 257838 w 3475660"/>
              <a:gd name="connsiteY96" fmla="*/ 464137 h 612701"/>
              <a:gd name="connsiteX97" fmla="*/ 164498 w 3475660"/>
              <a:gd name="connsiteY97" fmla="*/ 499129 h 612701"/>
              <a:gd name="connsiteX98" fmla="*/ 81347 w 3475660"/>
              <a:gd name="connsiteY98" fmla="*/ 477949 h 612701"/>
              <a:gd name="connsiteX99" fmla="*/ 21992 w 3475660"/>
              <a:gd name="connsiteY99" fmla="*/ 417803 h 612701"/>
              <a:gd name="connsiteX100" fmla="*/ 45 w 3475660"/>
              <a:gd name="connsiteY100" fmla="*/ 327262 h 612701"/>
              <a:gd name="connsiteX101" fmla="*/ 21992 w 3475660"/>
              <a:gd name="connsiteY101" fmla="*/ 236720 h 612701"/>
              <a:gd name="connsiteX102" fmla="*/ 81347 w 3475660"/>
              <a:gd name="connsiteY102" fmla="*/ 176550 h 612701"/>
              <a:gd name="connsiteX103" fmla="*/ 164498 w 3475660"/>
              <a:gd name="connsiteY103" fmla="*/ 155394 h 612701"/>
              <a:gd name="connsiteX104" fmla="*/ 3112765 w 3475660"/>
              <a:gd name="connsiteY104" fmla="*/ 155393 h 612701"/>
              <a:gd name="connsiteX105" fmla="*/ 3240129 w 3475660"/>
              <a:gd name="connsiteY105" fmla="*/ 193134 h 612701"/>
              <a:gd name="connsiteX106" fmla="*/ 3284000 w 3475660"/>
              <a:gd name="connsiteY106" fmla="*/ 308853 h 612701"/>
              <a:gd name="connsiteX107" fmla="*/ 3284000 w 3475660"/>
              <a:gd name="connsiteY107" fmla="*/ 493610 h 612701"/>
              <a:gd name="connsiteX108" fmla="*/ 3174598 w 3475660"/>
              <a:gd name="connsiteY108" fmla="*/ 493610 h 612701"/>
              <a:gd name="connsiteX109" fmla="*/ 3174598 w 3475660"/>
              <a:gd name="connsiteY109" fmla="*/ 450649 h 612701"/>
              <a:gd name="connsiteX110" fmla="*/ 3075661 w 3475660"/>
              <a:gd name="connsiteY110" fmla="*/ 499130 h 612701"/>
              <a:gd name="connsiteX111" fmla="*/ 3008294 w 3475660"/>
              <a:gd name="connsiteY111" fmla="*/ 485642 h 612701"/>
              <a:gd name="connsiteX112" fmla="*/ 2965327 w 3475660"/>
              <a:gd name="connsiteY112" fmla="*/ 449100 h 612701"/>
              <a:gd name="connsiteX113" fmla="*/ 2950787 w 3475660"/>
              <a:gd name="connsiteY113" fmla="*/ 396623 h 612701"/>
              <a:gd name="connsiteX114" fmla="*/ 2987262 w 3475660"/>
              <a:gd name="connsiteY114" fmla="*/ 323265 h 612701"/>
              <a:gd name="connsiteX115" fmla="*/ 3099783 w 3475660"/>
              <a:gd name="connsiteY115" fmla="*/ 297189 h 612701"/>
              <a:gd name="connsiteX116" fmla="*/ 3166547 w 3475660"/>
              <a:gd name="connsiteY116" fmla="*/ 297189 h 612701"/>
              <a:gd name="connsiteX117" fmla="*/ 3095457 w 3475660"/>
              <a:gd name="connsiteY117" fmla="*/ 244387 h 612701"/>
              <a:gd name="connsiteX118" fmla="*/ 3046605 w 3475660"/>
              <a:gd name="connsiteY118" fmla="*/ 252055 h 612701"/>
              <a:gd name="connsiteX119" fmla="*/ 3004570 w 3475660"/>
              <a:gd name="connsiteY119" fmla="*/ 273236 h 612701"/>
              <a:gd name="connsiteX120" fmla="*/ 2965000 w 3475660"/>
              <a:gd name="connsiteY120" fmla="*/ 194058 h 612701"/>
              <a:gd name="connsiteX121" fmla="*/ 3032694 w 3475660"/>
              <a:gd name="connsiteY121" fmla="*/ 165509 h 612701"/>
              <a:gd name="connsiteX122" fmla="*/ 3112765 w 3475660"/>
              <a:gd name="connsiteY122" fmla="*/ 155393 h 612701"/>
              <a:gd name="connsiteX123" fmla="*/ 2574912 w 3475660"/>
              <a:gd name="connsiteY123" fmla="*/ 155393 h 612701"/>
              <a:gd name="connsiteX124" fmla="*/ 2673221 w 3475660"/>
              <a:gd name="connsiteY124" fmla="*/ 179621 h 612701"/>
              <a:gd name="connsiteX125" fmla="*/ 2731934 w 3475660"/>
              <a:gd name="connsiteY125" fmla="*/ 246835 h 612701"/>
              <a:gd name="connsiteX126" fmla="*/ 2641072 w 3475660"/>
              <a:gd name="connsiteY126" fmla="*/ 292893 h 612701"/>
              <a:gd name="connsiteX127" fmla="*/ 2574283 w 3475660"/>
              <a:gd name="connsiteY127" fmla="*/ 248082 h 612701"/>
              <a:gd name="connsiteX128" fmla="*/ 2522060 w 3475660"/>
              <a:gd name="connsiteY128" fmla="*/ 268938 h 612701"/>
              <a:gd name="connsiteX129" fmla="*/ 2501332 w 3475660"/>
              <a:gd name="connsiteY129" fmla="*/ 326636 h 612701"/>
              <a:gd name="connsiteX130" fmla="*/ 2522060 w 3475660"/>
              <a:gd name="connsiteY130" fmla="*/ 385257 h 612701"/>
              <a:gd name="connsiteX131" fmla="*/ 2574283 w 3475660"/>
              <a:gd name="connsiteY131" fmla="*/ 406438 h 612701"/>
              <a:gd name="connsiteX132" fmla="*/ 2641072 w 3475660"/>
              <a:gd name="connsiteY132" fmla="*/ 361629 h 612701"/>
              <a:gd name="connsiteX133" fmla="*/ 2731934 w 3475660"/>
              <a:gd name="connsiteY133" fmla="*/ 407662 h 612701"/>
              <a:gd name="connsiteX134" fmla="*/ 2673221 w 3475660"/>
              <a:gd name="connsiteY134" fmla="*/ 474876 h 612701"/>
              <a:gd name="connsiteX135" fmla="*/ 2574913 w 3475660"/>
              <a:gd name="connsiteY135" fmla="*/ 499129 h 612701"/>
              <a:gd name="connsiteX136" fmla="*/ 2475371 w 3475660"/>
              <a:gd name="connsiteY136" fmla="*/ 477025 h 612701"/>
              <a:gd name="connsiteX137" fmla="*/ 2475371 w 3475660"/>
              <a:gd name="connsiteY137" fmla="*/ 477025 h 612701"/>
              <a:gd name="connsiteX138" fmla="*/ 2398115 w 3475660"/>
              <a:gd name="connsiteY138" fmla="*/ 253881 h 612701"/>
              <a:gd name="connsiteX139" fmla="*/ 2475371 w 3475660"/>
              <a:gd name="connsiteY139" fmla="*/ 177173 h 612701"/>
              <a:gd name="connsiteX140" fmla="*/ 2574912 w 3475660"/>
              <a:gd name="connsiteY140" fmla="*/ 155393 h 612701"/>
              <a:gd name="connsiteX141" fmla="*/ 2160246 w 3475660"/>
              <a:gd name="connsiteY141" fmla="*/ 155393 h 612701"/>
              <a:gd name="connsiteX142" fmla="*/ 2257774 w 3475660"/>
              <a:gd name="connsiteY142" fmla="*/ 177173 h 612701"/>
              <a:gd name="connsiteX143" fmla="*/ 2325166 w 3475660"/>
              <a:gd name="connsiteY143" fmla="*/ 237943 h 612701"/>
              <a:gd name="connsiteX144" fmla="*/ 2270543 w 3475660"/>
              <a:gd name="connsiteY144" fmla="*/ 469892 h 612701"/>
              <a:gd name="connsiteX145" fmla="*/ 2257774 w 3475660"/>
              <a:gd name="connsiteY145" fmla="*/ 477025 h 612701"/>
              <a:gd name="connsiteX146" fmla="*/ 2063044 w 3475660"/>
              <a:gd name="connsiteY146" fmla="*/ 477025 h 612701"/>
              <a:gd name="connsiteX147" fmla="*/ 2063044 w 3475660"/>
              <a:gd name="connsiteY147" fmla="*/ 477025 h 612701"/>
              <a:gd name="connsiteX148" fmla="*/ 1970924 w 3475660"/>
              <a:gd name="connsiteY148" fmla="*/ 326637 h 612701"/>
              <a:gd name="connsiteX149" fmla="*/ 2062717 w 3475660"/>
              <a:gd name="connsiteY149" fmla="*/ 177173 h 612701"/>
              <a:gd name="connsiteX150" fmla="*/ 2160246 w 3475660"/>
              <a:gd name="connsiteY150" fmla="*/ 155393 h 612701"/>
              <a:gd name="connsiteX151" fmla="*/ 1021335 w 3475660"/>
              <a:gd name="connsiteY151" fmla="*/ 155392 h 612701"/>
              <a:gd name="connsiteX152" fmla="*/ 1148701 w 3475660"/>
              <a:gd name="connsiteY152" fmla="*/ 193133 h 612701"/>
              <a:gd name="connsiteX153" fmla="*/ 1192584 w 3475660"/>
              <a:gd name="connsiteY153" fmla="*/ 308853 h 612701"/>
              <a:gd name="connsiteX154" fmla="*/ 1192584 w 3475660"/>
              <a:gd name="connsiteY154" fmla="*/ 493609 h 612701"/>
              <a:gd name="connsiteX155" fmla="*/ 1083170 w 3475660"/>
              <a:gd name="connsiteY155" fmla="*/ 493609 h 612701"/>
              <a:gd name="connsiteX156" fmla="*/ 1083170 w 3475660"/>
              <a:gd name="connsiteY156" fmla="*/ 450648 h 612701"/>
              <a:gd name="connsiteX157" fmla="*/ 984245 w 3475660"/>
              <a:gd name="connsiteY157" fmla="*/ 499128 h 612701"/>
              <a:gd name="connsiteX158" fmla="*/ 916866 w 3475660"/>
              <a:gd name="connsiteY158" fmla="*/ 485641 h 612701"/>
              <a:gd name="connsiteX159" fmla="*/ 873899 w 3475660"/>
              <a:gd name="connsiteY159" fmla="*/ 449099 h 612701"/>
              <a:gd name="connsiteX160" fmla="*/ 859371 w 3475660"/>
              <a:gd name="connsiteY160" fmla="*/ 396622 h 612701"/>
              <a:gd name="connsiteX161" fmla="*/ 895846 w 3475660"/>
              <a:gd name="connsiteY161" fmla="*/ 323264 h 612701"/>
              <a:gd name="connsiteX162" fmla="*/ 1008355 w 3475660"/>
              <a:gd name="connsiteY162" fmla="*/ 297187 h 612701"/>
              <a:gd name="connsiteX163" fmla="*/ 1075131 w 3475660"/>
              <a:gd name="connsiteY163" fmla="*/ 297187 h 612701"/>
              <a:gd name="connsiteX164" fmla="*/ 1004028 w 3475660"/>
              <a:gd name="connsiteY164" fmla="*/ 244385 h 612701"/>
              <a:gd name="connsiteX165" fmla="*/ 955188 w 3475660"/>
              <a:gd name="connsiteY165" fmla="*/ 252054 h 612701"/>
              <a:gd name="connsiteX166" fmla="*/ 913154 w 3475660"/>
              <a:gd name="connsiteY166" fmla="*/ 273234 h 612701"/>
              <a:gd name="connsiteX167" fmla="*/ 873584 w 3475660"/>
              <a:gd name="connsiteY167" fmla="*/ 194057 h 612701"/>
              <a:gd name="connsiteX168" fmla="*/ 941277 w 3475660"/>
              <a:gd name="connsiteY168" fmla="*/ 165508 h 612701"/>
              <a:gd name="connsiteX169" fmla="*/ 1021335 w 3475660"/>
              <a:gd name="connsiteY169" fmla="*/ 155392 h 612701"/>
              <a:gd name="connsiteX170" fmla="*/ 3358183 w 3475660"/>
              <a:gd name="connsiteY170" fmla="*/ 38150 h 612701"/>
              <a:gd name="connsiteX171" fmla="*/ 3475660 w 3475660"/>
              <a:gd name="connsiteY171" fmla="*/ 38150 h 612701"/>
              <a:gd name="connsiteX172" fmla="*/ 3475660 w 3475660"/>
              <a:gd name="connsiteY172" fmla="*/ 493610 h 612701"/>
              <a:gd name="connsiteX173" fmla="*/ 3358183 w 3475660"/>
              <a:gd name="connsiteY173" fmla="*/ 493610 h 612701"/>
              <a:gd name="connsiteX174" fmla="*/ 1266767 w 3475660"/>
              <a:gd name="connsiteY174" fmla="*/ 38150 h 612701"/>
              <a:gd name="connsiteX175" fmla="*/ 1384231 w 3475660"/>
              <a:gd name="connsiteY175" fmla="*/ 38150 h 612701"/>
              <a:gd name="connsiteX176" fmla="*/ 1384231 w 3475660"/>
              <a:gd name="connsiteY176" fmla="*/ 493610 h 612701"/>
              <a:gd name="connsiteX177" fmla="*/ 1266767 w 3475660"/>
              <a:gd name="connsiteY177" fmla="*/ 493610 h 612701"/>
              <a:gd name="connsiteX178" fmla="*/ 2835198 w 3475660"/>
              <a:gd name="connsiteY178" fmla="*/ 84 h 612701"/>
              <a:gd name="connsiteX179" fmla="*/ 2887119 w 3475660"/>
              <a:gd name="connsiteY179" fmla="*/ 16969 h 612701"/>
              <a:gd name="connsiteX180" fmla="*/ 2906891 w 3475660"/>
              <a:gd name="connsiteY180" fmla="*/ 60230 h 612701"/>
              <a:gd name="connsiteX181" fmla="*/ 2887119 w 3475660"/>
              <a:gd name="connsiteY181" fmla="*/ 105963 h 612701"/>
              <a:gd name="connsiteX182" fmla="*/ 2835198 w 3475660"/>
              <a:gd name="connsiteY182" fmla="*/ 124071 h 612701"/>
              <a:gd name="connsiteX183" fmla="*/ 2783251 w 3475660"/>
              <a:gd name="connsiteY183" fmla="*/ 106288 h 612701"/>
              <a:gd name="connsiteX184" fmla="*/ 2778957 w 3475660"/>
              <a:gd name="connsiteY184" fmla="*/ 22157 h 612701"/>
              <a:gd name="connsiteX185" fmla="*/ 2783251 w 3475660"/>
              <a:gd name="connsiteY185" fmla="*/ 17893 h 612701"/>
              <a:gd name="connsiteX186" fmla="*/ 2835198 w 3475660"/>
              <a:gd name="connsiteY186" fmla="*/ 84 h 612701"/>
              <a:gd name="connsiteX187" fmla="*/ 1519003 w 3475660"/>
              <a:gd name="connsiteY187" fmla="*/ 84 h 612701"/>
              <a:gd name="connsiteX188" fmla="*/ 1570924 w 3475660"/>
              <a:gd name="connsiteY188" fmla="*/ 16969 h 612701"/>
              <a:gd name="connsiteX189" fmla="*/ 1590709 w 3475660"/>
              <a:gd name="connsiteY189" fmla="*/ 60229 h 612701"/>
              <a:gd name="connsiteX190" fmla="*/ 1570924 w 3475660"/>
              <a:gd name="connsiteY190" fmla="*/ 105964 h 612701"/>
              <a:gd name="connsiteX191" fmla="*/ 1519003 w 3475660"/>
              <a:gd name="connsiteY191" fmla="*/ 124072 h 612701"/>
              <a:gd name="connsiteX192" fmla="*/ 1467069 w 3475660"/>
              <a:gd name="connsiteY192" fmla="*/ 106288 h 612701"/>
              <a:gd name="connsiteX193" fmla="*/ 1462738 w 3475660"/>
              <a:gd name="connsiteY193" fmla="*/ 22193 h 612701"/>
              <a:gd name="connsiteX194" fmla="*/ 1467069 w 3475660"/>
              <a:gd name="connsiteY194" fmla="*/ 17893 h 612701"/>
              <a:gd name="connsiteX195" fmla="*/ 1519003 w 3475660"/>
              <a:gd name="connsiteY195" fmla="*/ 84 h 61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3475660" h="612701">
                <a:moveTo>
                  <a:pt x="3115860" y="357959"/>
                </a:moveTo>
                <a:cubicBezTo>
                  <a:pt x="3081648" y="357959"/>
                  <a:pt x="3064542" y="369207"/>
                  <a:pt x="3064542" y="391703"/>
                </a:cubicBezTo>
                <a:cubicBezTo>
                  <a:pt x="3064231" y="401292"/>
                  <a:pt x="3068607" y="410438"/>
                  <a:pt x="3076290" y="416256"/>
                </a:cubicBezTo>
                <a:cubicBezTo>
                  <a:pt x="3085640" y="422867"/>
                  <a:pt x="3096979" y="426118"/>
                  <a:pt x="3108439" y="425473"/>
                </a:cubicBezTo>
                <a:cubicBezTo>
                  <a:pt x="3121096" y="425737"/>
                  <a:pt x="3133554" y="422325"/>
                  <a:pt x="3144285" y="415656"/>
                </a:cubicBezTo>
                <a:cubicBezTo>
                  <a:pt x="3154808" y="408847"/>
                  <a:pt x="3162664" y="398666"/>
                  <a:pt x="3166548" y="386807"/>
                </a:cubicBezTo>
                <a:lnTo>
                  <a:pt x="3166548" y="357959"/>
                </a:lnTo>
                <a:close/>
                <a:moveTo>
                  <a:pt x="1024432" y="357958"/>
                </a:moveTo>
                <a:cubicBezTo>
                  <a:pt x="990220" y="357958"/>
                  <a:pt x="973118" y="369206"/>
                  <a:pt x="973127" y="391702"/>
                </a:cubicBezTo>
                <a:cubicBezTo>
                  <a:pt x="972811" y="401289"/>
                  <a:pt x="977183" y="410436"/>
                  <a:pt x="984862" y="416256"/>
                </a:cubicBezTo>
                <a:cubicBezTo>
                  <a:pt x="994212" y="422864"/>
                  <a:pt x="1005550" y="426114"/>
                  <a:pt x="1017010" y="425472"/>
                </a:cubicBezTo>
                <a:cubicBezTo>
                  <a:pt x="1029670" y="425734"/>
                  <a:pt x="1042133" y="422322"/>
                  <a:pt x="1052870" y="415655"/>
                </a:cubicBezTo>
                <a:lnTo>
                  <a:pt x="1052870" y="415655"/>
                </a:lnTo>
                <a:cubicBezTo>
                  <a:pt x="1063385" y="408839"/>
                  <a:pt x="1071240" y="398661"/>
                  <a:pt x="1075133" y="386806"/>
                </a:cubicBezTo>
                <a:lnTo>
                  <a:pt x="1075133" y="357958"/>
                </a:lnTo>
                <a:close/>
                <a:moveTo>
                  <a:pt x="189955" y="248088"/>
                </a:moveTo>
                <a:cubicBezTo>
                  <a:pt x="171795" y="247901"/>
                  <a:pt x="153564" y="254593"/>
                  <a:pt x="139565" y="268208"/>
                </a:cubicBezTo>
                <a:cubicBezTo>
                  <a:pt x="139215" y="268548"/>
                  <a:pt x="138868" y="268892"/>
                  <a:pt x="138526" y="269239"/>
                </a:cubicBezTo>
                <a:cubicBezTo>
                  <a:pt x="124631" y="285317"/>
                  <a:pt x="117541" y="306110"/>
                  <a:pt x="118741" y="327262"/>
                </a:cubicBezTo>
                <a:cubicBezTo>
                  <a:pt x="117537" y="348407"/>
                  <a:pt x="124628" y="369193"/>
                  <a:pt x="138526" y="385258"/>
                </a:cubicBezTo>
                <a:cubicBezTo>
                  <a:pt x="165903" y="413058"/>
                  <a:pt x="210794" y="413557"/>
                  <a:pt x="238792" y="386374"/>
                </a:cubicBezTo>
                <a:cubicBezTo>
                  <a:pt x="239170" y="386006"/>
                  <a:pt x="239544" y="385634"/>
                  <a:pt x="239915" y="385258"/>
                </a:cubicBezTo>
                <a:cubicBezTo>
                  <a:pt x="253807" y="369190"/>
                  <a:pt x="260898" y="348406"/>
                  <a:pt x="259700" y="327262"/>
                </a:cubicBezTo>
                <a:cubicBezTo>
                  <a:pt x="260893" y="306110"/>
                  <a:pt x="253803" y="285320"/>
                  <a:pt x="239915" y="269239"/>
                </a:cubicBezTo>
                <a:cubicBezTo>
                  <a:pt x="226203" y="255340"/>
                  <a:pt x="208114" y="248274"/>
                  <a:pt x="189955" y="248088"/>
                </a:cubicBezTo>
                <a:close/>
                <a:moveTo>
                  <a:pt x="2160117" y="248083"/>
                </a:moveTo>
                <a:cubicBezTo>
                  <a:pt x="2141777" y="248078"/>
                  <a:pt x="2123434" y="255019"/>
                  <a:pt x="2109437" y="268909"/>
                </a:cubicBezTo>
                <a:cubicBezTo>
                  <a:pt x="2109427" y="268919"/>
                  <a:pt x="2109416" y="268929"/>
                  <a:pt x="2109406" y="268939"/>
                </a:cubicBezTo>
                <a:cubicBezTo>
                  <a:pt x="2095470" y="284866"/>
                  <a:pt x="2088365" y="305575"/>
                  <a:pt x="2089608" y="326637"/>
                </a:cubicBezTo>
                <a:cubicBezTo>
                  <a:pt x="2088334" y="347983"/>
                  <a:pt x="2095429" y="368990"/>
                  <a:pt x="2109406" y="385258"/>
                </a:cubicBezTo>
                <a:cubicBezTo>
                  <a:pt x="2136776" y="413054"/>
                  <a:pt x="2181657" y="413558"/>
                  <a:pt x="2209651" y="386383"/>
                </a:cubicBezTo>
                <a:cubicBezTo>
                  <a:pt x="2210033" y="386012"/>
                  <a:pt x="2210410" y="385637"/>
                  <a:pt x="2210783" y="385258"/>
                </a:cubicBezTo>
                <a:cubicBezTo>
                  <a:pt x="2224750" y="368984"/>
                  <a:pt x="2231843" y="347981"/>
                  <a:pt x="2230581" y="326637"/>
                </a:cubicBezTo>
                <a:cubicBezTo>
                  <a:pt x="2231813" y="305577"/>
                  <a:pt x="2224709" y="284872"/>
                  <a:pt x="2210783" y="268939"/>
                </a:cubicBezTo>
                <a:cubicBezTo>
                  <a:pt x="2196795" y="255041"/>
                  <a:pt x="2178457" y="248089"/>
                  <a:pt x="2160117" y="248083"/>
                </a:cubicBezTo>
                <a:close/>
                <a:moveTo>
                  <a:pt x="2776459" y="160913"/>
                </a:moveTo>
                <a:lnTo>
                  <a:pt x="2893911" y="160913"/>
                </a:lnTo>
                <a:lnTo>
                  <a:pt x="2893911" y="493610"/>
                </a:lnTo>
                <a:lnTo>
                  <a:pt x="2776459" y="493610"/>
                </a:lnTo>
                <a:close/>
                <a:moveTo>
                  <a:pt x="449487" y="160913"/>
                </a:moveTo>
                <a:lnTo>
                  <a:pt x="566950" y="160913"/>
                </a:lnTo>
                <a:lnTo>
                  <a:pt x="566950" y="327861"/>
                </a:lnTo>
                <a:cubicBezTo>
                  <a:pt x="565336" y="347149"/>
                  <a:pt x="570346" y="366411"/>
                  <a:pt x="581163" y="382511"/>
                </a:cubicBezTo>
                <a:cubicBezTo>
                  <a:pt x="591507" y="394357"/>
                  <a:pt x="606837" y="400715"/>
                  <a:pt x="622594" y="399696"/>
                </a:cubicBezTo>
                <a:cubicBezTo>
                  <a:pt x="639871" y="400235"/>
                  <a:pt x="656504" y="393158"/>
                  <a:pt x="668025" y="380364"/>
                </a:cubicBezTo>
                <a:cubicBezTo>
                  <a:pt x="681077" y="363459"/>
                  <a:pt x="687356" y="342350"/>
                  <a:pt x="685647" y="321117"/>
                </a:cubicBezTo>
                <a:lnTo>
                  <a:pt x="685647" y="160913"/>
                </a:lnTo>
                <a:lnTo>
                  <a:pt x="803111" y="160913"/>
                </a:lnTo>
                <a:lnTo>
                  <a:pt x="803111" y="493610"/>
                </a:lnTo>
                <a:lnTo>
                  <a:pt x="691207" y="493610"/>
                </a:lnTo>
                <a:lnTo>
                  <a:pt x="691207" y="458018"/>
                </a:lnTo>
                <a:cubicBezTo>
                  <a:pt x="678911" y="471470"/>
                  <a:pt x="663688" y="481960"/>
                  <a:pt x="646694" y="488690"/>
                </a:cubicBezTo>
                <a:cubicBezTo>
                  <a:pt x="629214" y="495688"/>
                  <a:pt x="610526" y="499234"/>
                  <a:pt x="591679" y="499130"/>
                </a:cubicBezTo>
                <a:cubicBezTo>
                  <a:pt x="553374" y="501014"/>
                  <a:pt x="515961" y="487261"/>
                  <a:pt x="488126" y="461065"/>
                </a:cubicBezTo>
                <a:cubicBezTo>
                  <a:pt x="460196" y="429780"/>
                  <a:pt x="446252" y="388577"/>
                  <a:pt x="449487" y="346894"/>
                </a:cubicBezTo>
                <a:close/>
                <a:moveTo>
                  <a:pt x="1460265" y="160913"/>
                </a:moveTo>
                <a:lnTo>
                  <a:pt x="1577729" y="160913"/>
                </a:lnTo>
                <a:lnTo>
                  <a:pt x="1577729" y="493610"/>
                </a:lnTo>
                <a:lnTo>
                  <a:pt x="1460265" y="493610"/>
                </a:lnTo>
                <a:close/>
                <a:moveTo>
                  <a:pt x="1797198" y="155395"/>
                </a:moveTo>
                <a:cubicBezTo>
                  <a:pt x="1821496" y="155389"/>
                  <a:pt x="1845731" y="157858"/>
                  <a:pt x="1869521" y="162763"/>
                </a:cubicBezTo>
                <a:cubicBezTo>
                  <a:pt x="1890469" y="166623"/>
                  <a:pt x="1910696" y="173657"/>
                  <a:pt x="1929492" y="183619"/>
                </a:cubicBezTo>
                <a:lnTo>
                  <a:pt x="1894249" y="262797"/>
                </a:lnTo>
                <a:cubicBezTo>
                  <a:pt x="1864778" y="246484"/>
                  <a:pt x="1831556" y="238024"/>
                  <a:pt x="1797815" y="238243"/>
                </a:cubicBezTo>
                <a:cubicBezTo>
                  <a:pt x="1783904" y="237430"/>
                  <a:pt x="1769982" y="239629"/>
                  <a:pt x="1757012" y="244689"/>
                </a:cubicBezTo>
                <a:cubicBezTo>
                  <a:pt x="1749661" y="247218"/>
                  <a:pt x="1744544" y="253866"/>
                  <a:pt x="1744019" y="261573"/>
                </a:cubicBezTo>
                <a:cubicBezTo>
                  <a:pt x="1744019" y="269366"/>
                  <a:pt x="1748761" y="274794"/>
                  <a:pt x="1758244" y="277859"/>
                </a:cubicBezTo>
                <a:cubicBezTo>
                  <a:pt x="1773652" y="282165"/>
                  <a:pt x="1789358" y="285337"/>
                  <a:pt x="1805235" y="287350"/>
                </a:cubicBezTo>
                <a:cubicBezTo>
                  <a:pt x="1828401" y="290522"/>
                  <a:pt x="1851324" y="295245"/>
                  <a:pt x="1873848" y="301487"/>
                </a:cubicBezTo>
                <a:cubicBezTo>
                  <a:pt x="1891970" y="306800"/>
                  <a:pt x="1908313" y="316870"/>
                  <a:pt x="1921153" y="330635"/>
                </a:cubicBezTo>
                <a:cubicBezTo>
                  <a:pt x="1935368" y="347030"/>
                  <a:pt x="1942576" y="368288"/>
                  <a:pt x="1941240" y="389881"/>
                </a:cubicBezTo>
                <a:cubicBezTo>
                  <a:pt x="1941423" y="410210"/>
                  <a:pt x="1934666" y="430001"/>
                  <a:pt x="1922071" y="446030"/>
                </a:cubicBezTo>
                <a:cubicBezTo>
                  <a:pt x="1907271" y="464035"/>
                  <a:pt x="1887671" y="477545"/>
                  <a:pt x="1865509" y="485019"/>
                </a:cubicBezTo>
                <a:cubicBezTo>
                  <a:pt x="1836627" y="495076"/>
                  <a:pt x="1806149" y="499858"/>
                  <a:pt x="1775552" y="499131"/>
                </a:cubicBezTo>
                <a:cubicBezTo>
                  <a:pt x="1747662" y="499147"/>
                  <a:pt x="1719865" y="495953"/>
                  <a:pt x="1692716" y="489614"/>
                </a:cubicBezTo>
                <a:lnTo>
                  <a:pt x="1692716" y="489614"/>
                </a:lnTo>
                <a:cubicBezTo>
                  <a:pt x="1669667" y="484889"/>
                  <a:pt x="1647537" y="476497"/>
                  <a:pt x="1627185" y="464762"/>
                </a:cubicBezTo>
                <a:lnTo>
                  <a:pt x="1662416" y="384960"/>
                </a:lnTo>
                <a:cubicBezTo>
                  <a:pt x="1679332" y="395069"/>
                  <a:pt x="1697670" y="402621"/>
                  <a:pt x="1716827" y="407365"/>
                </a:cubicBezTo>
                <a:cubicBezTo>
                  <a:pt x="1737190" y="412803"/>
                  <a:pt x="1758178" y="415590"/>
                  <a:pt x="1779264" y="415657"/>
                </a:cubicBezTo>
                <a:cubicBezTo>
                  <a:pt x="1793026" y="416506"/>
                  <a:pt x="1806815" y="414516"/>
                  <a:pt x="1819765" y="409813"/>
                </a:cubicBezTo>
                <a:cubicBezTo>
                  <a:pt x="1826906" y="407208"/>
                  <a:pt x="1831695" y="400506"/>
                  <a:pt x="1831814" y="392953"/>
                </a:cubicBezTo>
                <a:cubicBezTo>
                  <a:pt x="1831814" y="385585"/>
                  <a:pt x="1826971" y="380365"/>
                  <a:pt x="1817286" y="377292"/>
                </a:cubicBezTo>
                <a:cubicBezTo>
                  <a:pt x="1802190" y="373134"/>
                  <a:pt x="1786789" y="370153"/>
                  <a:pt x="1771226" y="368375"/>
                </a:cubicBezTo>
                <a:cubicBezTo>
                  <a:pt x="1748154" y="365842"/>
                  <a:pt x="1725315" y="361533"/>
                  <a:pt x="1702915" y="355487"/>
                </a:cubicBezTo>
                <a:cubicBezTo>
                  <a:pt x="1684321" y="350279"/>
                  <a:pt x="1667529" y="340091"/>
                  <a:pt x="1654377" y="326039"/>
                </a:cubicBezTo>
                <a:cubicBezTo>
                  <a:pt x="1639943" y="309387"/>
                  <a:pt x="1632623" y="287799"/>
                  <a:pt x="1633976" y="265869"/>
                </a:cubicBezTo>
                <a:cubicBezTo>
                  <a:pt x="1633729" y="245339"/>
                  <a:pt x="1640485" y="225330"/>
                  <a:pt x="1653145" y="209096"/>
                </a:cubicBezTo>
                <a:cubicBezTo>
                  <a:pt x="1667812" y="191154"/>
                  <a:pt x="1687167" y="177562"/>
                  <a:pt x="1709091" y="169807"/>
                </a:cubicBezTo>
                <a:cubicBezTo>
                  <a:pt x="1737292" y="159568"/>
                  <a:pt x="1767179" y="154678"/>
                  <a:pt x="1797198" y="155395"/>
                </a:cubicBezTo>
                <a:close/>
                <a:moveTo>
                  <a:pt x="164498" y="155394"/>
                </a:moveTo>
                <a:cubicBezTo>
                  <a:pt x="201687" y="152594"/>
                  <a:pt x="238124" y="166838"/>
                  <a:pt x="263410" y="194059"/>
                </a:cubicBezTo>
                <a:lnTo>
                  <a:pt x="263410" y="160913"/>
                </a:lnTo>
                <a:lnTo>
                  <a:pt x="375302" y="160913"/>
                </a:lnTo>
                <a:lnTo>
                  <a:pt x="375302" y="612701"/>
                </a:lnTo>
                <a:lnTo>
                  <a:pt x="257838" y="612701"/>
                </a:lnTo>
                <a:lnTo>
                  <a:pt x="257838" y="464137"/>
                </a:lnTo>
                <a:cubicBezTo>
                  <a:pt x="233057" y="488303"/>
                  <a:pt x="199181" y="501003"/>
                  <a:pt x="164498" y="499129"/>
                </a:cubicBezTo>
                <a:cubicBezTo>
                  <a:pt x="135382" y="499494"/>
                  <a:pt x="106690" y="492186"/>
                  <a:pt x="81347" y="477949"/>
                </a:cubicBezTo>
                <a:cubicBezTo>
                  <a:pt x="56321" y="463761"/>
                  <a:pt x="35768" y="442935"/>
                  <a:pt x="21992" y="417803"/>
                </a:cubicBezTo>
                <a:cubicBezTo>
                  <a:pt x="6907" y="390017"/>
                  <a:pt x="-655" y="358820"/>
                  <a:pt x="45" y="327262"/>
                </a:cubicBezTo>
                <a:cubicBezTo>
                  <a:pt x="-652" y="295704"/>
                  <a:pt x="6910" y="264507"/>
                  <a:pt x="21992" y="236720"/>
                </a:cubicBezTo>
                <a:cubicBezTo>
                  <a:pt x="35782" y="211592"/>
                  <a:pt x="56330" y="190761"/>
                  <a:pt x="81347" y="176550"/>
                </a:cubicBezTo>
                <a:cubicBezTo>
                  <a:pt x="106696" y="162332"/>
                  <a:pt x="135386" y="155033"/>
                  <a:pt x="164498" y="155394"/>
                </a:cubicBezTo>
                <a:close/>
                <a:moveTo>
                  <a:pt x="3112765" y="155393"/>
                </a:moveTo>
                <a:cubicBezTo>
                  <a:pt x="3158420" y="152260"/>
                  <a:pt x="3203670" y="165669"/>
                  <a:pt x="3240129" y="193134"/>
                </a:cubicBezTo>
                <a:cubicBezTo>
                  <a:pt x="3271416" y="223271"/>
                  <a:pt x="3287507" y="265712"/>
                  <a:pt x="3284000" y="308853"/>
                </a:cubicBezTo>
                <a:lnTo>
                  <a:pt x="3284000" y="493610"/>
                </a:lnTo>
                <a:lnTo>
                  <a:pt x="3174598" y="493610"/>
                </a:lnTo>
                <a:lnTo>
                  <a:pt x="3174598" y="450649"/>
                </a:lnTo>
                <a:cubicBezTo>
                  <a:pt x="3157693" y="482970"/>
                  <a:pt x="3124714" y="499130"/>
                  <a:pt x="3075661" y="499130"/>
                </a:cubicBezTo>
                <a:cubicBezTo>
                  <a:pt x="3052471" y="499701"/>
                  <a:pt x="3029448" y="495092"/>
                  <a:pt x="3008294" y="485642"/>
                </a:cubicBezTo>
                <a:cubicBezTo>
                  <a:pt x="2990719" y="477836"/>
                  <a:pt x="2975796" y="465145"/>
                  <a:pt x="2965327" y="449100"/>
                </a:cubicBezTo>
                <a:cubicBezTo>
                  <a:pt x="2955511" y="433355"/>
                  <a:pt x="2950464" y="415138"/>
                  <a:pt x="2950787" y="396623"/>
                </a:cubicBezTo>
                <a:cubicBezTo>
                  <a:pt x="2949551" y="367595"/>
                  <a:pt x="2963300" y="339942"/>
                  <a:pt x="2987262" y="323265"/>
                </a:cubicBezTo>
                <a:cubicBezTo>
                  <a:pt x="3021226" y="303415"/>
                  <a:pt x="3060478" y="294319"/>
                  <a:pt x="3099783" y="297189"/>
                </a:cubicBezTo>
                <a:lnTo>
                  <a:pt x="3166547" y="297189"/>
                </a:lnTo>
                <a:cubicBezTo>
                  <a:pt x="3164484" y="261995"/>
                  <a:pt x="3140788" y="244395"/>
                  <a:pt x="3095457" y="244387"/>
                </a:cubicBezTo>
                <a:cubicBezTo>
                  <a:pt x="3078876" y="244473"/>
                  <a:pt x="3062404" y="247058"/>
                  <a:pt x="3046605" y="252055"/>
                </a:cubicBezTo>
                <a:cubicBezTo>
                  <a:pt x="3031415" y="256525"/>
                  <a:pt x="3017171" y="263703"/>
                  <a:pt x="3004570" y="273236"/>
                </a:cubicBezTo>
                <a:lnTo>
                  <a:pt x="2965000" y="194058"/>
                </a:lnTo>
                <a:cubicBezTo>
                  <a:pt x="2985782" y="180821"/>
                  <a:pt x="3008670" y="171169"/>
                  <a:pt x="3032694" y="165509"/>
                </a:cubicBezTo>
                <a:cubicBezTo>
                  <a:pt x="3058852" y="158820"/>
                  <a:pt x="3085753" y="155421"/>
                  <a:pt x="3112765" y="155393"/>
                </a:cubicBezTo>
                <a:close/>
                <a:moveTo>
                  <a:pt x="2574912" y="155393"/>
                </a:moveTo>
                <a:cubicBezTo>
                  <a:pt x="2609285" y="154497"/>
                  <a:pt x="2643259" y="162870"/>
                  <a:pt x="2673221" y="179621"/>
                </a:cubicBezTo>
                <a:cubicBezTo>
                  <a:pt x="2699905" y="194762"/>
                  <a:pt x="2720610" y="218465"/>
                  <a:pt x="2731934" y="246835"/>
                </a:cubicBezTo>
                <a:lnTo>
                  <a:pt x="2641072" y="292893"/>
                </a:lnTo>
                <a:cubicBezTo>
                  <a:pt x="2630078" y="265845"/>
                  <a:pt x="2603660" y="248120"/>
                  <a:pt x="2574283" y="248082"/>
                </a:cubicBezTo>
                <a:cubicBezTo>
                  <a:pt x="2554708" y="247499"/>
                  <a:pt x="2535777" y="255060"/>
                  <a:pt x="2522060" y="268938"/>
                </a:cubicBezTo>
                <a:cubicBezTo>
                  <a:pt x="2507580" y="284598"/>
                  <a:pt x="2500103" y="305412"/>
                  <a:pt x="2501332" y="326636"/>
                </a:cubicBezTo>
                <a:cubicBezTo>
                  <a:pt x="2500070" y="348142"/>
                  <a:pt x="2507535" y="369254"/>
                  <a:pt x="2522060" y="385257"/>
                </a:cubicBezTo>
                <a:cubicBezTo>
                  <a:pt x="2535679" y="399316"/>
                  <a:pt x="2554646" y="407009"/>
                  <a:pt x="2574283" y="406438"/>
                </a:cubicBezTo>
                <a:cubicBezTo>
                  <a:pt x="2603659" y="406401"/>
                  <a:pt x="2630077" y="388677"/>
                  <a:pt x="2641072" y="361629"/>
                </a:cubicBezTo>
                <a:lnTo>
                  <a:pt x="2731934" y="407662"/>
                </a:lnTo>
                <a:cubicBezTo>
                  <a:pt x="2720625" y="436041"/>
                  <a:pt x="2699916" y="459747"/>
                  <a:pt x="2673221" y="474876"/>
                </a:cubicBezTo>
                <a:cubicBezTo>
                  <a:pt x="2643266" y="491646"/>
                  <a:pt x="2609289" y="500028"/>
                  <a:pt x="2574913" y="499129"/>
                </a:cubicBezTo>
                <a:cubicBezTo>
                  <a:pt x="2540434" y="499721"/>
                  <a:pt x="2506311" y="492143"/>
                  <a:pt x="2475371" y="477025"/>
                </a:cubicBezTo>
                <a:lnTo>
                  <a:pt x="2475371" y="477025"/>
                </a:lnTo>
                <a:cubicBezTo>
                  <a:pt x="2391978" y="436588"/>
                  <a:pt x="2357389" y="336683"/>
                  <a:pt x="2398115" y="253881"/>
                </a:cubicBezTo>
                <a:cubicBezTo>
                  <a:pt x="2414543" y="220481"/>
                  <a:pt x="2441733" y="193484"/>
                  <a:pt x="2475371" y="177173"/>
                </a:cubicBezTo>
                <a:cubicBezTo>
                  <a:pt x="2506374" y="162266"/>
                  <a:pt x="2540471" y="154805"/>
                  <a:pt x="2574912" y="155393"/>
                </a:cubicBezTo>
                <a:close/>
                <a:moveTo>
                  <a:pt x="2160246" y="155393"/>
                </a:moveTo>
                <a:cubicBezTo>
                  <a:pt x="2193577" y="155393"/>
                  <a:pt x="2226909" y="162653"/>
                  <a:pt x="2257774" y="177173"/>
                </a:cubicBezTo>
                <a:cubicBezTo>
                  <a:pt x="2285547" y="190734"/>
                  <a:pt x="2308905" y="211797"/>
                  <a:pt x="2325166" y="237943"/>
                </a:cubicBezTo>
                <a:cubicBezTo>
                  <a:pt x="2374590" y="316971"/>
                  <a:pt x="2350135" y="420818"/>
                  <a:pt x="2270543" y="469892"/>
                </a:cubicBezTo>
                <a:cubicBezTo>
                  <a:pt x="2266392" y="472451"/>
                  <a:pt x="2262132" y="474831"/>
                  <a:pt x="2257774" y="477025"/>
                </a:cubicBezTo>
                <a:cubicBezTo>
                  <a:pt x="2196258" y="506499"/>
                  <a:pt x="2124560" y="506499"/>
                  <a:pt x="2063044" y="477025"/>
                </a:cubicBezTo>
                <a:lnTo>
                  <a:pt x="2063044" y="477025"/>
                </a:lnTo>
                <a:cubicBezTo>
                  <a:pt x="2005623" y="448810"/>
                  <a:pt x="1969746" y="390239"/>
                  <a:pt x="1970924" y="326637"/>
                </a:cubicBezTo>
                <a:cubicBezTo>
                  <a:pt x="1969939" y="263410"/>
                  <a:pt x="2005655" y="205254"/>
                  <a:pt x="2062717" y="177173"/>
                </a:cubicBezTo>
                <a:cubicBezTo>
                  <a:pt x="2093582" y="162653"/>
                  <a:pt x="2126914" y="155393"/>
                  <a:pt x="2160246" y="155393"/>
                </a:cubicBezTo>
                <a:close/>
                <a:moveTo>
                  <a:pt x="1021335" y="155392"/>
                </a:moveTo>
                <a:cubicBezTo>
                  <a:pt x="1066991" y="152257"/>
                  <a:pt x="1112243" y="165666"/>
                  <a:pt x="1148701" y="193133"/>
                </a:cubicBezTo>
                <a:cubicBezTo>
                  <a:pt x="1179992" y="223268"/>
                  <a:pt x="1196087" y="265709"/>
                  <a:pt x="1192584" y="308853"/>
                </a:cubicBezTo>
                <a:lnTo>
                  <a:pt x="1192584" y="493609"/>
                </a:lnTo>
                <a:lnTo>
                  <a:pt x="1083170" y="493609"/>
                </a:lnTo>
                <a:lnTo>
                  <a:pt x="1083170" y="450648"/>
                </a:lnTo>
                <a:cubicBezTo>
                  <a:pt x="1066265" y="482968"/>
                  <a:pt x="1033291" y="499128"/>
                  <a:pt x="984245" y="499128"/>
                </a:cubicBezTo>
                <a:cubicBezTo>
                  <a:pt x="961052" y="499698"/>
                  <a:pt x="938025" y="495089"/>
                  <a:pt x="916866" y="485641"/>
                </a:cubicBezTo>
                <a:cubicBezTo>
                  <a:pt x="899293" y="477831"/>
                  <a:pt x="884371" y="465140"/>
                  <a:pt x="873899" y="449099"/>
                </a:cubicBezTo>
                <a:cubicBezTo>
                  <a:pt x="864093" y="433350"/>
                  <a:pt x="859050" y="415135"/>
                  <a:pt x="859371" y="396622"/>
                </a:cubicBezTo>
                <a:cubicBezTo>
                  <a:pt x="858135" y="367593"/>
                  <a:pt x="871885" y="339941"/>
                  <a:pt x="895846" y="323264"/>
                </a:cubicBezTo>
                <a:cubicBezTo>
                  <a:pt x="929805" y="303412"/>
                  <a:pt x="969054" y="294315"/>
                  <a:pt x="1008355" y="297187"/>
                </a:cubicBezTo>
                <a:lnTo>
                  <a:pt x="1075131" y="297187"/>
                </a:lnTo>
                <a:cubicBezTo>
                  <a:pt x="1073055" y="261994"/>
                  <a:pt x="1049354" y="244393"/>
                  <a:pt x="1004028" y="244385"/>
                </a:cubicBezTo>
                <a:cubicBezTo>
                  <a:pt x="987451" y="244471"/>
                  <a:pt x="970983" y="247057"/>
                  <a:pt x="955188" y="252054"/>
                </a:cubicBezTo>
                <a:cubicBezTo>
                  <a:pt x="939997" y="256519"/>
                  <a:pt x="925752" y="263696"/>
                  <a:pt x="913154" y="273234"/>
                </a:cubicBezTo>
                <a:lnTo>
                  <a:pt x="873584" y="194057"/>
                </a:lnTo>
                <a:cubicBezTo>
                  <a:pt x="894364" y="180816"/>
                  <a:pt x="917252" y="171163"/>
                  <a:pt x="941277" y="165508"/>
                </a:cubicBezTo>
                <a:cubicBezTo>
                  <a:pt x="967431" y="158818"/>
                  <a:pt x="994328" y="155420"/>
                  <a:pt x="1021335" y="155392"/>
                </a:cubicBezTo>
                <a:close/>
                <a:moveTo>
                  <a:pt x="3358183" y="38150"/>
                </a:moveTo>
                <a:lnTo>
                  <a:pt x="3475660" y="38150"/>
                </a:lnTo>
                <a:lnTo>
                  <a:pt x="3475660" y="493610"/>
                </a:lnTo>
                <a:lnTo>
                  <a:pt x="3358183" y="493610"/>
                </a:lnTo>
                <a:close/>
                <a:moveTo>
                  <a:pt x="1266767" y="38150"/>
                </a:moveTo>
                <a:lnTo>
                  <a:pt x="1384231" y="38150"/>
                </a:lnTo>
                <a:lnTo>
                  <a:pt x="1384231" y="493610"/>
                </a:lnTo>
                <a:lnTo>
                  <a:pt x="1266767" y="493610"/>
                </a:lnTo>
                <a:close/>
                <a:moveTo>
                  <a:pt x="2835198" y="84"/>
                </a:moveTo>
                <a:cubicBezTo>
                  <a:pt x="2854003" y="-789"/>
                  <a:pt x="2872477" y="5219"/>
                  <a:pt x="2887119" y="16969"/>
                </a:cubicBezTo>
                <a:cubicBezTo>
                  <a:pt x="2900026" y="27628"/>
                  <a:pt x="2907310" y="43566"/>
                  <a:pt x="2906891" y="60230"/>
                </a:cubicBezTo>
                <a:cubicBezTo>
                  <a:pt x="2907345" y="77610"/>
                  <a:pt x="2900121" y="94318"/>
                  <a:pt x="2887119" y="105963"/>
                </a:cubicBezTo>
                <a:cubicBezTo>
                  <a:pt x="2872823" y="118442"/>
                  <a:pt x="2854212" y="124933"/>
                  <a:pt x="2835198" y="124071"/>
                </a:cubicBezTo>
                <a:cubicBezTo>
                  <a:pt x="2816231" y="124943"/>
                  <a:pt x="2797647" y="118580"/>
                  <a:pt x="2783251" y="106288"/>
                </a:cubicBezTo>
                <a:cubicBezTo>
                  <a:pt x="2758667" y="84233"/>
                  <a:pt x="2756745" y="46566"/>
                  <a:pt x="2778957" y="22157"/>
                </a:cubicBezTo>
                <a:cubicBezTo>
                  <a:pt x="2780315" y="20664"/>
                  <a:pt x="2781748" y="19241"/>
                  <a:pt x="2783251" y="17893"/>
                </a:cubicBezTo>
                <a:cubicBezTo>
                  <a:pt x="2797643" y="5592"/>
                  <a:pt x="2816228" y="-779"/>
                  <a:pt x="2835198" y="84"/>
                </a:cubicBezTo>
                <a:close/>
                <a:moveTo>
                  <a:pt x="1519003" y="84"/>
                </a:moveTo>
                <a:cubicBezTo>
                  <a:pt x="1537809" y="-794"/>
                  <a:pt x="1556285" y="5215"/>
                  <a:pt x="1570924" y="16969"/>
                </a:cubicBezTo>
                <a:cubicBezTo>
                  <a:pt x="1583839" y="27623"/>
                  <a:pt x="1591129" y="43563"/>
                  <a:pt x="1590709" y="60229"/>
                </a:cubicBezTo>
                <a:cubicBezTo>
                  <a:pt x="1591165" y="77613"/>
                  <a:pt x="1583936" y="94324"/>
                  <a:pt x="1570924" y="105964"/>
                </a:cubicBezTo>
                <a:cubicBezTo>
                  <a:pt x="1556631" y="118446"/>
                  <a:pt x="1538018" y="124938"/>
                  <a:pt x="1519003" y="124072"/>
                </a:cubicBezTo>
                <a:cubicBezTo>
                  <a:pt x="1500040" y="124943"/>
                  <a:pt x="1481460" y="118580"/>
                  <a:pt x="1467069" y="106288"/>
                </a:cubicBezTo>
                <a:cubicBezTo>
                  <a:pt x="1442485" y="84253"/>
                  <a:pt x="1440546" y="46603"/>
                  <a:pt x="1462738" y="22193"/>
                </a:cubicBezTo>
                <a:cubicBezTo>
                  <a:pt x="1464107" y="20688"/>
                  <a:pt x="1465553" y="19252"/>
                  <a:pt x="1467069" y="17893"/>
                </a:cubicBezTo>
                <a:cubicBezTo>
                  <a:pt x="1481457" y="5592"/>
                  <a:pt x="1500037" y="-779"/>
                  <a:pt x="1519003" y="84"/>
                </a:cubicBezTo>
                <a:close/>
              </a:path>
            </a:pathLst>
          </a:custGeom>
          <a:solidFill>
            <a:schemeClr val="bg1"/>
          </a:solidFill>
          <a:ln w="118527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40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A91563BD-8A62-4641-AFD0-5ACC48014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6424847"/>
            <a:ext cx="403225" cy="365125"/>
          </a:xfrm>
        </p:spPr>
        <p:txBody>
          <a:bodyPr/>
          <a:lstStyle/>
          <a:p>
            <a:fld id="{69EC288C-231A-410C-862F-6ABBF6280EC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66503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u_ros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0740400-BF9B-C942-8CDA-A0296B46884E}"/>
              </a:ext>
            </a:extLst>
          </p:cNvPr>
          <p:cNvSpPr/>
          <p:nvPr userDrawn="1"/>
        </p:nvSpPr>
        <p:spPr>
          <a:xfrm>
            <a:off x="408357" y="394100"/>
            <a:ext cx="11379673" cy="30722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cxnSp>
        <p:nvCxnSpPr>
          <p:cNvPr id="3" name="Connecteur droit 14">
            <a:extLst>
              <a:ext uri="{FF2B5EF4-FFF2-40B4-BE49-F238E27FC236}">
                <a16:creationId xmlns:a16="http://schemas.microsoft.com/office/drawing/2014/main" id="{E0E97CEF-9554-9545-836C-FB3CE588CD2A}"/>
              </a:ext>
            </a:extLst>
          </p:cNvPr>
          <p:cNvCxnSpPr>
            <a:cxnSpLocks/>
          </p:cNvCxnSpPr>
          <p:nvPr userDrawn="1"/>
        </p:nvCxnSpPr>
        <p:spPr>
          <a:xfrm>
            <a:off x="5182546" y="1444708"/>
            <a:ext cx="1826911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8">
            <a:extLst>
              <a:ext uri="{FF2B5EF4-FFF2-40B4-BE49-F238E27FC236}">
                <a16:creationId xmlns:a16="http://schemas.microsoft.com/office/drawing/2014/main" id="{E234A8F4-7307-954B-A20E-F982C3CE3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779" y="578190"/>
            <a:ext cx="10464444" cy="803439"/>
          </a:xfrm>
        </p:spPr>
        <p:txBody>
          <a:bodyPr wrap="none"/>
          <a:lstStyle>
            <a:lvl1pPr algn="ctr">
              <a:defRPr lang="fr-FR" sz="4400" b="1" kern="1200" spc="-151" dirty="0">
                <a:solidFill>
                  <a:schemeClr val="bg1"/>
                </a:solidFill>
                <a:latin typeface="Montserrat" panose="02000505000000020004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1FDA3B-C5D3-364F-A259-F38D59ABFDC7}"/>
              </a:ext>
            </a:extLst>
          </p:cNvPr>
          <p:cNvSpPr/>
          <p:nvPr userDrawn="1"/>
        </p:nvSpPr>
        <p:spPr>
          <a:xfrm>
            <a:off x="11788029" y="6369789"/>
            <a:ext cx="403972" cy="48821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3" name="Graphique 19">
            <a:extLst>
              <a:ext uri="{FF2B5EF4-FFF2-40B4-BE49-F238E27FC236}">
                <a16:creationId xmlns:a16="http://schemas.microsoft.com/office/drawing/2014/main" id="{2E619962-3D13-144A-AC84-A2D98F00467F}"/>
              </a:ext>
            </a:extLst>
          </p:cNvPr>
          <p:cNvSpPr/>
          <p:nvPr userDrawn="1"/>
        </p:nvSpPr>
        <p:spPr>
          <a:xfrm rot="16200000">
            <a:off x="11905623" y="6561853"/>
            <a:ext cx="168784" cy="104083"/>
          </a:xfrm>
          <a:custGeom>
            <a:avLst/>
            <a:gdLst>
              <a:gd name="connsiteX0" fmla="*/ 149093 w 168784"/>
              <a:gd name="connsiteY0" fmla="*/ 0 h 104083"/>
              <a:gd name="connsiteX1" fmla="*/ 84392 w 168784"/>
              <a:gd name="connsiteY1" fmla="*/ 64701 h 104083"/>
              <a:gd name="connsiteX2" fmla="*/ 19691 w 168784"/>
              <a:gd name="connsiteY2" fmla="*/ 0 h 104083"/>
              <a:gd name="connsiteX3" fmla="*/ 0 w 168784"/>
              <a:gd name="connsiteY3" fmla="*/ 19691 h 104083"/>
              <a:gd name="connsiteX4" fmla="*/ 84392 w 168784"/>
              <a:gd name="connsiteY4" fmla="*/ 104083 h 104083"/>
              <a:gd name="connsiteX5" fmla="*/ 168784 w 168784"/>
              <a:gd name="connsiteY5" fmla="*/ 19691 h 10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784" h="104083">
                <a:moveTo>
                  <a:pt x="149093" y="0"/>
                </a:moveTo>
                <a:lnTo>
                  <a:pt x="84392" y="64701"/>
                </a:lnTo>
                <a:lnTo>
                  <a:pt x="19691" y="0"/>
                </a:lnTo>
                <a:lnTo>
                  <a:pt x="0" y="19691"/>
                </a:lnTo>
                <a:lnTo>
                  <a:pt x="84392" y="104083"/>
                </a:lnTo>
                <a:lnTo>
                  <a:pt x="168784" y="19691"/>
                </a:lnTo>
                <a:close/>
              </a:path>
            </a:pathLst>
          </a:custGeom>
          <a:solidFill>
            <a:schemeClr val="bg1"/>
          </a:solidFill>
          <a:ln w="529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400"/>
          </a:p>
        </p:txBody>
      </p:sp>
      <p:sp>
        <p:nvSpPr>
          <p:cNvPr id="14" name="Forme libre 35">
            <a:extLst>
              <a:ext uri="{FF2B5EF4-FFF2-40B4-BE49-F238E27FC236}">
                <a16:creationId xmlns:a16="http://schemas.microsoft.com/office/drawing/2014/main" id="{2D0A3208-5243-9247-AE98-FFE0584947ED}"/>
              </a:ext>
            </a:extLst>
          </p:cNvPr>
          <p:cNvSpPr>
            <a:spLocks noChangeAspect="1"/>
          </p:cNvSpPr>
          <p:nvPr userDrawn="1"/>
        </p:nvSpPr>
        <p:spPr>
          <a:xfrm>
            <a:off x="10647162" y="6516532"/>
            <a:ext cx="1031033" cy="181755"/>
          </a:xfrm>
          <a:custGeom>
            <a:avLst/>
            <a:gdLst>
              <a:gd name="connsiteX0" fmla="*/ 3115860 w 3475660"/>
              <a:gd name="connsiteY0" fmla="*/ 357959 h 612701"/>
              <a:gd name="connsiteX1" fmla="*/ 3064542 w 3475660"/>
              <a:gd name="connsiteY1" fmla="*/ 391703 h 612701"/>
              <a:gd name="connsiteX2" fmla="*/ 3076290 w 3475660"/>
              <a:gd name="connsiteY2" fmla="*/ 416256 h 612701"/>
              <a:gd name="connsiteX3" fmla="*/ 3108439 w 3475660"/>
              <a:gd name="connsiteY3" fmla="*/ 425473 h 612701"/>
              <a:gd name="connsiteX4" fmla="*/ 3144285 w 3475660"/>
              <a:gd name="connsiteY4" fmla="*/ 415656 h 612701"/>
              <a:gd name="connsiteX5" fmla="*/ 3166548 w 3475660"/>
              <a:gd name="connsiteY5" fmla="*/ 386807 h 612701"/>
              <a:gd name="connsiteX6" fmla="*/ 3166548 w 3475660"/>
              <a:gd name="connsiteY6" fmla="*/ 357959 h 612701"/>
              <a:gd name="connsiteX7" fmla="*/ 1024432 w 3475660"/>
              <a:gd name="connsiteY7" fmla="*/ 357958 h 612701"/>
              <a:gd name="connsiteX8" fmla="*/ 973127 w 3475660"/>
              <a:gd name="connsiteY8" fmla="*/ 391702 h 612701"/>
              <a:gd name="connsiteX9" fmla="*/ 984862 w 3475660"/>
              <a:gd name="connsiteY9" fmla="*/ 416256 h 612701"/>
              <a:gd name="connsiteX10" fmla="*/ 1017010 w 3475660"/>
              <a:gd name="connsiteY10" fmla="*/ 425472 h 612701"/>
              <a:gd name="connsiteX11" fmla="*/ 1052870 w 3475660"/>
              <a:gd name="connsiteY11" fmla="*/ 415655 h 612701"/>
              <a:gd name="connsiteX12" fmla="*/ 1052870 w 3475660"/>
              <a:gd name="connsiteY12" fmla="*/ 415655 h 612701"/>
              <a:gd name="connsiteX13" fmla="*/ 1075133 w 3475660"/>
              <a:gd name="connsiteY13" fmla="*/ 386806 h 612701"/>
              <a:gd name="connsiteX14" fmla="*/ 1075133 w 3475660"/>
              <a:gd name="connsiteY14" fmla="*/ 357958 h 612701"/>
              <a:gd name="connsiteX15" fmla="*/ 189955 w 3475660"/>
              <a:gd name="connsiteY15" fmla="*/ 248088 h 612701"/>
              <a:gd name="connsiteX16" fmla="*/ 139565 w 3475660"/>
              <a:gd name="connsiteY16" fmla="*/ 268208 h 612701"/>
              <a:gd name="connsiteX17" fmla="*/ 138526 w 3475660"/>
              <a:gd name="connsiteY17" fmla="*/ 269239 h 612701"/>
              <a:gd name="connsiteX18" fmla="*/ 118741 w 3475660"/>
              <a:gd name="connsiteY18" fmla="*/ 327262 h 612701"/>
              <a:gd name="connsiteX19" fmla="*/ 138526 w 3475660"/>
              <a:gd name="connsiteY19" fmla="*/ 385258 h 612701"/>
              <a:gd name="connsiteX20" fmla="*/ 238792 w 3475660"/>
              <a:gd name="connsiteY20" fmla="*/ 386374 h 612701"/>
              <a:gd name="connsiteX21" fmla="*/ 239915 w 3475660"/>
              <a:gd name="connsiteY21" fmla="*/ 385258 h 612701"/>
              <a:gd name="connsiteX22" fmla="*/ 259700 w 3475660"/>
              <a:gd name="connsiteY22" fmla="*/ 327262 h 612701"/>
              <a:gd name="connsiteX23" fmla="*/ 239915 w 3475660"/>
              <a:gd name="connsiteY23" fmla="*/ 269239 h 612701"/>
              <a:gd name="connsiteX24" fmla="*/ 189955 w 3475660"/>
              <a:gd name="connsiteY24" fmla="*/ 248088 h 612701"/>
              <a:gd name="connsiteX25" fmla="*/ 2160117 w 3475660"/>
              <a:gd name="connsiteY25" fmla="*/ 248083 h 612701"/>
              <a:gd name="connsiteX26" fmla="*/ 2109437 w 3475660"/>
              <a:gd name="connsiteY26" fmla="*/ 268909 h 612701"/>
              <a:gd name="connsiteX27" fmla="*/ 2109406 w 3475660"/>
              <a:gd name="connsiteY27" fmla="*/ 268939 h 612701"/>
              <a:gd name="connsiteX28" fmla="*/ 2089608 w 3475660"/>
              <a:gd name="connsiteY28" fmla="*/ 326637 h 612701"/>
              <a:gd name="connsiteX29" fmla="*/ 2109406 w 3475660"/>
              <a:gd name="connsiteY29" fmla="*/ 385258 h 612701"/>
              <a:gd name="connsiteX30" fmla="*/ 2209651 w 3475660"/>
              <a:gd name="connsiteY30" fmla="*/ 386383 h 612701"/>
              <a:gd name="connsiteX31" fmla="*/ 2210783 w 3475660"/>
              <a:gd name="connsiteY31" fmla="*/ 385258 h 612701"/>
              <a:gd name="connsiteX32" fmla="*/ 2230581 w 3475660"/>
              <a:gd name="connsiteY32" fmla="*/ 326637 h 612701"/>
              <a:gd name="connsiteX33" fmla="*/ 2210783 w 3475660"/>
              <a:gd name="connsiteY33" fmla="*/ 268939 h 612701"/>
              <a:gd name="connsiteX34" fmla="*/ 2160117 w 3475660"/>
              <a:gd name="connsiteY34" fmla="*/ 248083 h 612701"/>
              <a:gd name="connsiteX35" fmla="*/ 2776459 w 3475660"/>
              <a:gd name="connsiteY35" fmla="*/ 160913 h 612701"/>
              <a:gd name="connsiteX36" fmla="*/ 2893911 w 3475660"/>
              <a:gd name="connsiteY36" fmla="*/ 160913 h 612701"/>
              <a:gd name="connsiteX37" fmla="*/ 2893911 w 3475660"/>
              <a:gd name="connsiteY37" fmla="*/ 493610 h 612701"/>
              <a:gd name="connsiteX38" fmla="*/ 2776459 w 3475660"/>
              <a:gd name="connsiteY38" fmla="*/ 493610 h 612701"/>
              <a:gd name="connsiteX39" fmla="*/ 449487 w 3475660"/>
              <a:gd name="connsiteY39" fmla="*/ 160913 h 612701"/>
              <a:gd name="connsiteX40" fmla="*/ 566950 w 3475660"/>
              <a:gd name="connsiteY40" fmla="*/ 160913 h 612701"/>
              <a:gd name="connsiteX41" fmla="*/ 566950 w 3475660"/>
              <a:gd name="connsiteY41" fmla="*/ 327861 h 612701"/>
              <a:gd name="connsiteX42" fmla="*/ 581163 w 3475660"/>
              <a:gd name="connsiteY42" fmla="*/ 382511 h 612701"/>
              <a:gd name="connsiteX43" fmla="*/ 622594 w 3475660"/>
              <a:gd name="connsiteY43" fmla="*/ 399696 h 612701"/>
              <a:gd name="connsiteX44" fmla="*/ 668025 w 3475660"/>
              <a:gd name="connsiteY44" fmla="*/ 380364 h 612701"/>
              <a:gd name="connsiteX45" fmla="*/ 685647 w 3475660"/>
              <a:gd name="connsiteY45" fmla="*/ 321117 h 612701"/>
              <a:gd name="connsiteX46" fmla="*/ 685647 w 3475660"/>
              <a:gd name="connsiteY46" fmla="*/ 160913 h 612701"/>
              <a:gd name="connsiteX47" fmla="*/ 803111 w 3475660"/>
              <a:gd name="connsiteY47" fmla="*/ 160913 h 612701"/>
              <a:gd name="connsiteX48" fmla="*/ 803111 w 3475660"/>
              <a:gd name="connsiteY48" fmla="*/ 493610 h 612701"/>
              <a:gd name="connsiteX49" fmla="*/ 691207 w 3475660"/>
              <a:gd name="connsiteY49" fmla="*/ 493610 h 612701"/>
              <a:gd name="connsiteX50" fmla="*/ 691207 w 3475660"/>
              <a:gd name="connsiteY50" fmla="*/ 458018 h 612701"/>
              <a:gd name="connsiteX51" fmla="*/ 646694 w 3475660"/>
              <a:gd name="connsiteY51" fmla="*/ 488690 h 612701"/>
              <a:gd name="connsiteX52" fmla="*/ 591679 w 3475660"/>
              <a:gd name="connsiteY52" fmla="*/ 499130 h 612701"/>
              <a:gd name="connsiteX53" fmla="*/ 488126 w 3475660"/>
              <a:gd name="connsiteY53" fmla="*/ 461065 h 612701"/>
              <a:gd name="connsiteX54" fmla="*/ 449487 w 3475660"/>
              <a:gd name="connsiteY54" fmla="*/ 346894 h 612701"/>
              <a:gd name="connsiteX55" fmla="*/ 1460265 w 3475660"/>
              <a:gd name="connsiteY55" fmla="*/ 160913 h 612701"/>
              <a:gd name="connsiteX56" fmla="*/ 1577729 w 3475660"/>
              <a:gd name="connsiteY56" fmla="*/ 160913 h 612701"/>
              <a:gd name="connsiteX57" fmla="*/ 1577729 w 3475660"/>
              <a:gd name="connsiteY57" fmla="*/ 493610 h 612701"/>
              <a:gd name="connsiteX58" fmla="*/ 1460265 w 3475660"/>
              <a:gd name="connsiteY58" fmla="*/ 493610 h 612701"/>
              <a:gd name="connsiteX59" fmla="*/ 1797198 w 3475660"/>
              <a:gd name="connsiteY59" fmla="*/ 155395 h 612701"/>
              <a:gd name="connsiteX60" fmla="*/ 1869521 w 3475660"/>
              <a:gd name="connsiteY60" fmla="*/ 162763 h 612701"/>
              <a:gd name="connsiteX61" fmla="*/ 1929492 w 3475660"/>
              <a:gd name="connsiteY61" fmla="*/ 183619 h 612701"/>
              <a:gd name="connsiteX62" fmla="*/ 1894249 w 3475660"/>
              <a:gd name="connsiteY62" fmla="*/ 262797 h 612701"/>
              <a:gd name="connsiteX63" fmla="*/ 1797815 w 3475660"/>
              <a:gd name="connsiteY63" fmla="*/ 238243 h 612701"/>
              <a:gd name="connsiteX64" fmla="*/ 1757012 w 3475660"/>
              <a:gd name="connsiteY64" fmla="*/ 244689 h 612701"/>
              <a:gd name="connsiteX65" fmla="*/ 1744019 w 3475660"/>
              <a:gd name="connsiteY65" fmla="*/ 261573 h 612701"/>
              <a:gd name="connsiteX66" fmla="*/ 1758244 w 3475660"/>
              <a:gd name="connsiteY66" fmla="*/ 277859 h 612701"/>
              <a:gd name="connsiteX67" fmla="*/ 1805235 w 3475660"/>
              <a:gd name="connsiteY67" fmla="*/ 287350 h 612701"/>
              <a:gd name="connsiteX68" fmla="*/ 1873848 w 3475660"/>
              <a:gd name="connsiteY68" fmla="*/ 301487 h 612701"/>
              <a:gd name="connsiteX69" fmla="*/ 1921153 w 3475660"/>
              <a:gd name="connsiteY69" fmla="*/ 330635 h 612701"/>
              <a:gd name="connsiteX70" fmla="*/ 1941240 w 3475660"/>
              <a:gd name="connsiteY70" fmla="*/ 389881 h 612701"/>
              <a:gd name="connsiteX71" fmla="*/ 1922071 w 3475660"/>
              <a:gd name="connsiteY71" fmla="*/ 446030 h 612701"/>
              <a:gd name="connsiteX72" fmla="*/ 1865509 w 3475660"/>
              <a:gd name="connsiteY72" fmla="*/ 485019 h 612701"/>
              <a:gd name="connsiteX73" fmla="*/ 1775552 w 3475660"/>
              <a:gd name="connsiteY73" fmla="*/ 499131 h 612701"/>
              <a:gd name="connsiteX74" fmla="*/ 1692716 w 3475660"/>
              <a:gd name="connsiteY74" fmla="*/ 489614 h 612701"/>
              <a:gd name="connsiteX75" fmla="*/ 1692716 w 3475660"/>
              <a:gd name="connsiteY75" fmla="*/ 489614 h 612701"/>
              <a:gd name="connsiteX76" fmla="*/ 1627185 w 3475660"/>
              <a:gd name="connsiteY76" fmla="*/ 464762 h 612701"/>
              <a:gd name="connsiteX77" fmla="*/ 1662416 w 3475660"/>
              <a:gd name="connsiteY77" fmla="*/ 384960 h 612701"/>
              <a:gd name="connsiteX78" fmla="*/ 1716827 w 3475660"/>
              <a:gd name="connsiteY78" fmla="*/ 407365 h 612701"/>
              <a:gd name="connsiteX79" fmla="*/ 1779264 w 3475660"/>
              <a:gd name="connsiteY79" fmla="*/ 415657 h 612701"/>
              <a:gd name="connsiteX80" fmla="*/ 1819765 w 3475660"/>
              <a:gd name="connsiteY80" fmla="*/ 409813 h 612701"/>
              <a:gd name="connsiteX81" fmla="*/ 1831814 w 3475660"/>
              <a:gd name="connsiteY81" fmla="*/ 392953 h 612701"/>
              <a:gd name="connsiteX82" fmla="*/ 1817286 w 3475660"/>
              <a:gd name="connsiteY82" fmla="*/ 377292 h 612701"/>
              <a:gd name="connsiteX83" fmla="*/ 1771226 w 3475660"/>
              <a:gd name="connsiteY83" fmla="*/ 368375 h 612701"/>
              <a:gd name="connsiteX84" fmla="*/ 1702915 w 3475660"/>
              <a:gd name="connsiteY84" fmla="*/ 355487 h 612701"/>
              <a:gd name="connsiteX85" fmla="*/ 1654377 w 3475660"/>
              <a:gd name="connsiteY85" fmla="*/ 326039 h 612701"/>
              <a:gd name="connsiteX86" fmla="*/ 1633976 w 3475660"/>
              <a:gd name="connsiteY86" fmla="*/ 265869 h 612701"/>
              <a:gd name="connsiteX87" fmla="*/ 1653145 w 3475660"/>
              <a:gd name="connsiteY87" fmla="*/ 209096 h 612701"/>
              <a:gd name="connsiteX88" fmla="*/ 1709091 w 3475660"/>
              <a:gd name="connsiteY88" fmla="*/ 169807 h 612701"/>
              <a:gd name="connsiteX89" fmla="*/ 1797198 w 3475660"/>
              <a:gd name="connsiteY89" fmla="*/ 155395 h 612701"/>
              <a:gd name="connsiteX90" fmla="*/ 164498 w 3475660"/>
              <a:gd name="connsiteY90" fmla="*/ 155394 h 612701"/>
              <a:gd name="connsiteX91" fmla="*/ 263410 w 3475660"/>
              <a:gd name="connsiteY91" fmla="*/ 194059 h 612701"/>
              <a:gd name="connsiteX92" fmla="*/ 263410 w 3475660"/>
              <a:gd name="connsiteY92" fmla="*/ 160913 h 612701"/>
              <a:gd name="connsiteX93" fmla="*/ 375302 w 3475660"/>
              <a:gd name="connsiteY93" fmla="*/ 160913 h 612701"/>
              <a:gd name="connsiteX94" fmla="*/ 375302 w 3475660"/>
              <a:gd name="connsiteY94" fmla="*/ 612701 h 612701"/>
              <a:gd name="connsiteX95" fmla="*/ 257838 w 3475660"/>
              <a:gd name="connsiteY95" fmla="*/ 612701 h 612701"/>
              <a:gd name="connsiteX96" fmla="*/ 257838 w 3475660"/>
              <a:gd name="connsiteY96" fmla="*/ 464137 h 612701"/>
              <a:gd name="connsiteX97" fmla="*/ 164498 w 3475660"/>
              <a:gd name="connsiteY97" fmla="*/ 499129 h 612701"/>
              <a:gd name="connsiteX98" fmla="*/ 81347 w 3475660"/>
              <a:gd name="connsiteY98" fmla="*/ 477949 h 612701"/>
              <a:gd name="connsiteX99" fmla="*/ 21992 w 3475660"/>
              <a:gd name="connsiteY99" fmla="*/ 417803 h 612701"/>
              <a:gd name="connsiteX100" fmla="*/ 45 w 3475660"/>
              <a:gd name="connsiteY100" fmla="*/ 327262 h 612701"/>
              <a:gd name="connsiteX101" fmla="*/ 21992 w 3475660"/>
              <a:gd name="connsiteY101" fmla="*/ 236720 h 612701"/>
              <a:gd name="connsiteX102" fmla="*/ 81347 w 3475660"/>
              <a:gd name="connsiteY102" fmla="*/ 176550 h 612701"/>
              <a:gd name="connsiteX103" fmla="*/ 164498 w 3475660"/>
              <a:gd name="connsiteY103" fmla="*/ 155394 h 612701"/>
              <a:gd name="connsiteX104" fmla="*/ 3112765 w 3475660"/>
              <a:gd name="connsiteY104" fmla="*/ 155393 h 612701"/>
              <a:gd name="connsiteX105" fmla="*/ 3240129 w 3475660"/>
              <a:gd name="connsiteY105" fmla="*/ 193134 h 612701"/>
              <a:gd name="connsiteX106" fmla="*/ 3284000 w 3475660"/>
              <a:gd name="connsiteY106" fmla="*/ 308853 h 612701"/>
              <a:gd name="connsiteX107" fmla="*/ 3284000 w 3475660"/>
              <a:gd name="connsiteY107" fmla="*/ 493610 h 612701"/>
              <a:gd name="connsiteX108" fmla="*/ 3174598 w 3475660"/>
              <a:gd name="connsiteY108" fmla="*/ 493610 h 612701"/>
              <a:gd name="connsiteX109" fmla="*/ 3174598 w 3475660"/>
              <a:gd name="connsiteY109" fmla="*/ 450649 h 612701"/>
              <a:gd name="connsiteX110" fmla="*/ 3075661 w 3475660"/>
              <a:gd name="connsiteY110" fmla="*/ 499130 h 612701"/>
              <a:gd name="connsiteX111" fmla="*/ 3008294 w 3475660"/>
              <a:gd name="connsiteY111" fmla="*/ 485642 h 612701"/>
              <a:gd name="connsiteX112" fmla="*/ 2965327 w 3475660"/>
              <a:gd name="connsiteY112" fmla="*/ 449100 h 612701"/>
              <a:gd name="connsiteX113" fmla="*/ 2950787 w 3475660"/>
              <a:gd name="connsiteY113" fmla="*/ 396623 h 612701"/>
              <a:gd name="connsiteX114" fmla="*/ 2987262 w 3475660"/>
              <a:gd name="connsiteY114" fmla="*/ 323265 h 612701"/>
              <a:gd name="connsiteX115" fmla="*/ 3099783 w 3475660"/>
              <a:gd name="connsiteY115" fmla="*/ 297189 h 612701"/>
              <a:gd name="connsiteX116" fmla="*/ 3166547 w 3475660"/>
              <a:gd name="connsiteY116" fmla="*/ 297189 h 612701"/>
              <a:gd name="connsiteX117" fmla="*/ 3095457 w 3475660"/>
              <a:gd name="connsiteY117" fmla="*/ 244387 h 612701"/>
              <a:gd name="connsiteX118" fmla="*/ 3046605 w 3475660"/>
              <a:gd name="connsiteY118" fmla="*/ 252055 h 612701"/>
              <a:gd name="connsiteX119" fmla="*/ 3004570 w 3475660"/>
              <a:gd name="connsiteY119" fmla="*/ 273236 h 612701"/>
              <a:gd name="connsiteX120" fmla="*/ 2965000 w 3475660"/>
              <a:gd name="connsiteY120" fmla="*/ 194058 h 612701"/>
              <a:gd name="connsiteX121" fmla="*/ 3032694 w 3475660"/>
              <a:gd name="connsiteY121" fmla="*/ 165509 h 612701"/>
              <a:gd name="connsiteX122" fmla="*/ 3112765 w 3475660"/>
              <a:gd name="connsiteY122" fmla="*/ 155393 h 612701"/>
              <a:gd name="connsiteX123" fmla="*/ 2574912 w 3475660"/>
              <a:gd name="connsiteY123" fmla="*/ 155393 h 612701"/>
              <a:gd name="connsiteX124" fmla="*/ 2673221 w 3475660"/>
              <a:gd name="connsiteY124" fmla="*/ 179621 h 612701"/>
              <a:gd name="connsiteX125" fmla="*/ 2731934 w 3475660"/>
              <a:gd name="connsiteY125" fmla="*/ 246835 h 612701"/>
              <a:gd name="connsiteX126" fmla="*/ 2641072 w 3475660"/>
              <a:gd name="connsiteY126" fmla="*/ 292893 h 612701"/>
              <a:gd name="connsiteX127" fmla="*/ 2574283 w 3475660"/>
              <a:gd name="connsiteY127" fmla="*/ 248082 h 612701"/>
              <a:gd name="connsiteX128" fmla="*/ 2522060 w 3475660"/>
              <a:gd name="connsiteY128" fmla="*/ 268938 h 612701"/>
              <a:gd name="connsiteX129" fmla="*/ 2501332 w 3475660"/>
              <a:gd name="connsiteY129" fmla="*/ 326636 h 612701"/>
              <a:gd name="connsiteX130" fmla="*/ 2522060 w 3475660"/>
              <a:gd name="connsiteY130" fmla="*/ 385257 h 612701"/>
              <a:gd name="connsiteX131" fmla="*/ 2574283 w 3475660"/>
              <a:gd name="connsiteY131" fmla="*/ 406438 h 612701"/>
              <a:gd name="connsiteX132" fmla="*/ 2641072 w 3475660"/>
              <a:gd name="connsiteY132" fmla="*/ 361629 h 612701"/>
              <a:gd name="connsiteX133" fmla="*/ 2731934 w 3475660"/>
              <a:gd name="connsiteY133" fmla="*/ 407662 h 612701"/>
              <a:gd name="connsiteX134" fmla="*/ 2673221 w 3475660"/>
              <a:gd name="connsiteY134" fmla="*/ 474876 h 612701"/>
              <a:gd name="connsiteX135" fmla="*/ 2574913 w 3475660"/>
              <a:gd name="connsiteY135" fmla="*/ 499129 h 612701"/>
              <a:gd name="connsiteX136" fmla="*/ 2475371 w 3475660"/>
              <a:gd name="connsiteY136" fmla="*/ 477025 h 612701"/>
              <a:gd name="connsiteX137" fmla="*/ 2475371 w 3475660"/>
              <a:gd name="connsiteY137" fmla="*/ 477025 h 612701"/>
              <a:gd name="connsiteX138" fmla="*/ 2398115 w 3475660"/>
              <a:gd name="connsiteY138" fmla="*/ 253881 h 612701"/>
              <a:gd name="connsiteX139" fmla="*/ 2475371 w 3475660"/>
              <a:gd name="connsiteY139" fmla="*/ 177173 h 612701"/>
              <a:gd name="connsiteX140" fmla="*/ 2574912 w 3475660"/>
              <a:gd name="connsiteY140" fmla="*/ 155393 h 612701"/>
              <a:gd name="connsiteX141" fmla="*/ 2160246 w 3475660"/>
              <a:gd name="connsiteY141" fmla="*/ 155393 h 612701"/>
              <a:gd name="connsiteX142" fmla="*/ 2257774 w 3475660"/>
              <a:gd name="connsiteY142" fmla="*/ 177173 h 612701"/>
              <a:gd name="connsiteX143" fmla="*/ 2325166 w 3475660"/>
              <a:gd name="connsiteY143" fmla="*/ 237943 h 612701"/>
              <a:gd name="connsiteX144" fmla="*/ 2270543 w 3475660"/>
              <a:gd name="connsiteY144" fmla="*/ 469892 h 612701"/>
              <a:gd name="connsiteX145" fmla="*/ 2257774 w 3475660"/>
              <a:gd name="connsiteY145" fmla="*/ 477025 h 612701"/>
              <a:gd name="connsiteX146" fmla="*/ 2063044 w 3475660"/>
              <a:gd name="connsiteY146" fmla="*/ 477025 h 612701"/>
              <a:gd name="connsiteX147" fmla="*/ 2063044 w 3475660"/>
              <a:gd name="connsiteY147" fmla="*/ 477025 h 612701"/>
              <a:gd name="connsiteX148" fmla="*/ 1970924 w 3475660"/>
              <a:gd name="connsiteY148" fmla="*/ 326637 h 612701"/>
              <a:gd name="connsiteX149" fmla="*/ 2062717 w 3475660"/>
              <a:gd name="connsiteY149" fmla="*/ 177173 h 612701"/>
              <a:gd name="connsiteX150" fmla="*/ 2160246 w 3475660"/>
              <a:gd name="connsiteY150" fmla="*/ 155393 h 612701"/>
              <a:gd name="connsiteX151" fmla="*/ 1021335 w 3475660"/>
              <a:gd name="connsiteY151" fmla="*/ 155392 h 612701"/>
              <a:gd name="connsiteX152" fmla="*/ 1148701 w 3475660"/>
              <a:gd name="connsiteY152" fmla="*/ 193133 h 612701"/>
              <a:gd name="connsiteX153" fmla="*/ 1192584 w 3475660"/>
              <a:gd name="connsiteY153" fmla="*/ 308853 h 612701"/>
              <a:gd name="connsiteX154" fmla="*/ 1192584 w 3475660"/>
              <a:gd name="connsiteY154" fmla="*/ 493609 h 612701"/>
              <a:gd name="connsiteX155" fmla="*/ 1083170 w 3475660"/>
              <a:gd name="connsiteY155" fmla="*/ 493609 h 612701"/>
              <a:gd name="connsiteX156" fmla="*/ 1083170 w 3475660"/>
              <a:gd name="connsiteY156" fmla="*/ 450648 h 612701"/>
              <a:gd name="connsiteX157" fmla="*/ 984245 w 3475660"/>
              <a:gd name="connsiteY157" fmla="*/ 499128 h 612701"/>
              <a:gd name="connsiteX158" fmla="*/ 916866 w 3475660"/>
              <a:gd name="connsiteY158" fmla="*/ 485641 h 612701"/>
              <a:gd name="connsiteX159" fmla="*/ 873899 w 3475660"/>
              <a:gd name="connsiteY159" fmla="*/ 449099 h 612701"/>
              <a:gd name="connsiteX160" fmla="*/ 859371 w 3475660"/>
              <a:gd name="connsiteY160" fmla="*/ 396622 h 612701"/>
              <a:gd name="connsiteX161" fmla="*/ 895846 w 3475660"/>
              <a:gd name="connsiteY161" fmla="*/ 323264 h 612701"/>
              <a:gd name="connsiteX162" fmla="*/ 1008355 w 3475660"/>
              <a:gd name="connsiteY162" fmla="*/ 297187 h 612701"/>
              <a:gd name="connsiteX163" fmla="*/ 1075131 w 3475660"/>
              <a:gd name="connsiteY163" fmla="*/ 297187 h 612701"/>
              <a:gd name="connsiteX164" fmla="*/ 1004028 w 3475660"/>
              <a:gd name="connsiteY164" fmla="*/ 244385 h 612701"/>
              <a:gd name="connsiteX165" fmla="*/ 955188 w 3475660"/>
              <a:gd name="connsiteY165" fmla="*/ 252054 h 612701"/>
              <a:gd name="connsiteX166" fmla="*/ 913154 w 3475660"/>
              <a:gd name="connsiteY166" fmla="*/ 273234 h 612701"/>
              <a:gd name="connsiteX167" fmla="*/ 873584 w 3475660"/>
              <a:gd name="connsiteY167" fmla="*/ 194057 h 612701"/>
              <a:gd name="connsiteX168" fmla="*/ 941277 w 3475660"/>
              <a:gd name="connsiteY168" fmla="*/ 165508 h 612701"/>
              <a:gd name="connsiteX169" fmla="*/ 1021335 w 3475660"/>
              <a:gd name="connsiteY169" fmla="*/ 155392 h 612701"/>
              <a:gd name="connsiteX170" fmla="*/ 3358183 w 3475660"/>
              <a:gd name="connsiteY170" fmla="*/ 38150 h 612701"/>
              <a:gd name="connsiteX171" fmla="*/ 3475660 w 3475660"/>
              <a:gd name="connsiteY171" fmla="*/ 38150 h 612701"/>
              <a:gd name="connsiteX172" fmla="*/ 3475660 w 3475660"/>
              <a:gd name="connsiteY172" fmla="*/ 493610 h 612701"/>
              <a:gd name="connsiteX173" fmla="*/ 3358183 w 3475660"/>
              <a:gd name="connsiteY173" fmla="*/ 493610 h 612701"/>
              <a:gd name="connsiteX174" fmla="*/ 1266767 w 3475660"/>
              <a:gd name="connsiteY174" fmla="*/ 38150 h 612701"/>
              <a:gd name="connsiteX175" fmla="*/ 1384231 w 3475660"/>
              <a:gd name="connsiteY175" fmla="*/ 38150 h 612701"/>
              <a:gd name="connsiteX176" fmla="*/ 1384231 w 3475660"/>
              <a:gd name="connsiteY176" fmla="*/ 493610 h 612701"/>
              <a:gd name="connsiteX177" fmla="*/ 1266767 w 3475660"/>
              <a:gd name="connsiteY177" fmla="*/ 493610 h 612701"/>
              <a:gd name="connsiteX178" fmla="*/ 2835198 w 3475660"/>
              <a:gd name="connsiteY178" fmla="*/ 84 h 612701"/>
              <a:gd name="connsiteX179" fmla="*/ 2887119 w 3475660"/>
              <a:gd name="connsiteY179" fmla="*/ 16969 h 612701"/>
              <a:gd name="connsiteX180" fmla="*/ 2906891 w 3475660"/>
              <a:gd name="connsiteY180" fmla="*/ 60230 h 612701"/>
              <a:gd name="connsiteX181" fmla="*/ 2887119 w 3475660"/>
              <a:gd name="connsiteY181" fmla="*/ 105963 h 612701"/>
              <a:gd name="connsiteX182" fmla="*/ 2835198 w 3475660"/>
              <a:gd name="connsiteY182" fmla="*/ 124071 h 612701"/>
              <a:gd name="connsiteX183" fmla="*/ 2783251 w 3475660"/>
              <a:gd name="connsiteY183" fmla="*/ 106288 h 612701"/>
              <a:gd name="connsiteX184" fmla="*/ 2778957 w 3475660"/>
              <a:gd name="connsiteY184" fmla="*/ 22157 h 612701"/>
              <a:gd name="connsiteX185" fmla="*/ 2783251 w 3475660"/>
              <a:gd name="connsiteY185" fmla="*/ 17893 h 612701"/>
              <a:gd name="connsiteX186" fmla="*/ 2835198 w 3475660"/>
              <a:gd name="connsiteY186" fmla="*/ 84 h 612701"/>
              <a:gd name="connsiteX187" fmla="*/ 1519003 w 3475660"/>
              <a:gd name="connsiteY187" fmla="*/ 84 h 612701"/>
              <a:gd name="connsiteX188" fmla="*/ 1570924 w 3475660"/>
              <a:gd name="connsiteY188" fmla="*/ 16969 h 612701"/>
              <a:gd name="connsiteX189" fmla="*/ 1590709 w 3475660"/>
              <a:gd name="connsiteY189" fmla="*/ 60229 h 612701"/>
              <a:gd name="connsiteX190" fmla="*/ 1570924 w 3475660"/>
              <a:gd name="connsiteY190" fmla="*/ 105964 h 612701"/>
              <a:gd name="connsiteX191" fmla="*/ 1519003 w 3475660"/>
              <a:gd name="connsiteY191" fmla="*/ 124072 h 612701"/>
              <a:gd name="connsiteX192" fmla="*/ 1467069 w 3475660"/>
              <a:gd name="connsiteY192" fmla="*/ 106288 h 612701"/>
              <a:gd name="connsiteX193" fmla="*/ 1462738 w 3475660"/>
              <a:gd name="connsiteY193" fmla="*/ 22193 h 612701"/>
              <a:gd name="connsiteX194" fmla="*/ 1467069 w 3475660"/>
              <a:gd name="connsiteY194" fmla="*/ 17893 h 612701"/>
              <a:gd name="connsiteX195" fmla="*/ 1519003 w 3475660"/>
              <a:gd name="connsiteY195" fmla="*/ 84 h 61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3475660" h="612701">
                <a:moveTo>
                  <a:pt x="3115860" y="357959"/>
                </a:moveTo>
                <a:cubicBezTo>
                  <a:pt x="3081648" y="357959"/>
                  <a:pt x="3064542" y="369207"/>
                  <a:pt x="3064542" y="391703"/>
                </a:cubicBezTo>
                <a:cubicBezTo>
                  <a:pt x="3064231" y="401292"/>
                  <a:pt x="3068607" y="410438"/>
                  <a:pt x="3076290" y="416256"/>
                </a:cubicBezTo>
                <a:cubicBezTo>
                  <a:pt x="3085640" y="422867"/>
                  <a:pt x="3096979" y="426118"/>
                  <a:pt x="3108439" y="425473"/>
                </a:cubicBezTo>
                <a:cubicBezTo>
                  <a:pt x="3121096" y="425737"/>
                  <a:pt x="3133554" y="422325"/>
                  <a:pt x="3144285" y="415656"/>
                </a:cubicBezTo>
                <a:cubicBezTo>
                  <a:pt x="3154808" y="408847"/>
                  <a:pt x="3162664" y="398666"/>
                  <a:pt x="3166548" y="386807"/>
                </a:cubicBezTo>
                <a:lnTo>
                  <a:pt x="3166548" y="357959"/>
                </a:lnTo>
                <a:close/>
                <a:moveTo>
                  <a:pt x="1024432" y="357958"/>
                </a:moveTo>
                <a:cubicBezTo>
                  <a:pt x="990220" y="357958"/>
                  <a:pt x="973118" y="369206"/>
                  <a:pt x="973127" y="391702"/>
                </a:cubicBezTo>
                <a:cubicBezTo>
                  <a:pt x="972811" y="401289"/>
                  <a:pt x="977183" y="410436"/>
                  <a:pt x="984862" y="416256"/>
                </a:cubicBezTo>
                <a:cubicBezTo>
                  <a:pt x="994212" y="422864"/>
                  <a:pt x="1005550" y="426114"/>
                  <a:pt x="1017010" y="425472"/>
                </a:cubicBezTo>
                <a:cubicBezTo>
                  <a:pt x="1029670" y="425734"/>
                  <a:pt x="1042133" y="422322"/>
                  <a:pt x="1052870" y="415655"/>
                </a:cubicBezTo>
                <a:lnTo>
                  <a:pt x="1052870" y="415655"/>
                </a:lnTo>
                <a:cubicBezTo>
                  <a:pt x="1063385" y="408839"/>
                  <a:pt x="1071240" y="398661"/>
                  <a:pt x="1075133" y="386806"/>
                </a:cubicBezTo>
                <a:lnTo>
                  <a:pt x="1075133" y="357958"/>
                </a:lnTo>
                <a:close/>
                <a:moveTo>
                  <a:pt x="189955" y="248088"/>
                </a:moveTo>
                <a:cubicBezTo>
                  <a:pt x="171795" y="247901"/>
                  <a:pt x="153564" y="254593"/>
                  <a:pt x="139565" y="268208"/>
                </a:cubicBezTo>
                <a:cubicBezTo>
                  <a:pt x="139215" y="268548"/>
                  <a:pt x="138868" y="268892"/>
                  <a:pt x="138526" y="269239"/>
                </a:cubicBezTo>
                <a:cubicBezTo>
                  <a:pt x="124631" y="285317"/>
                  <a:pt x="117541" y="306110"/>
                  <a:pt x="118741" y="327262"/>
                </a:cubicBezTo>
                <a:cubicBezTo>
                  <a:pt x="117537" y="348407"/>
                  <a:pt x="124628" y="369193"/>
                  <a:pt x="138526" y="385258"/>
                </a:cubicBezTo>
                <a:cubicBezTo>
                  <a:pt x="165903" y="413058"/>
                  <a:pt x="210794" y="413557"/>
                  <a:pt x="238792" y="386374"/>
                </a:cubicBezTo>
                <a:cubicBezTo>
                  <a:pt x="239170" y="386006"/>
                  <a:pt x="239544" y="385634"/>
                  <a:pt x="239915" y="385258"/>
                </a:cubicBezTo>
                <a:cubicBezTo>
                  <a:pt x="253807" y="369190"/>
                  <a:pt x="260898" y="348406"/>
                  <a:pt x="259700" y="327262"/>
                </a:cubicBezTo>
                <a:cubicBezTo>
                  <a:pt x="260893" y="306110"/>
                  <a:pt x="253803" y="285320"/>
                  <a:pt x="239915" y="269239"/>
                </a:cubicBezTo>
                <a:cubicBezTo>
                  <a:pt x="226203" y="255340"/>
                  <a:pt x="208114" y="248274"/>
                  <a:pt x="189955" y="248088"/>
                </a:cubicBezTo>
                <a:close/>
                <a:moveTo>
                  <a:pt x="2160117" y="248083"/>
                </a:moveTo>
                <a:cubicBezTo>
                  <a:pt x="2141777" y="248078"/>
                  <a:pt x="2123434" y="255019"/>
                  <a:pt x="2109437" y="268909"/>
                </a:cubicBezTo>
                <a:cubicBezTo>
                  <a:pt x="2109427" y="268919"/>
                  <a:pt x="2109416" y="268929"/>
                  <a:pt x="2109406" y="268939"/>
                </a:cubicBezTo>
                <a:cubicBezTo>
                  <a:pt x="2095470" y="284866"/>
                  <a:pt x="2088365" y="305575"/>
                  <a:pt x="2089608" y="326637"/>
                </a:cubicBezTo>
                <a:cubicBezTo>
                  <a:pt x="2088334" y="347983"/>
                  <a:pt x="2095429" y="368990"/>
                  <a:pt x="2109406" y="385258"/>
                </a:cubicBezTo>
                <a:cubicBezTo>
                  <a:pt x="2136776" y="413054"/>
                  <a:pt x="2181657" y="413558"/>
                  <a:pt x="2209651" y="386383"/>
                </a:cubicBezTo>
                <a:cubicBezTo>
                  <a:pt x="2210033" y="386012"/>
                  <a:pt x="2210410" y="385637"/>
                  <a:pt x="2210783" y="385258"/>
                </a:cubicBezTo>
                <a:cubicBezTo>
                  <a:pt x="2224750" y="368984"/>
                  <a:pt x="2231843" y="347981"/>
                  <a:pt x="2230581" y="326637"/>
                </a:cubicBezTo>
                <a:cubicBezTo>
                  <a:pt x="2231813" y="305577"/>
                  <a:pt x="2224709" y="284872"/>
                  <a:pt x="2210783" y="268939"/>
                </a:cubicBezTo>
                <a:cubicBezTo>
                  <a:pt x="2196795" y="255041"/>
                  <a:pt x="2178457" y="248089"/>
                  <a:pt x="2160117" y="248083"/>
                </a:cubicBezTo>
                <a:close/>
                <a:moveTo>
                  <a:pt x="2776459" y="160913"/>
                </a:moveTo>
                <a:lnTo>
                  <a:pt x="2893911" y="160913"/>
                </a:lnTo>
                <a:lnTo>
                  <a:pt x="2893911" y="493610"/>
                </a:lnTo>
                <a:lnTo>
                  <a:pt x="2776459" y="493610"/>
                </a:lnTo>
                <a:close/>
                <a:moveTo>
                  <a:pt x="449487" y="160913"/>
                </a:moveTo>
                <a:lnTo>
                  <a:pt x="566950" y="160913"/>
                </a:lnTo>
                <a:lnTo>
                  <a:pt x="566950" y="327861"/>
                </a:lnTo>
                <a:cubicBezTo>
                  <a:pt x="565336" y="347149"/>
                  <a:pt x="570346" y="366411"/>
                  <a:pt x="581163" y="382511"/>
                </a:cubicBezTo>
                <a:cubicBezTo>
                  <a:pt x="591507" y="394357"/>
                  <a:pt x="606837" y="400715"/>
                  <a:pt x="622594" y="399696"/>
                </a:cubicBezTo>
                <a:cubicBezTo>
                  <a:pt x="639871" y="400235"/>
                  <a:pt x="656504" y="393158"/>
                  <a:pt x="668025" y="380364"/>
                </a:cubicBezTo>
                <a:cubicBezTo>
                  <a:pt x="681077" y="363459"/>
                  <a:pt x="687356" y="342350"/>
                  <a:pt x="685647" y="321117"/>
                </a:cubicBezTo>
                <a:lnTo>
                  <a:pt x="685647" y="160913"/>
                </a:lnTo>
                <a:lnTo>
                  <a:pt x="803111" y="160913"/>
                </a:lnTo>
                <a:lnTo>
                  <a:pt x="803111" y="493610"/>
                </a:lnTo>
                <a:lnTo>
                  <a:pt x="691207" y="493610"/>
                </a:lnTo>
                <a:lnTo>
                  <a:pt x="691207" y="458018"/>
                </a:lnTo>
                <a:cubicBezTo>
                  <a:pt x="678911" y="471470"/>
                  <a:pt x="663688" y="481960"/>
                  <a:pt x="646694" y="488690"/>
                </a:cubicBezTo>
                <a:cubicBezTo>
                  <a:pt x="629214" y="495688"/>
                  <a:pt x="610526" y="499234"/>
                  <a:pt x="591679" y="499130"/>
                </a:cubicBezTo>
                <a:cubicBezTo>
                  <a:pt x="553374" y="501014"/>
                  <a:pt x="515961" y="487261"/>
                  <a:pt x="488126" y="461065"/>
                </a:cubicBezTo>
                <a:cubicBezTo>
                  <a:pt x="460196" y="429780"/>
                  <a:pt x="446252" y="388577"/>
                  <a:pt x="449487" y="346894"/>
                </a:cubicBezTo>
                <a:close/>
                <a:moveTo>
                  <a:pt x="1460265" y="160913"/>
                </a:moveTo>
                <a:lnTo>
                  <a:pt x="1577729" y="160913"/>
                </a:lnTo>
                <a:lnTo>
                  <a:pt x="1577729" y="493610"/>
                </a:lnTo>
                <a:lnTo>
                  <a:pt x="1460265" y="493610"/>
                </a:lnTo>
                <a:close/>
                <a:moveTo>
                  <a:pt x="1797198" y="155395"/>
                </a:moveTo>
                <a:cubicBezTo>
                  <a:pt x="1821496" y="155389"/>
                  <a:pt x="1845731" y="157858"/>
                  <a:pt x="1869521" y="162763"/>
                </a:cubicBezTo>
                <a:cubicBezTo>
                  <a:pt x="1890469" y="166623"/>
                  <a:pt x="1910696" y="173657"/>
                  <a:pt x="1929492" y="183619"/>
                </a:cubicBezTo>
                <a:lnTo>
                  <a:pt x="1894249" y="262797"/>
                </a:lnTo>
                <a:cubicBezTo>
                  <a:pt x="1864778" y="246484"/>
                  <a:pt x="1831556" y="238024"/>
                  <a:pt x="1797815" y="238243"/>
                </a:cubicBezTo>
                <a:cubicBezTo>
                  <a:pt x="1783904" y="237430"/>
                  <a:pt x="1769982" y="239629"/>
                  <a:pt x="1757012" y="244689"/>
                </a:cubicBezTo>
                <a:cubicBezTo>
                  <a:pt x="1749661" y="247218"/>
                  <a:pt x="1744544" y="253866"/>
                  <a:pt x="1744019" y="261573"/>
                </a:cubicBezTo>
                <a:cubicBezTo>
                  <a:pt x="1744019" y="269366"/>
                  <a:pt x="1748761" y="274794"/>
                  <a:pt x="1758244" y="277859"/>
                </a:cubicBezTo>
                <a:cubicBezTo>
                  <a:pt x="1773652" y="282165"/>
                  <a:pt x="1789358" y="285337"/>
                  <a:pt x="1805235" y="287350"/>
                </a:cubicBezTo>
                <a:cubicBezTo>
                  <a:pt x="1828401" y="290522"/>
                  <a:pt x="1851324" y="295245"/>
                  <a:pt x="1873848" y="301487"/>
                </a:cubicBezTo>
                <a:cubicBezTo>
                  <a:pt x="1891970" y="306800"/>
                  <a:pt x="1908313" y="316870"/>
                  <a:pt x="1921153" y="330635"/>
                </a:cubicBezTo>
                <a:cubicBezTo>
                  <a:pt x="1935368" y="347030"/>
                  <a:pt x="1942576" y="368288"/>
                  <a:pt x="1941240" y="389881"/>
                </a:cubicBezTo>
                <a:cubicBezTo>
                  <a:pt x="1941423" y="410210"/>
                  <a:pt x="1934666" y="430001"/>
                  <a:pt x="1922071" y="446030"/>
                </a:cubicBezTo>
                <a:cubicBezTo>
                  <a:pt x="1907271" y="464035"/>
                  <a:pt x="1887671" y="477545"/>
                  <a:pt x="1865509" y="485019"/>
                </a:cubicBezTo>
                <a:cubicBezTo>
                  <a:pt x="1836627" y="495076"/>
                  <a:pt x="1806149" y="499858"/>
                  <a:pt x="1775552" y="499131"/>
                </a:cubicBezTo>
                <a:cubicBezTo>
                  <a:pt x="1747662" y="499147"/>
                  <a:pt x="1719865" y="495953"/>
                  <a:pt x="1692716" y="489614"/>
                </a:cubicBezTo>
                <a:lnTo>
                  <a:pt x="1692716" y="489614"/>
                </a:lnTo>
                <a:cubicBezTo>
                  <a:pt x="1669667" y="484889"/>
                  <a:pt x="1647537" y="476497"/>
                  <a:pt x="1627185" y="464762"/>
                </a:cubicBezTo>
                <a:lnTo>
                  <a:pt x="1662416" y="384960"/>
                </a:lnTo>
                <a:cubicBezTo>
                  <a:pt x="1679332" y="395069"/>
                  <a:pt x="1697670" y="402621"/>
                  <a:pt x="1716827" y="407365"/>
                </a:cubicBezTo>
                <a:cubicBezTo>
                  <a:pt x="1737190" y="412803"/>
                  <a:pt x="1758178" y="415590"/>
                  <a:pt x="1779264" y="415657"/>
                </a:cubicBezTo>
                <a:cubicBezTo>
                  <a:pt x="1793026" y="416506"/>
                  <a:pt x="1806815" y="414516"/>
                  <a:pt x="1819765" y="409813"/>
                </a:cubicBezTo>
                <a:cubicBezTo>
                  <a:pt x="1826906" y="407208"/>
                  <a:pt x="1831695" y="400506"/>
                  <a:pt x="1831814" y="392953"/>
                </a:cubicBezTo>
                <a:cubicBezTo>
                  <a:pt x="1831814" y="385585"/>
                  <a:pt x="1826971" y="380365"/>
                  <a:pt x="1817286" y="377292"/>
                </a:cubicBezTo>
                <a:cubicBezTo>
                  <a:pt x="1802190" y="373134"/>
                  <a:pt x="1786789" y="370153"/>
                  <a:pt x="1771226" y="368375"/>
                </a:cubicBezTo>
                <a:cubicBezTo>
                  <a:pt x="1748154" y="365842"/>
                  <a:pt x="1725315" y="361533"/>
                  <a:pt x="1702915" y="355487"/>
                </a:cubicBezTo>
                <a:cubicBezTo>
                  <a:pt x="1684321" y="350279"/>
                  <a:pt x="1667529" y="340091"/>
                  <a:pt x="1654377" y="326039"/>
                </a:cubicBezTo>
                <a:cubicBezTo>
                  <a:pt x="1639943" y="309387"/>
                  <a:pt x="1632623" y="287799"/>
                  <a:pt x="1633976" y="265869"/>
                </a:cubicBezTo>
                <a:cubicBezTo>
                  <a:pt x="1633729" y="245339"/>
                  <a:pt x="1640485" y="225330"/>
                  <a:pt x="1653145" y="209096"/>
                </a:cubicBezTo>
                <a:cubicBezTo>
                  <a:pt x="1667812" y="191154"/>
                  <a:pt x="1687167" y="177562"/>
                  <a:pt x="1709091" y="169807"/>
                </a:cubicBezTo>
                <a:cubicBezTo>
                  <a:pt x="1737292" y="159568"/>
                  <a:pt x="1767179" y="154678"/>
                  <a:pt x="1797198" y="155395"/>
                </a:cubicBezTo>
                <a:close/>
                <a:moveTo>
                  <a:pt x="164498" y="155394"/>
                </a:moveTo>
                <a:cubicBezTo>
                  <a:pt x="201687" y="152594"/>
                  <a:pt x="238124" y="166838"/>
                  <a:pt x="263410" y="194059"/>
                </a:cubicBezTo>
                <a:lnTo>
                  <a:pt x="263410" y="160913"/>
                </a:lnTo>
                <a:lnTo>
                  <a:pt x="375302" y="160913"/>
                </a:lnTo>
                <a:lnTo>
                  <a:pt x="375302" y="612701"/>
                </a:lnTo>
                <a:lnTo>
                  <a:pt x="257838" y="612701"/>
                </a:lnTo>
                <a:lnTo>
                  <a:pt x="257838" y="464137"/>
                </a:lnTo>
                <a:cubicBezTo>
                  <a:pt x="233057" y="488303"/>
                  <a:pt x="199181" y="501003"/>
                  <a:pt x="164498" y="499129"/>
                </a:cubicBezTo>
                <a:cubicBezTo>
                  <a:pt x="135382" y="499494"/>
                  <a:pt x="106690" y="492186"/>
                  <a:pt x="81347" y="477949"/>
                </a:cubicBezTo>
                <a:cubicBezTo>
                  <a:pt x="56321" y="463761"/>
                  <a:pt x="35768" y="442935"/>
                  <a:pt x="21992" y="417803"/>
                </a:cubicBezTo>
                <a:cubicBezTo>
                  <a:pt x="6907" y="390017"/>
                  <a:pt x="-655" y="358820"/>
                  <a:pt x="45" y="327262"/>
                </a:cubicBezTo>
                <a:cubicBezTo>
                  <a:pt x="-652" y="295704"/>
                  <a:pt x="6910" y="264507"/>
                  <a:pt x="21992" y="236720"/>
                </a:cubicBezTo>
                <a:cubicBezTo>
                  <a:pt x="35782" y="211592"/>
                  <a:pt x="56330" y="190761"/>
                  <a:pt x="81347" y="176550"/>
                </a:cubicBezTo>
                <a:cubicBezTo>
                  <a:pt x="106696" y="162332"/>
                  <a:pt x="135386" y="155033"/>
                  <a:pt x="164498" y="155394"/>
                </a:cubicBezTo>
                <a:close/>
                <a:moveTo>
                  <a:pt x="3112765" y="155393"/>
                </a:moveTo>
                <a:cubicBezTo>
                  <a:pt x="3158420" y="152260"/>
                  <a:pt x="3203670" y="165669"/>
                  <a:pt x="3240129" y="193134"/>
                </a:cubicBezTo>
                <a:cubicBezTo>
                  <a:pt x="3271416" y="223271"/>
                  <a:pt x="3287507" y="265712"/>
                  <a:pt x="3284000" y="308853"/>
                </a:cubicBezTo>
                <a:lnTo>
                  <a:pt x="3284000" y="493610"/>
                </a:lnTo>
                <a:lnTo>
                  <a:pt x="3174598" y="493610"/>
                </a:lnTo>
                <a:lnTo>
                  <a:pt x="3174598" y="450649"/>
                </a:lnTo>
                <a:cubicBezTo>
                  <a:pt x="3157693" y="482970"/>
                  <a:pt x="3124714" y="499130"/>
                  <a:pt x="3075661" y="499130"/>
                </a:cubicBezTo>
                <a:cubicBezTo>
                  <a:pt x="3052471" y="499701"/>
                  <a:pt x="3029448" y="495092"/>
                  <a:pt x="3008294" y="485642"/>
                </a:cubicBezTo>
                <a:cubicBezTo>
                  <a:pt x="2990719" y="477836"/>
                  <a:pt x="2975796" y="465145"/>
                  <a:pt x="2965327" y="449100"/>
                </a:cubicBezTo>
                <a:cubicBezTo>
                  <a:pt x="2955511" y="433355"/>
                  <a:pt x="2950464" y="415138"/>
                  <a:pt x="2950787" y="396623"/>
                </a:cubicBezTo>
                <a:cubicBezTo>
                  <a:pt x="2949551" y="367595"/>
                  <a:pt x="2963300" y="339942"/>
                  <a:pt x="2987262" y="323265"/>
                </a:cubicBezTo>
                <a:cubicBezTo>
                  <a:pt x="3021226" y="303415"/>
                  <a:pt x="3060478" y="294319"/>
                  <a:pt x="3099783" y="297189"/>
                </a:cubicBezTo>
                <a:lnTo>
                  <a:pt x="3166547" y="297189"/>
                </a:lnTo>
                <a:cubicBezTo>
                  <a:pt x="3164484" y="261995"/>
                  <a:pt x="3140788" y="244395"/>
                  <a:pt x="3095457" y="244387"/>
                </a:cubicBezTo>
                <a:cubicBezTo>
                  <a:pt x="3078876" y="244473"/>
                  <a:pt x="3062404" y="247058"/>
                  <a:pt x="3046605" y="252055"/>
                </a:cubicBezTo>
                <a:cubicBezTo>
                  <a:pt x="3031415" y="256525"/>
                  <a:pt x="3017171" y="263703"/>
                  <a:pt x="3004570" y="273236"/>
                </a:cubicBezTo>
                <a:lnTo>
                  <a:pt x="2965000" y="194058"/>
                </a:lnTo>
                <a:cubicBezTo>
                  <a:pt x="2985782" y="180821"/>
                  <a:pt x="3008670" y="171169"/>
                  <a:pt x="3032694" y="165509"/>
                </a:cubicBezTo>
                <a:cubicBezTo>
                  <a:pt x="3058852" y="158820"/>
                  <a:pt x="3085753" y="155421"/>
                  <a:pt x="3112765" y="155393"/>
                </a:cubicBezTo>
                <a:close/>
                <a:moveTo>
                  <a:pt x="2574912" y="155393"/>
                </a:moveTo>
                <a:cubicBezTo>
                  <a:pt x="2609285" y="154497"/>
                  <a:pt x="2643259" y="162870"/>
                  <a:pt x="2673221" y="179621"/>
                </a:cubicBezTo>
                <a:cubicBezTo>
                  <a:pt x="2699905" y="194762"/>
                  <a:pt x="2720610" y="218465"/>
                  <a:pt x="2731934" y="246835"/>
                </a:cubicBezTo>
                <a:lnTo>
                  <a:pt x="2641072" y="292893"/>
                </a:lnTo>
                <a:cubicBezTo>
                  <a:pt x="2630078" y="265845"/>
                  <a:pt x="2603660" y="248120"/>
                  <a:pt x="2574283" y="248082"/>
                </a:cubicBezTo>
                <a:cubicBezTo>
                  <a:pt x="2554708" y="247499"/>
                  <a:pt x="2535777" y="255060"/>
                  <a:pt x="2522060" y="268938"/>
                </a:cubicBezTo>
                <a:cubicBezTo>
                  <a:pt x="2507580" y="284598"/>
                  <a:pt x="2500103" y="305412"/>
                  <a:pt x="2501332" y="326636"/>
                </a:cubicBezTo>
                <a:cubicBezTo>
                  <a:pt x="2500070" y="348142"/>
                  <a:pt x="2507535" y="369254"/>
                  <a:pt x="2522060" y="385257"/>
                </a:cubicBezTo>
                <a:cubicBezTo>
                  <a:pt x="2535679" y="399316"/>
                  <a:pt x="2554646" y="407009"/>
                  <a:pt x="2574283" y="406438"/>
                </a:cubicBezTo>
                <a:cubicBezTo>
                  <a:pt x="2603659" y="406401"/>
                  <a:pt x="2630077" y="388677"/>
                  <a:pt x="2641072" y="361629"/>
                </a:cubicBezTo>
                <a:lnTo>
                  <a:pt x="2731934" y="407662"/>
                </a:lnTo>
                <a:cubicBezTo>
                  <a:pt x="2720625" y="436041"/>
                  <a:pt x="2699916" y="459747"/>
                  <a:pt x="2673221" y="474876"/>
                </a:cubicBezTo>
                <a:cubicBezTo>
                  <a:pt x="2643266" y="491646"/>
                  <a:pt x="2609289" y="500028"/>
                  <a:pt x="2574913" y="499129"/>
                </a:cubicBezTo>
                <a:cubicBezTo>
                  <a:pt x="2540434" y="499721"/>
                  <a:pt x="2506311" y="492143"/>
                  <a:pt x="2475371" y="477025"/>
                </a:cubicBezTo>
                <a:lnTo>
                  <a:pt x="2475371" y="477025"/>
                </a:lnTo>
                <a:cubicBezTo>
                  <a:pt x="2391978" y="436588"/>
                  <a:pt x="2357389" y="336683"/>
                  <a:pt x="2398115" y="253881"/>
                </a:cubicBezTo>
                <a:cubicBezTo>
                  <a:pt x="2414543" y="220481"/>
                  <a:pt x="2441733" y="193484"/>
                  <a:pt x="2475371" y="177173"/>
                </a:cubicBezTo>
                <a:cubicBezTo>
                  <a:pt x="2506374" y="162266"/>
                  <a:pt x="2540471" y="154805"/>
                  <a:pt x="2574912" y="155393"/>
                </a:cubicBezTo>
                <a:close/>
                <a:moveTo>
                  <a:pt x="2160246" y="155393"/>
                </a:moveTo>
                <a:cubicBezTo>
                  <a:pt x="2193577" y="155393"/>
                  <a:pt x="2226909" y="162653"/>
                  <a:pt x="2257774" y="177173"/>
                </a:cubicBezTo>
                <a:cubicBezTo>
                  <a:pt x="2285547" y="190734"/>
                  <a:pt x="2308905" y="211797"/>
                  <a:pt x="2325166" y="237943"/>
                </a:cubicBezTo>
                <a:cubicBezTo>
                  <a:pt x="2374590" y="316971"/>
                  <a:pt x="2350135" y="420818"/>
                  <a:pt x="2270543" y="469892"/>
                </a:cubicBezTo>
                <a:cubicBezTo>
                  <a:pt x="2266392" y="472451"/>
                  <a:pt x="2262132" y="474831"/>
                  <a:pt x="2257774" y="477025"/>
                </a:cubicBezTo>
                <a:cubicBezTo>
                  <a:pt x="2196258" y="506499"/>
                  <a:pt x="2124560" y="506499"/>
                  <a:pt x="2063044" y="477025"/>
                </a:cubicBezTo>
                <a:lnTo>
                  <a:pt x="2063044" y="477025"/>
                </a:lnTo>
                <a:cubicBezTo>
                  <a:pt x="2005623" y="448810"/>
                  <a:pt x="1969746" y="390239"/>
                  <a:pt x="1970924" y="326637"/>
                </a:cubicBezTo>
                <a:cubicBezTo>
                  <a:pt x="1969939" y="263410"/>
                  <a:pt x="2005655" y="205254"/>
                  <a:pt x="2062717" y="177173"/>
                </a:cubicBezTo>
                <a:cubicBezTo>
                  <a:pt x="2093582" y="162653"/>
                  <a:pt x="2126914" y="155393"/>
                  <a:pt x="2160246" y="155393"/>
                </a:cubicBezTo>
                <a:close/>
                <a:moveTo>
                  <a:pt x="1021335" y="155392"/>
                </a:moveTo>
                <a:cubicBezTo>
                  <a:pt x="1066991" y="152257"/>
                  <a:pt x="1112243" y="165666"/>
                  <a:pt x="1148701" y="193133"/>
                </a:cubicBezTo>
                <a:cubicBezTo>
                  <a:pt x="1179992" y="223268"/>
                  <a:pt x="1196087" y="265709"/>
                  <a:pt x="1192584" y="308853"/>
                </a:cubicBezTo>
                <a:lnTo>
                  <a:pt x="1192584" y="493609"/>
                </a:lnTo>
                <a:lnTo>
                  <a:pt x="1083170" y="493609"/>
                </a:lnTo>
                <a:lnTo>
                  <a:pt x="1083170" y="450648"/>
                </a:lnTo>
                <a:cubicBezTo>
                  <a:pt x="1066265" y="482968"/>
                  <a:pt x="1033291" y="499128"/>
                  <a:pt x="984245" y="499128"/>
                </a:cubicBezTo>
                <a:cubicBezTo>
                  <a:pt x="961052" y="499698"/>
                  <a:pt x="938025" y="495089"/>
                  <a:pt x="916866" y="485641"/>
                </a:cubicBezTo>
                <a:cubicBezTo>
                  <a:pt x="899293" y="477831"/>
                  <a:pt x="884371" y="465140"/>
                  <a:pt x="873899" y="449099"/>
                </a:cubicBezTo>
                <a:cubicBezTo>
                  <a:pt x="864093" y="433350"/>
                  <a:pt x="859050" y="415135"/>
                  <a:pt x="859371" y="396622"/>
                </a:cubicBezTo>
                <a:cubicBezTo>
                  <a:pt x="858135" y="367593"/>
                  <a:pt x="871885" y="339941"/>
                  <a:pt x="895846" y="323264"/>
                </a:cubicBezTo>
                <a:cubicBezTo>
                  <a:pt x="929805" y="303412"/>
                  <a:pt x="969054" y="294315"/>
                  <a:pt x="1008355" y="297187"/>
                </a:cubicBezTo>
                <a:lnTo>
                  <a:pt x="1075131" y="297187"/>
                </a:lnTo>
                <a:cubicBezTo>
                  <a:pt x="1073055" y="261994"/>
                  <a:pt x="1049354" y="244393"/>
                  <a:pt x="1004028" y="244385"/>
                </a:cubicBezTo>
                <a:cubicBezTo>
                  <a:pt x="987451" y="244471"/>
                  <a:pt x="970983" y="247057"/>
                  <a:pt x="955188" y="252054"/>
                </a:cubicBezTo>
                <a:cubicBezTo>
                  <a:pt x="939997" y="256519"/>
                  <a:pt x="925752" y="263696"/>
                  <a:pt x="913154" y="273234"/>
                </a:cubicBezTo>
                <a:lnTo>
                  <a:pt x="873584" y="194057"/>
                </a:lnTo>
                <a:cubicBezTo>
                  <a:pt x="894364" y="180816"/>
                  <a:pt x="917252" y="171163"/>
                  <a:pt x="941277" y="165508"/>
                </a:cubicBezTo>
                <a:cubicBezTo>
                  <a:pt x="967431" y="158818"/>
                  <a:pt x="994328" y="155420"/>
                  <a:pt x="1021335" y="155392"/>
                </a:cubicBezTo>
                <a:close/>
                <a:moveTo>
                  <a:pt x="3358183" y="38150"/>
                </a:moveTo>
                <a:lnTo>
                  <a:pt x="3475660" y="38150"/>
                </a:lnTo>
                <a:lnTo>
                  <a:pt x="3475660" y="493610"/>
                </a:lnTo>
                <a:lnTo>
                  <a:pt x="3358183" y="493610"/>
                </a:lnTo>
                <a:close/>
                <a:moveTo>
                  <a:pt x="1266767" y="38150"/>
                </a:moveTo>
                <a:lnTo>
                  <a:pt x="1384231" y="38150"/>
                </a:lnTo>
                <a:lnTo>
                  <a:pt x="1384231" y="493610"/>
                </a:lnTo>
                <a:lnTo>
                  <a:pt x="1266767" y="493610"/>
                </a:lnTo>
                <a:close/>
                <a:moveTo>
                  <a:pt x="2835198" y="84"/>
                </a:moveTo>
                <a:cubicBezTo>
                  <a:pt x="2854003" y="-789"/>
                  <a:pt x="2872477" y="5219"/>
                  <a:pt x="2887119" y="16969"/>
                </a:cubicBezTo>
                <a:cubicBezTo>
                  <a:pt x="2900026" y="27628"/>
                  <a:pt x="2907310" y="43566"/>
                  <a:pt x="2906891" y="60230"/>
                </a:cubicBezTo>
                <a:cubicBezTo>
                  <a:pt x="2907345" y="77610"/>
                  <a:pt x="2900121" y="94318"/>
                  <a:pt x="2887119" y="105963"/>
                </a:cubicBezTo>
                <a:cubicBezTo>
                  <a:pt x="2872823" y="118442"/>
                  <a:pt x="2854212" y="124933"/>
                  <a:pt x="2835198" y="124071"/>
                </a:cubicBezTo>
                <a:cubicBezTo>
                  <a:pt x="2816231" y="124943"/>
                  <a:pt x="2797647" y="118580"/>
                  <a:pt x="2783251" y="106288"/>
                </a:cubicBezTo>
                <a:cubicBezTo>
                  <a:pt x="2758667" y="84233"/>
                  <a:pt x="2756745" y="46566"/>
                  <a:pt x="2778957" y="22157"/>
                </a:cubicBezTo>
                <a:cubicBezTo>
                  <a:pt x="2780315" y="20664"/>
                  <a:pt x="2781748" y="19241"/>
                  <a:pt x="2783251" y="17893"/>
                </a:cubicBezTo>
                <a:cubicBezTo>
                  <a:pt x="2797643" y="5592"/>
                  <a:pt x="2816228" y="-779"/>
                  <a:pt x="2835198" y="84"/>
                </a:cubicBezTo>
                <a:close/>
                <a:moveTo>
                  <a:pt x="1519003" y="84"/>
                </a:moveTo>
                <a:cubicBezTo>
                  <a:pt x="1537809" y="-794"/>
                  <a:pt x="1556285" y="5215"/>
                  <a:pt x="1570924" y="16969"/>
                </a:cubicBezTo>
                <a:cubicBezTo>
                  <a:pt x="1583839" y="27623"/>
                  <a:pt x="1591129" y="43563"/>
                  <a:pt x="1590709" y="60229"/>
                </a:cubicBezTo>
                <a:cubicBezTo>
                  <a:pt x="1591165" y="77613"/>
                  <a:pt x="1583936" y="94324"/>
                  <a:pt x="1570924" y="105964"/>
                </a:cubicBezTo>
                <a:cubicBezTo>
                  <a:pt x="1556631" y="118446"/>
                  <a:pt x="1538018" y="124938"/>
                  <a:pt x="1519003" y="124072"/>
                </a:cubicBezTo>
                <a:cubicBezTo>
                  <a:pt x="1500040" y="124943"/>
                  <a:pt x="1481460" y="118580"/>
                  <a:pt x="1467069" y="106288"/>
                </a:cubicBezTo>
                <a:cubicBezTo>
                  <a:pt x="1442485" y="84253"/>
                  <a:pt x="1440546" y="46603"/>
                  <a:pt x="1462738" y="22193"/>
                </a:cubicBezTo>
                <a:cubicBezTo>
                  <a:pt x="1464107" y="20688"/>
                  <a:pt x="1465553" y="19252"/>
                  <a:pt x="1467069" y="17893"/>
                </a:cubicBezTo>
                <a:cubicBezTo>
                  <a:pt x="1481457" y="5592"/>
                  <a:pt x="1500037" y="-779"/>
                  <a:pt x="1519003" y="84"/>
                </a:cubicBezTo>
                <a:close/>
              </a:path>
            </a:pathLst>
          </a:custGeom>
          <a:solidFill>
            <a:schemeClr val="tx1"/>
          </a:solidFill>
          <a:ln w="118527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40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1FE928F1-7E12-4D02-9420-E4D7DCBDB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6424847"/>
            <a:ext cx="40322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EC288C-231A-410C-862F-6ABBF6280EC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92468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u_ros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14">
            <a:extLst>
              <a:ext uri="{FF2B5EF4-FFF2-40B4-BE49-F238E27FC236}">
                <a16:creationId xmlns:a16="http://schemas.microsoft.com/office/drawing/2014/main" id="{E0E97CEF-9554-9545-836C-FB3CE588CD2A}"/>
              </a:ext>
            </a:extLst>
          </p:cNvPr>
          <p:cNvCxnSpPr>
            <a:cxnSpLocks/>
          </p:cNvCxnSpPr>
          <p:nvPr userDrawn="1"/>
        </p:nvCxnSpPr>
        <p:spPr>
          <a:xfrm>
            <a:off x="5182546" y="1444708"/>
            <a:ext cx="1826911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8">
            <a:extLst>
              <a:ext uri="{FF2B5EF4-FFF2-40B4-BE49-F238E27FC236}">
                <a16:creationId xmlns:a16="http://schemas.microsoft.com/office/drawing/2014/main" id="{E234A8F4-7307-954B-A20E-F982C3CE3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779" y="578190"/>
            <a:ext cx="10464444" cy="803439"/>
          </a:xfrm>
        </p:spPr>
        <p:txBody>
          <a:bodyPr wrap="none"/>
          <a:lstStyle>
            <a:lvl1pPr algn="ctr">
              <a:defRPr lang="fr-FR" sz="4400" b="1" kern="1200" spc="-151" dirty="0">
                <a:solidFill>
                  <a:schemeClr val="accent3"/>
                </a:solidFill>
                <a:latin typeface="Montserrat" panose="02000505000000020004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D80B46-E3DB-5043-84F3-123624F441AF}"/>
              </a:ext>
            </a:extLst>
          </p:cNvPr>
          <p:cNvSpPr/>
          <p:nvPr userDrawn="1"/>
        </p:nvSpPr>
        <p:spPr>
          <a:xfrm>
            <a:off x="11788029" y="6369789"/>
            <a:ext cx="403972" cy="48821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2" name="Graphique 19">
            <a:extLst>
              <a:ext uri="{FF2B5EF4-FFF2-40B4-BE49-F238E27FC236}">
                <a16:creationId xmlns:a16="http://schemas.microsoft.com/office/drawing/2014/main" id="{A9F98FCB-1B32-CD48-A3E9-72A594617853}"/>
              </a:ext>
            </a:extLst>
          </p:cNvPr>
          <p:cNvSpPr/>
          <p:nvPr userDrawn="1"/>
        </p:nvSpPr>
        <p:spPr>
          <a:xfrm rot="16200000">
            <a:off x="11905623" y="6561853"/>
            <a:ext cx="168784" cy="104083"/>
          </a:xfrm>
          <a:custGeom>
            <a:avLst/>
            <a:gdLst>
              <a:gd name="connsiteX0" fmla="*/ 149093 w 168784"/>
              <a:gd name="connsiteY0" fmla="*/ 0 h 104083"/>
              <a:gd name="connsiteX1" fmla="*/ 84392 w 168784"/>
              <a:gd name="connsiteY1" fmla="*/ 64701 h 104083"/>
              <a:gd name="connsiteX2" fmla="*/ 19691 w 168784"/>
              <a:gd name="connsiteY2" fmla="*/ 0 h 104083"/>
              <a:gd name="connsiteX3" fmla="*/ 0 w 168784"/>
              <a:gd name="connsiteY3" fmla="*/ 19691 h 104083"/>
              <a:gd name="connsiteX4" fmla="*/ 84392 w 168784"/>
              <a:gd name="connsiteY4" fmla="*/ 104083 h 104083"/>
              <a:gd name="connsiteX5" fmla="*/ 168784 w 168784"/>
              <a:gd name="connsiteY5" fmla="*/ 19691 h 10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784" h="104083">
                <a:moveTo>
                  <a:pt x="149093" y="0"/>
                </a:moveTo>
                <a:lnTo>
                  <a:pt x="84392" y="64701"/>
                </a:lnTo>
                <a:lnTo>
                  <a:pt x="19691" y="0"/>
                </a:lnTo>
                <a:lnTo>
                  <a:pt x="0" y="19691"/>
                </a:lnTo>
                <a:lnTo>
                  <a:pt x="84392" y="104083"/>
                </a:lnTo>
                <a:lnTo>
                  <a:pt x="168784" y="19691"/>
                </a:lnTo>
                <a:close/>
              </a:path>
            </a:pathLst>
          </a:custGeom>
          <a:solidFill>
            <a:schemeClr val="bg1"/>
          </a:solidFill>
          <a:ln w="529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400"/>
          </a:p>
        </p:txBody>
      </p:sp>
      <p:sp>
        <p:nvSpPr>
          <p:cNvPr id="13" name="Forme libre 35">
            <a:extLst>
              <a:ext uri="{FF2B5EF4-FFF2-40B4-BE49-F238E27FC236}">
                <a16:creationId xmlns:a16="http://schemas.microsoft.com/office/drawing/2014/main" id="{416151F1-9E3C-A94C-B6CF-7CC0D9CE1A63}"/>
              </a:ext>
            </a:extLst>
          </p:cNvPr>
          <p:cNvSpPr>
            <a:spLocks noChangeAspect="1"/>
          </p:cNvSpPr>
          <p:nvPr userDrawn="1"/>
        </p:nvSpPr>
        <p:spPr>
          <a:xfrm>
            <a:off x="10647162" y="6516532"/>
            <a:ext cx="1031033" cy="181755"/>
          </a:xfrm>
          <a:custGeom>
            <a:avLst/>
            <a:gdLst>
              <a:gd name="connsiteX0" fmla="*/ 3115860 w 3475660"/>
              <a:gd name="connsiteY0" fmla="*/ 357959 h 612701"/>
              <a:gd name="connsiteX1" fmla="*/ 3064542 w 3475660"/>
              <a:gd name="connsiteY1" fmla="*/ 391703 h 612701"/>
              <a:gd name="connsiteX2" fmla="*/ 3076290 w 3475660"/>
              <a:gd name="connsiteY2" fmla="*/ 416256 h 612701"/>
              <a:gd name="connsiteX3" fmla="*/ 3108439 w 3475660"/>
              <a:gd name="connsiteY3" fmla="*/ 425473 h 612701"/>
              <a:gd name="connsiteX4" fmla="*/ 3144285 w 3475660"/>
              <a:gd name="connsiteY4" fmla="*/ 415656 h 612701"/>
              <a:gd name="connsiteX5" fmla="*/ 3166548 w 3475660"/>
              <a:gd name="connsiteY5" fmla="*/ 386807 h 612701"/>
              <a:gd name="connsiteX6" fmla="*/ 3166548 w 3475660"/>
              <a:gd name="connsiteY6" fmla="*/ 357959 h 612701"/>
              <a:gd name="connsiteX7" fmla="*/ 1024432 w 3475660"/>
              <a:gd name="connsiteY7" fmla="*/ 357958 h 612701"/>
              <a:gd name="connsiteX8" fmla="*/ 973127 w 3475660"/>
              <a:gd name="connsiteY8" fmla="*/ 391702 h 612701"/>
              <a:gd name="connsiteX9" fmla="*/ 984862 w 3475660"/>
              <a:gd name="connsiteY9" fmla="*/ 416256 h 612701"/>
              <a:gd name="connsiteX10" fmla="*/ 1017010 w 3475660"/>
              <a:gd name="connsiteY10" fmla="*/ 425472 h 612701"/>
              <a:gd name="connsiteX11" fmla="*/ 1052870 w 3475660"/>
              <a:gd name="connsiteY11" fmla="*/ 415655 h 612701"/>
              <a:gd name="connsiteX12" fmla="*/ 1052870 w 3475660"/>
              <a:gd name="connsiteY12" fmla="*/ 415655 h 612701"/>
              <a:gd name="connsiteX13" fmla="*/ 1075133 w 3475660"/>
              <a:gd name="connsiteY13" fmla="*/ 386806 h 612701"/>
              <a:gd name="connsiteX14" fmla="*/ 1075133 w 3475660"/>
              <a:gd name="connsiteY14" fmla="*/ 357958 h 612701"/>
              <a:gd name="connsiteX15" fmla="*/ 189955 w 3475660"/>
              <a:gd name="connsiteY15" fmla="*/ 248088 h 612701"/>
              <a:gd name="connsiteX16" fmla="*/ 139565 w 3475660"/>
              <a:gd name="connsiteY16" fmla="*/ 268208 h 612701"/>
              <a:gd name="connsiteX17" fmla="*/ 138526 w 3475660"/>
              <a:gd name="connsiteY17" fmla="*/ 269239 h 612701"/>
              <a:gd name="connsiteX18" fmla="*/ 118741 w 3475660"/>
              <a:gd name="connsiteY18" fmla="*/ 327262 h 612701"/>
              <a:gd name="connsiteX19" fmla="*/ 138526 w 3475660"/>
              <a:gd name="connsiteY19" fmla="*/ 385258 h 612701"/>
              <a:gd name="connsiteX20" fmla="*/ 238792 w 3475660"/>
              <a:gd name="connsiteY20" fmla="*/ 386374 h 612701"/>
              <a:gd name="connsiteX21" fmla="*/ 239915 w 3475660"/>
              <a:gd name="connsiteY21" fmla="*/ 385258 h 612701"/>
              <a:gd name="connsiteX22" fmla="*/ 259700 w 3475660"/>
              <a:gd name="connsiteY22" fmla="*/ 327262 h 612701"/>
              <a:gd name="connsiteX23" fmla="*/ 239915 w 3475660"/>
              <a:gd name="connsiteY23" fmla="*/ 269239 h 612701"/>
              <a:gd name="connsiteX24" fmla="*/ 189955 w 3475660"/>
              <a:gd name="connsiteY24" fmla="*/ 248088 h 612701"/>
              <a:gd name="connsiteX25" fmla="*/ 2160117 w 3475660"/>
              <a:gd name="connsiteY25" fmla="*/ 248083 h 612701"/>
              <a:gd name="connsiteX26" fmla="*/ 2109437 w 3475660"/>
              <a:gd name="connsiteY26" fmla="*/ 268909 h 612701"/>
              <a:gd name="connsiteX27" fmla="*/ 2109406 w 3475660"/>
              <a:gd name="connsiteY27" fmla="*/ 268939 h 612701"/>
              <a:gd name="connsiteX28" fmla="*/ 2089608 w 3475660"/>
              <a:gd name="connsiteY28" fmla="*/ 326637 h 612701"/>
              <a:gd name="connsiteX29" fmla="*/ 2109406 w 3475660"/>
              <a:gd name="connsiteY29" fmla="*/ 385258 h 612701"/>
              <a:gd name="connsiteX30" fmla="*/ 2209651 w 3475660"/>
              <a:gd name="connsiteY30" fmla="*/ 386383 h 612701"/>
              <a:gd name="connsiteX31" fmla="*/ 2210783 w 3475660"/>
              <a:gd name="connsiteY31" fmla="*/ 385258 h 612701"/>
              <a:gd name="connsiteX32" fmla="*/ 2230581 w 3475660"/>
              <a:gd name="connsiteY32" fmla="*/ 326637 h 612701"/>
              <a:gd name="connsiteX33" fmla="*/ 2210783 w 3475660"/>
              <a:gd name="connsiteY33" fmla="*/ 268939 h 612701"/>
              <a:gd name="connsiteX34" fmla="*/ 2160117 w 3475660"/>
              <a:gd name="connsiteY34" fmla="*/ 248083 h 612701"/>
              <a:gd name="connsiteX35" fmla="*/ 2776459 w 3475660"/>
              <a:gd name="connsiteY35" fmla="*/ 160913 h 612701"/>
              <a:gd name="connsiteX36" fmla="*/ 2893911 w 3475660"/>
              <a:gd name="connsiteY36" fmla="*/ 160913 h 612701"/>
              <a:gd name="connsiteX37" fmla="*/ 2893911 w 3475660"/>
              <a:gd name="connsiteY37" fmla="*/ 493610 h 612701"/>
              <a:gd name="connsiteX38" fmla="*/ 2776459 w 3475660"/>
              <a:gd name="connsiteY38" fmla="*/ 493610 h 612701"/>
              <a:gd name="connsiteX39" fmla="*/ 449487 w 3475660"/>
              <a:gd name="connsiteY39" fmla="*/ 160913 h 612701"/>
              <a:gd name="connsiteX40" fmla="*/ 566950 w 3475660"/>
              <a:gd name="connsiteY40" fmla="*/ 160913 h 612701"/>
              <a:gd name="connsiteX41" fmla="*/ 566950 w 3475660"/>
              <a:gd name="connsiteY41" fmla="*/ 327861 h 612701"/>
              <a:gd name="connsiteX42" fmla="*/ 581163 w 3475660"/>
              <a:gd name="connsiteY42" fmla="*/ 382511 h 612701"/>
              <a:gd name="connsiteX43" fmla="*/ 622594 w 3475660"/>
              <a:gd name="connsiteY43" fmla="*/ 399696 h 612701"/>
              <a:gd name="connsiteX44" fmla="*/ 668025 w 3475660"/>
              <a:gd name="connsiteY44" fmla="*/ 380364 h 612701"/>
              <a:gd name="connsiteX45" fmla="*/ 685647 w 3475660"/>
              <a:gd name="connsiteY45" fmla="*/ 321117 h 612701"/>
              <a:gd name="connsiteX46" fmla="*/ 685647 w 3475660"/>
              <a:gd name="connsiteY46" fmla="*/ 160913 h 612701"/>
              <a:gd name="connsiteX47" fmla="*/ 803111 w 3475660"/>
              <a:gd name="connsiteY47" fmla="*/ 160913 h 612701"/>
              <a:gd name="connsiteX48" fmla="*/ 803111 w 3475660"/>
              <a:gd name="connsiteY48" fmla="*/ 493610 h 612701"/>
              <a:gd name="connsiteX49" fmla="*/ 691207 w 3475660"/>
              <a:gd name="connsiteY49" fmla="*/ 493610 h 612701"/>
              <a:gd name="connsiteX50" fmla="*/ 691207 w 3475660"/>
              <a:gd name="connsiteY50" fmla="*/ 458018 h 612701"/>
              <a:gd name="connsiteX51" fmla="*/ 646694 w 3475660"/>
              <a:gd name="connsiteY51" fmla="*/ 488690 h 612701"/>
              <a:gd name="connsiteX52" fmla="*/ 591679 w 3475660"/>
              <a:gd name="connsiteY52" fmla="*/ 499130 h 612701"/>
              <a:gd name="connsiteX53" fmla="*/ 488126 w 3475660"/>
              <a:gd name="connsiteY53" fmla="*/ 461065 h 612701"/>
              <a:gd name="connsiteX54" fmla="*/ 449487 w 3475660"/>
              <a:gd name="connsiteY54" fmla="*/ 346894 h 612701"/>
              <a:gd name="connsiteX55" fmla="*/ 1460265 w 3475660"/>
              <a:gd name="connsiteY55" fmla="*/ 160913 h 612701"/>
              <a:gd name="connsiteX56" fmla="*/ 1577729 w 3475660"/>
              <a:gd name="connsiteY56" fmla="*/ 160913 h 612701"/>
              <a:gd name="connsiteX57" fmla="*/ 1577729 w 3475660"/>
              <a:gd name="connsiteY57" fmla="*/ 493610 h 612701"/>
              <a:gd name="connsiteX58" fmla="*/ 1460265 w 3475660"/>
              <a:gd name="connsiteY58" fmla="*/ 493610 h 612701"/>
              <a:gd name="connsiteX59" fmla="*/ 1797198 w 3475660"/>
              <a:gd name="connsiteY59" fmla="*/ 155395 h 612701"/>
              <a:gd name="connsiteX60" fmla="*/ 1869521 w 3475660"/>
              <a:gd name="connsiteY60" fmla="*/ 162763 h 612701"/>
              <a:gd name="connsiteX61" fmla="*/ 1929492 w 3475660"/>
              <a:gd name="connsiteY61" fmla="*/ 183619 h 612701"/>
              <a:gd name="connsiteX62" fmla="*/ 1894249 w 3475660"/>
              <a:gd name="connsiteY62" fmla="*/ 262797 h 612701"/>
              <a:gd name="connsiteX63" fmla="*/ 1797815 w 3475660"/>
              <a:gd name="connsiteY63" fmla="*/ 238243 h 612701"/>
              <a:gd name="connsiteX64" fmla="*/ 1757012 w 3475660"/>
              <a:gd name="connsiteY64" fmla="*/ 244689 h 612701"/>
              <a:gd name="connsiteX65" fmla="*/ 1744019 w 3475660"/>
              <a:gd name="connsiteY65" fmla="*/ 261573 h 612701"/>
              <a:gd name="connsiteX66" fmla="*/ 1758244 w 3475660"/>
              <a:gd name="connsiteY66" fmla="*/ 277859 h 612701"/>
              <a:gd name="connsiteX67" fmla="*/ 1805235 w 3475660"/>
              <a:gd name="connsiteY67" fmla="*/ 287350 h 612701"/>
              <a:gd name="connsiteX68" fmla="*/ 1873848 w 3475660"/>
              <a:gd name="connsiteY68" fmla="*/ 301487 h 612701"/>
              <a:gd name="connsiteX69" fmla="*/ 1921153 w 3475660"/>
              <a:gd name="connsiteY69" fmla="*/ 330635 h 612701"/>
              <a:gd name="connsiteX70" fmla="*/ 1941240 w 3475660"/>
              <a:gd name="connsiteY70" fmla="*/ 389881 h 612701"/>
              <a:gd name="connsiteX71" fmla="*/ 1922071 w 3475660"/>
              <a:gd name="connsiteY71" fmla="*/ 446030 h 612701"/>
              <a:gd name="connsiteX72" fmla="*/ 1865509 w 3475660"/>
              <a:gd name="connsiteY72" fmla="*/ 485019 h 612701"/>
              <a:gd name="connsiteX73" fmla="*/ 1775552 w 3475660"/>
              <a:gd name="connsiteY73" fmla="*/ 499131 h 612701"/>
              <a:gd name="connsiteX74" fmla="*/ 1692716 w 3475660"/>
              <a:gd name="connsiteY74" fmla="*/ 489614 h 612701"/>
              <a:gd name="connsiteX75" fmla="*/ 1692716 w 3475660"/>
              <a:gd name="connsiteY75" fmla="*/ 489614 h 612701"/>
              <a:gd name="connsiteX76" fmla="*/ 1627185 w 3475660"/>
              <a:gd name="connsiteY76" fmla="*/ 464762 h 612701"/>
              <a:gd name="connsiteX77" fmla="*/ 1662416 w 3475660"/>
              <a:gd name="connsiteY77" fmla="*/ 384960 h 612701"/>
              <a:gd name="connsiteX78" fmla="*/ 1716827 w 3475660"/>
              <a:gd name="connsiteY78" fmla="*/ 407365 h 612701"/>
              <a:gd name="connsiteX79" fmla="*/ 1779264 w 3475660"/>
              <a:gd name="connsiteY79" fmla="*/ 415657 h 612701"/>
              <a:gd name="connsiteX80" fmla="*/ 1819765 w 3475660"/>
              <a:gd name="connsiteY80" fmla="*/ 409813 h 612701"/>
              <a:gd name="connsiteX81" fmla="*/ 1831814 w 3475660"/>
              <a:gd name="connsiteY81" fmla="*/ 392953 h 612701"/>
              <a:gd name="connsiteX82" fmla="*/ 1817286 w 3475660"/>
              <a:gd name="connsiteY82" fmla="*/ 377292 h 612701"/>
              <a:gd name="connsiteX83" fmla="*/ 1771226 w 3475660"/>
              <a:gd name="connsiteY83" fmla="*/ 368375 h 612701"/>
              <a:gd name="connsiteX84" fmla="*/ 1702915 w 3475660"/>
              <a:gd name="connsiteY84" fmla="*/ 355487 h 612701"/>
              <a:gd name="connsiteX85" fmla="*/ 1654377 w 3475660"/>
              <a:gd name="connsiteY85" fmla="*/ 326039 h 612701"/>
              <a:gd name="connsiteX86" fmla="*/ 1633976 w 3475660"/>
              <a:gd name="connsiteY86" fmla="*/ 265869 h 612701"/>
              <a:gd name="connsiteX87" fmla="*/ 1653145 w 3475660"/>
              <a:gd name="connsiteY87" fmla="*/ 209096 h 612701"/>
              <a:gd name="connsiteX88" fmla="*/ 1709091 w 3475660"/>
              <a:gd name="connsiteY88" fmla="*/ 169807 h 612701"/>
              <a:gd name="connsiteX89" fmla="*/ 1797198 w 3475660"/>
              <a:gd name="connsiteY89" fmla="*/ 155395 h 612701"/>
              <a:gd name="connsiteX90" fmla="*/ 164498 w 3475660"/>
              <a:gd name="connsiteY90" fmla="*/ 155394 h 612701"/>
              <a:gd name="connsiteX91" fmla="*/ 263410 w 3475660"/>
              <a:gd name="connsiteY91" fmla="*/ 194059 h 612701"/>
              <a:gd name="connsiteX92" fmla="*/ 263410 w 3475660"/>
              <a:gd name="connsiteY92" fmla="*/ 160913 h 612701"/>
              <a:gd name="connsiteX93" fmla="*/ 375302 w 3475660"/>
              <a:gd name="connsiteY93" fmla="*/ 160913 h 612701"/>
              <a:gd name="connsiteX94" fmla="*/ 375302 w 3475660"/>
              <a:gd name="connsiteY94" fmla="*/ 612701 h 612701"/>
              <a:gd name="connsiteX95" fmla="*/ 257838 w 3475660"/>
              <a:gd name="connsiteY95" fmla="*/ 612701 h 612701"/>
              <a:gd name="connsiteX96" fmla="*/ 257838 w 3475660"/>
              <a:gd name="connsiteY96" fmla="*/ 464137 h 612701"/>
              <a:gd name="connsiteX97" fmla="*/ 164498 w 3475660"/>
              <a:gd name="connsiteY97" fmla="*/ 499129 h 612701"/>
              <a:gd name="connsiteX98" fmla="*/ 81347 w 3475660"/>
              <a:gd name="connsiteY98" fmla="*/ 477949 h 612701"/>
              <a:gd name="connsiteX99" fmla="*/ 21992 w 3475660"/>
              <a:gd name="connsiteY99" fmla="*/ 417803 h 612701"/>
              <a:gd name="connsiteX100" fmla="*/ 45 w 3475660"/>
              <a:gd name="connsiteY100" fmla="*/ 327262 h 612701"/>
              <a:gd name="connsiteX101" fmla="*/ 21992 w 3475660"/>
              <a:gd name="connsiteY101" fmla="*/ 236720 h 612701"/>
              <a:gd name="connsiteX102" fmla="*/ 81347 w 3475660"/>
              <a:gd name="connsiteY102" fmla="*/ 176550 h 612701"/>
              <a:gd name="connsiteX103" fmla="*/ 164498 w 3475660"/>
              <a:gd name="connsiteY103" fmla="*/ 155394 h 612701"/>
              <a:gd name="connsiteX104" fmla="*/ 3112765 w 3475660"/>
              <a:gd name="connsiteY104" fmla="*/ 155393 h 612701"/>
              <a:gd name="connsiteX105" fmla="*/ 3240129 w 3475660"/>
              <a:gd name="connsiteY105" fmla="*/ 193134 h 612701"/>
              <a:gd name="connsiteX106" fmla="*/ 3284000 w 3475660"/>
              <a:gd name="connsiteY106" fmla="*/ 308853 h 612701"/>
              <a:gd name="connsiteX107" fmla="*/ 3284000 w 3475660"/>
              <a:gd name="connsiteY107" fmla="*/ 493610 h 612701"/>
              <a:gd name="connsiteX108" fmla="*/ 3174598 w 3475660"/>
              <a:gd name="connsiteY108" fmla="*/ 493610 h 612701"/>
              <a:gd name="connsiteX109" fmla="*/ 3174598 w 3475660"/>
              <a:gd name="connsiteY109" fmla="*/ 450649 h 612701"/>
              <a:gd name="connsiteX110" fmla="*/ 3075661 w 3475660"/>
              <a:gd name="connsiteY110" fmla="*/ 499130 h 612701"/>
              <a:gd name="connsiteX111" fmla="*/ 3008294 w 3475660"/>
              <a:gd name="connsiteY111" fmla="*/ 485642 h 612701"/>
              <a:gd name="connsiteX112" fmla="*/ 2965327 w 3475660"/>
              <a:gd name="connsiteY112" fmla="*/ 449100 h 612701"/>
              <a:gd name="connsiteX113" fmla="*/ 2950787 w 3475660"/>
              <a:gd name="connsiteY113" fmla="*/ 396623 h 612701"/>
              <a:gd name="connsiteX114" fmla="*/ 2987262 w 3475660"/>
              <a:gd name="connsiteY114" fmla="*/ 323265 h 612701"/>
              <a:gd name="connsiteX115" fmla="*/ 3099783 w 3475660"/>
              <a:gd name="connsiteY115" fmla="*/ 297189 h 612701"/>
              <a:gd name="connsiteX116" fmla="*/ 3166547 w 3475660"/>
              <a:gd name="connsiteY116" fmla="*/ 297189 h 612701"/>
              <a:gd name="connsiteX117" fmla="*/ 3095457 w 3475660"/>
              <a:gd name="connsiteY117" fmla="*/ 244387 h 612701"/>
              <a:gd name="connsiteX118" fmla="*/ 3046605 w 3475660"/>
              <a:gd name="connsiteY118" fmla="*/ 252055 h 612701"/>
              <a:gd name="connsiteX119" fmla="*/ 3004570 w 3475660"/>
              <a:gd name="connsiteY119" fmla="*/ 273236 h 612701"/>
              <a:gd name="connsiteX120" fmla="*/ 2965000 w 3475660"/>
              <a:gd name="connsiteY120" fmla="*/ 194058 h 612701"/>
              <a:gd name="connsiteX121" fmla="*/ 3032694 w 3475660"/>
              <a:gd name="connsiteY121" fmla="*/ 165509 h 612701"/>
              <a:gd name="connsiteX122" fmla="*/ 3112765 w 3475660"/>
              <a:gd name="connsiteY122" fmla="*/ 155393 h 612701"/>
              <a:gd name="connsiteX123" fmla="*/ 2574912 w 3475660"/>
              <a:gd name="connsiteY123" fmla="*/ 155393 h 612701"/>
              <a:gd name="connsiteX124" fmla="*/ 2673221 w 3475660"/>
              <a:gd name="connsiteY124" fmla="*/ 179621 h 612701"/>
              <a:gd name="connsiteX125" fmla="*/ 2731934 w 3475660"/>
              <a:gd name="connsiteY125" fmla="*/ 246835 h 612701"/>
              <a:gd name="connsiteX126" fmla="*/ 2641072 w 3475660"/>
              <a:gd name="connsiteY126" fmla="*/ 292893 h 612701"/>
              <a:gd name="connsiteX127" fmla="*/ 2574283 w 3475660"/>
              <a:gd name="connsiteY127" fmla="*/ 248082 h 612701"/>
              <a:gd name="connsiteX128" fmla="*/ 2522060 w 3475660"/>
              <a:gd name="connsiteY128" fmla="*/ 268938 h 612701"/>
              <a:gd name="connsiteX129" fmla="*/ 2501332 w 3475660"/>
              <a:gd name="connsiteY129" fmla="*/ 326636 h 612701"/>
              <a:gd name="connsiteX130" fmla="*/ 2522060 w 3475660"/>
              <a:gd name="connsiteY130" fmla="*/ 385257 h 612701"/>
              <a:gd name="connsiteX131" fmla="*/ 2574283 w 3475660"/>
              <a:gd name="connsiteY131" fmla="*/ 406438 h 612701"/>
              <a:gd name="connsiteX132" fmla="*/ 2641072 w 3475660"/>
              <a:gd name="connsiteY132" fmla="*/ 361629 h 612701"/>
              <a:gd name="connsiteX133" fmla="*/ 2731934 w 3475660"/>
              <a:gd name="connsiteY133" fmla="*/ 407662 h 612701"/>
              <a:gd name="connsiteX134" fmla="*/ 2673221 w 3475660"/>
              <a:gd name="connsiteY134" fmla="*/ 474876 h 612701"/>
              <a:gd name="connsiteX135" fmla="*/ 2574913 w 3475660"/>
              <a:gd name="connsiteY135" fmla="*/ 499129 h 612701"/>
              <a:gd name="connsiteX136" fmla="*/ 2475371 w 3475660"/>
              <a:gd name="connsiteY136" fmla="*/ 477025 h 612701"/>
              <a:gd name="connsiteX137" fmla="*/ 2475371 w 3475660"/>
              <a:gd name="connsiteY137" fmla="*/ 477025 h 612701"/>
              <a:gd name="connsiteX138" fmla="*/ 2398115 w 3475660"/>
              <a:gd name="connsiteY138" fmla="*/ 253881 h 612701"/>
              <a:gd name="connsiteX139" fmla="*/ 2475371 w 3475660"/>
              <a:gd name="connsiteY139" fmla="*/ 177173 h 612701"/>
              <a:gd name="connsiteX140" fmla="*/ 2574912 w 3475660"/>
              <a:gd name="connsiteY140" fmla="*/ 155393 h 612701"/>
              <a:gd name="connsiteX141" fmla="*/ 2160246 w 3475660"/>
              <a:gd name="connsiteY141" fmla="*/ 155393 h 612701"/>
              <a:gd name="connsiteX142" fmla="*/ 2257774 w 3475660"/>
              <a:gd name="connsiteY142" fmla="*/ 177173 h 612701"/>
              <a:gd name="connsiteX143" fmla="*/ 2325166 w 3475660"/>
              <a:gd name="connsiteY143" fmla="*/ 237943 h 612701"/>
              <a:gd name="connsiteX144" fmla="*/ 2270543 w 3475660"/>
              <a:gd name="connsiteY144" fmla="*/ 469892 h 612701"/>
              <a:gd name="connsiteX145" fmla="*/ 2257774 w 3475660"/>
              <a:gd name="connsiteY145" fmla="*/ 477025 h 612701"/>
              <a:gd name="connsiteX146" fmla="*/ 2063044 w 3475660"/>
              <a:gd name="connsiteY146" fmla="*/ 477025 h 612701"/>
              <a:gd name="connsiteX147" fmla="*/ 2063044 w 3475660"/>
              <a:gd name="connsiteY147" fmla="*/ 477025 h 612701"/>
              <a:gd name="connsiteX148" fmla="*/ 1970924 w 3475660"/>
              <a:gd name="connsiteY148" fmla="*/ 326637 h 612701"/>
              <a:gd name="connsiteX149" fmla="*/ 2062717 w 3475660"/>
              <a:gd name="connsiteY149" fmla="*/ 177173 h 612701"/>
              <a:gd name="connsiteX150" fmla="*/ 2160246 w 3475660"/>
              <a:gd name="connsiteY150" fmla="*/ 155393 h 612701"/>
              <a:gd name="connsiteX151" fmla="*/ 1021335 w 3475660"/>
              <a:gd name="connsiteY151" fmla="*/ 155392 h 612701"/>
              <a:gd name="connsiteX152" fmla="*/ 1148701 w 3475660"/>
              <a:gd name="connsiteY152" fmla="*/ 193133 h 612701"/>
              <a:gd name="connsiteX153" fmla="*/ 1192584 w 3475660"/>
              <a:gd name="connsiteY153" fmla="*/ 308853 h 612701"/>
              <a:gd name="connsiteX154" fmla="*/ 1192584 w 3475660"/>
              <a:gd name="connsiteY154" fmla="*/ 493609 h 612701"/>
              <a:gd name="connsiteX155" fmla="*/ 1083170 w 3475660"/>
              <a:gd name="connsiteY155" fmla="*/ 493609 h 612701"/>
              <a:gd name="connsiteX156" fmla="*/ 1083170 w 3475660"/>
              <a:gd name="connsiteY156" fmla="*/ 450648 h 612701"/>
              <a:gd name="connsiteX157" fmla="*/ 984245 w 3475660"/>
              <a:gd name="connsiteY157" fmla="*/ 499128 h 612701"/>
              <a:gd name="connsiteX158" fmla="*/ 916866 w 3475660"/>
              <a:gd name="connsiteY158" fmla="*/ 485641 h 612701"/>
              <a:gd name="connsiteX159" fmla="*/ 873899 w 3475660"/>
              <a:gd name="connsiteY159" fmla="*/ 449099 h 612701"/>
              <a:gd name="connsiteX160" fmla="*/ 859371 w 3475660"/>
              <a:gd name="connsiteY160" fmla="*/ 396622 h 612701"/>
              <a:gd name="connsiteX161" fmla="*/ 895846 w 3475660"/>
              <a:gd name="connsiteY161" fmla="*/ 323264 h 612701"/>
              <a:gd name="connsiteX162" fmla="*/ 1008355 w 3475660"/>
              <a:gd name="connsiteY162" fmla="*/ 297187 h 612701"/>
              <a:gd name="connsiteX163" fmla="*/ 1075131 w 3475660"/>
              <a:gd name="connsiteY163" fmla="*/ 297187 h 612701"/>
              <a:gd name="connsiteX164" fmla="*/ 1004028 w 3475660"/>
              <a:gd name="connsiteY164" fmla="*/ 244385 h 612701"/>
              <a:gd name="connsiteX165" fmla="*/ 955188 w 3475660"/>
              <a:gd name="connsiteY165" fmla="*/ 252054 h 612701"/>
              <a:gd name="connsiteX166" fmla="*/ 913154 w 3475660"/>
              <a:gd name="connsiteY166" fmla="*/ 273234 h 612701"/>
              <a:gd name="connsiteX167" fmla="*/ 873584 w 3475660"/>
              <a:gd name="connsiteY167" fmla="*/ 194057 h 612701"/>
              <a:gd name="connsiteX168" fmla="*/ 941277 w 3475660"/>
              <a:gd name="connsiteY168" fmla="*/ 165508 h 612701"/>
              <a:gd name="connsiteX169" fmla="*/ 1021335 w 3475660"/>
              <a:gd name="connsiteY169" fmla="*/ 155392 h 612701"/>
              <a:gd name="connsiteX170" fmla="*/ 3358183 w 3475660"/>
              <a:gd name="connsiteY170" fmla="*/ 38150 h 612701"/>
              <a:gd name="connsiteX171" fmla="*/ 3475660 w 3475660"/>
              <a:gd name="connsiteY171" fmla="*/ 38150 h 612701"/>
              <a:gd name="connsiteX172" fmla="*/ 3475660 w 3475660"/>
              <a:gd name="connsiteY172" fmla="*/ 493610 h 612701"/>
              <a:gd name="connsiteX173" fmla="*/ 3358183 w 3475660"/>
              <a:gd name="connsiteY173" fmla="*/ 493610 h 612701"/>
              <a:gd name="connsiteX174" fmla="*/ 1266767 w 3475660"/>
              <a:gd name="connsiteY174" fmla="*/ 38150 h 612701"/>
              <a:gd name="connsiteX175" fmla="*/ 1384231 w 3475660"/>
              <a:gd name="connsiteY175" fmla="*/ 38150 h 612701"/>
              <a:gd name="connsiteX176" fmla="*/ 1384231 w 3475660"/>
              <a:gd name="connsiteY176" fmla="*/ 493610 h 612701"/>
              <a:gd name="connsiteX177" fmla="*/ 1266767 w 3475660"/>
              <a:gd name="connsiteY177" fmla="*/ 493610 h 612701"/>
              <a:gd name="connsiteX178" fmla="*/ 2835198 w 3475660"/>
              <a:gd name="connsiteY178" fmla="*/ 84 h 612701"/>
              <a:gd name="connsiteX179" fmla="*/ 2887119 w 3475660"/>
              <a:gd name="connsiteY179" fmla="*/ 16969 h 612701"/>
              <a:gd name="connsiteX180" fmla="*/ 2906891 w 3475660"/>
              <a:gd name="connsiteY180" fmla="*/ 60230 h 612701"/>
              <a:gd name="connsiteX181" fmla="*/ 2887119 w 3475660"/>
              <a:gd name="connsiteY181" fmla="*/ 105963 h 612701"/>
              <a:gd name="connsiteX182" fmla="*/ 2835198 w 3475660"/>
              <a:gd name="connsiteY182" fmla="*/ 124071 h 612701"/>
              <a:gd name="connsiteX183" fmla="*/ 2783251 w 3475660"/>
              <a:gd name="connsiteY183" fmla="*/ 106288 h 612701"/>
              <a:gd name="connsiteX184" fmla="*/ 2778957 w 3475660"/>
              <a:gd name="connsiteY184" fmla="*/ 22157 h 612701"/>
              <a:gd name="connsiteX185" fmla="*/ 2783251 w 3475660"/>
              <a:gd name="connsiteY185" fmla="*/ 17893 h 612701"/>
              <a:gd name="connsiteX186" fmla="*/ 2835198 w 3475660"/>
              <a:gd name="connsiteY186" fmla="*/ 84 h 612701"/>
              <a:gd name="connsiteX187" fmla="*/ 1519003 w 3475660"/>
              <a:gd name="connsiteY187" fmla="*/ 84 h 612701"/>
              <a:gd name="connsiteX188" fmla="*/ 1570924 w 3475660"/>
              <a:gd name="connsiteY188" fmla="*/ 16969 h 612701"/>
              <a:gd name="connsiteX189" fmla="*/ 1590709 w 3475660"/>
              <a:gd name="connsiteY189" fmla="*/ 60229 h 612701"/>
              <a:gd name="connsiteX190" fmla="*/ 1570924 w 3475660"/>
              <a:gd name="connsiteY190" fmla="*/ 105964 h 612701"/>
              <a:gd name="connsiteX191" fmla="*/ 1519003 w 3475660"/>
              <a:gd name="connsiteY191" fmla="*/ 124072 h 612701"/>
              <a:gd name="connsiteX192" fmla="*/ 1467069 w 3475660"/>
              <a:gd name="connsiteY192" fmla="*/ 106288 h 612701"/>
              <a:gd name="connsiteX193" fmla="*/ 1462738 w 3475660"/>
              <a:gd name="connsiteY193" fmla="*/ 22193 h 612701"/>
              <a:gd name="connsiteX194" fmla="*/ 1467069 w 3475660"/>
              <a:gd name="connsiteY194" fmla="*/ 17893 h 612701"/>
              <a:gd name="connsiteX195" fmla="*/ 1519003 w 3475660"/>
              <a:gd name="connsiteY195" fmla="*/ 84 h 61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3475660" h="612701">
                <a:moveTo>
                  <a:pt x="3115860" y="357959"/>
                </a:moveTo>
                <a:cubicBezTo>
                  <a:pt x="3081648" y="357959"/>
                  <a:pt x="3064542" y="369207"/>
                  <a:pt x="3064542" y="391703"/>
                </a:cubicBezTo>
                <a:cubicBezTo>
                  <a:pt x="3064231" y="401292"/>
                  <a:pt x="3068607" y="410438"/>
                  <a:pt x="3076290" y="416256"/>
                </a:cubicBezTo>
                <a:cubicBezTo>
                  <a:pt x="3085640" y="422867"/>
                  <a:pt x="3096979" y="426118"/>
                  <a:pt x="3108439" y="425473"/>
                </a:cubicBezTo>
                <a:cubicBezTo>
                  <a:pt x="3121096" y="425737"/>
                  <a:pt x="3133554" y="422325"/>
                  <a:pt x="3144285" y="415656"/>
                </a:cubicBezTo>
                <a:cubicBezTo>
                  <a:pt x="3154808" y="408847"/>
                  <a:pt x="3162664" y="398666"/>
                  <a:pt x="3166548" y="386807"/>
                </a:cubicBezTo>
                <a:lnTo>
                  <a:pt x="3166548" y="357959"/>
                </a:lnTo>
                <a:close/>
                <a:moveTo>
                  <a:pt x="1024432" y="357958"/>
                </a:moveTo>
                <a:cubicBezTo>
                  <a:pt x="990220" y="357958"/>
                  <a:pt x="973118" y="369206"/>
                  <a:pt x="973127" y="391702"/>
                </a:cubicBezTo>
                <a:cubicBezTo>
                  <a:pt x="972811" y="401289"/>
                  <a:pt x="977183" y="410436"/>
                  <a:pt x="984862" y="416256"/>
                </a:cubicBezTo>
                <a:cubicBezTo>
                  <a:pt x="994212" y="422864"/>
                  <a:pt x="1005550" y="426114"/>
                  <a:pt x="1017010" y="425472"/>
                </a:cubicBezTo>
                <a:cubicBezTo>
                  <a:pt x="1029670" y="425734"/>
                  <a:pt x="1042133" y="422322"/>
                  <a:pt x="1052870" y="415655"/>
                </a:cubicBezTo>
                <a:lnTo>
                  <a:pt x="1052870" y="415655"/>
                </a:lnTo>
                <a:cubicBezTo>
                  <a:pt x="1063385" y="408839"/>
                  <a:pt x="1071240" y="398661"/>
                  <a:pt x="1075133" y="386806"/>
                </a:cubicBezTo>
                <a:lnTo>
                  <a:pt x="1075133" y="357958"/>
                </a:lnTo>
                <a:close/>
                <a:moveTo>
                  <a:pt x="189955" y="248088"/>
                </a:moveTo>
                <a:cubicBezTo>
                  <a:pt x="171795" y="247901"/>
                  <a:pt x="153564" y="254593"/>
                  <a:pt x="139565" y="268208"/>
                </a:cubicBezTo>
                <a:cubicBezTo>
                  <a:pt x="139215" y="268548"/>
                  <a:pt x="138868" y="268892"/>
                  <a:pt x="138526" y="269239"/>
                </a:cubicBezTo>
                <a:cubicBezTo>
                  <a:pt x="124631" y="285317"/>
                  <a:pt x="117541" y="306110"/>
                  <a:pt x="118741" y="327262"/>
                </a:cubicBezTo>
                <a:cubicBezTo>
                  <a:pt x="117537" y="348407"/>
                  <a:pt x="124628" y="369193"/>
                  <a:pt x="138526" y="385258"/>
                </a:cubicBezTo>
                <a:cubicBezTo>
                  <a:pt x="165903" y="413058"/>
                  <a:pt x="210794" y="413557"/>
                  <a:pt x="238792" y="386374"/>
                </a:cubicBezTo>
                <a:cubicBezTo>
                  <a:pt x="239170" y="386006"/>
                  <a:pt x="239544" y="385634"/>
                  <a:pt x="239915" y="385258"/>
                </a:cubicBezTo>
                <a:cubicBezTo>
                  <a:pt x="253807" y="369190"/>
                  <a:pt x="260898" y="348406"/>
                  <a:pt x="259700" y="327262"/>
                </a:cubicBezTo>
                <a:cubicBezTo>
                  <a:pt x="260893" y="306110"/>
                  <a:pt x="253803" y="285320"/>
                  <a:pt x="239915" y="269239"/>
                </a:cubicBezTo>
                <a:cubicBezTo>
                  <a:pt x="226203" y="255340"/>
                  <a:pt x="208114" y="248274"/>
                  <a:pt x="189955" y="248088"/>
                </a:cubicBezTo>
                <a:close/>
                <a:moveTo>
                  <a:pt x="2160117" y="248083"/>
                </a:moveTo>
                <a:cubicBezTo>
                  <a:pt x="2141777" y="248078"/>
                  <a:pt x="2123434" y="255019"/>
                  <a:pt x="2109437" y="268909"/>
                </a:cubicBezTo>
                <a:cubicBezTo>
                  <a:pt x="2109427" y="268919"/>
                  <a:pt x="2109416" y="268929"/>
                  <a:pt x="2109406" y="268939"/>
                </a:cubicBezTo>
                <a:cubicBezTo>
                  <a:pt x="2095470" y="284866"/>
                  <a:pt x="2088365" y="305575"/>
                  <a:pt x="2089608" y="326637"/>
                </a:cubicBezTo>
                <a:cubicBezTo>
                  <a:pt x="2088334" y="347983"/>
                  <a:pt x="2095429" y="368990"/>
                  <a:pt x="2109406" y="385258"/>
                </a:cubicBezTo>
                <a:cubicBezTo>
                  <a:pt x="2136776" y="413054"/>
                  <a:pt x="2181657" y="413558"/>
                  <a:pt x="2209651" y="386383"/>
                </a:cubicBezTo>
                <a:cubicBezTo>
                  <a:pt x="2210033" y="386012"/>
                  <a:pt x="2210410" y="385637"/>
                  <a:pt x="2210783" y="385258"/>
                </a:cubicBezTo>
                <a:cubicBezTo>
                  <a:pt x="2224750" y="368984"/>
                  <a:pt x="2231843" y="347981"/>
                  <a:pt x="2230581" y="326637"/>
                </a:cubicBezTo>
                <a:cubicBezTo>
                  <a:pt x="2231813" y="305577"/>
                  <a:pt x="2224709" y="284872"/>
                  <a:pt x="2210783" y="268939"/>
                </a:cubicBezTo>
                <a:cubicBezTo>
                  <a:pt x="2196795" y="255041"/>
                  <a:pt x="2178457" y="248089"/>
                  <a:pt x="2160117" y="248083"/>
                </a:cubicBezTo>
                <a:close/>
                <a:moveTo>
                  <a:pt x="2776459" y="160913"/>
                </a:moveTo>
                <a:lnTo>
                  <a:pt x="2893911" y="160913"/>
                </a:lnTo>
                <a:lnTo>
                  <a:pt x="2893911" y="493610"/>
                </a:lnTo>
                <a:lnTo>
                  <a:pt x="2776459" y="493610"/>
                </a:lnTo>
                <a:close/>
                <a:moveTo>
                  <a:pt x="449487" y="160913"/>
                </a:moveTo>
                <a:lnTo>
                  <a:pt x="566950" y="160913"/>
                </a:lnTo>
                <a:lnTo>
                  <a:pt x="566950" y="327861"/>
                </a:lnTo>
                <a:cubicBezTo>
                  <a:pt x="565336" y="347149"/>
                  <a:pt x="570346" y="366411"/>
                  <a:pt x="581163" y="382511"/>
                </a:cubicBezTo>
                <a:cubicBezTo>
                  <a:pt x="591507" y="394357"/>
                  <a:pt x="606837" y="400715"/>
                  <a:pt x="622594" y="399696"/>
                </a:cubicBezTo>
                <a:cubicBezTo>
                  <a:pt x="639871" y="400235"/>
                  <a:pt x="656504" y="393158"/>
                  <a:pt x="668025" y="380364"/>
                </a:cubicBezTo>
                <a:cubicBezTo>
                  <a:pt x="681077" y="363459"/>
                  <a:pt x="687356" y="342350"/>
                  <a:pt x="685647" y="321117"/>
                </a:cubicBezTo>
                <a:lnTo>
                  <a:pt x="685647" y="160913"/>
                </a:lnTo>
                <a:lnTo>
                  <a:pt x="803111" y="160913"/>
                </a:lnTo>
                <a:lnTo>
                  <a:pt x="803111" y="493610"/>
                </a:lnTo>
                <a:lnTo>
                  <a:pt x="691207" y="493610"/>
                </a:lnTo>
                <a:lnTo>
                  <a:pt x="691207" y="458018"/>
                </a:lnTo>
                <a:cubicBezTo>
                  <a:pt x="678911" y="471470"/>
                  <a:pt x="663688" y="481960"/>
                  <a:pt x="646694" y="488690"/>
                </a:cubicBezTo>
                <a:cubicBezTo>
                  <a:pt x="629214" y="495688"/>
                  <a:pt x="610526" y="499234"/>
                  <a:pt x="591679" y="499130"/>
                </a:cubicBezTo>
                <a:cubicBezTo>
                  <a:pt x="553374" y="501014"/>
                  <a:pt x="515961" y="487261"/>
                  <a:pt x="488126" y="461065"/>
                </a:cubicBezTo>
                <a:cubicBezTo>
                  <a:pt x="460196" y="429780"/>
                  <a:pt x="446252" y="388577"/>
                  <a:pt x="449487" y="346894"/>
                </a:cubicBezTo>
                <a:close/>
                <a:moveTo>
                  <a:pt x="1460265" y="160913"/>
                </a:moveTo>
                <a:lnTo>
                  <a:pt x="1577729" y="160913"/>
                </a:lnTo>
                <a:lnTo>
                  <a:pt x="1577729" y="493610"/>
                </a:lnTo>
                <a:lnTo>
                  <a:pt x="1460265" y="493610"/>
                </a:lnTo>
                <a:close/>
                <a:moveTo>
                  <a:pt x="1797198" y="155395"/>
                </a:moveTo>
                <a:cubicBezTo>
                  <a:pt x="1821496" y="155389"/>
                  <a:pt x="1845731" y="157858"/>
                  <a:pt x="1869521" y="162763"/>
                </a:cubicBezTo>
                <a:cubicBezTo>
                  <a:pt x="1890469" y="166623"/>
                  <a:pt x="1910696" y="173657"/>
                  <a:pt x="1929492" y="183619"/>
                </a:cubicBezTo>
                <a:lnTo>
                  <a:pt x="1894249" y="262797"/>
                </a:lnTo>
                <a:cubicBezTo>
                  <a:pt x="1864778" y="246484"/>
                  <a:pt x="1831556" y="238024"/>
                  <a:pt x="1797815" y="238243"/>
                </a:cubicBezTo>
                <a:cubicBezTo>
                  <a:pt x="1783904" y="237430"/>
                  <a:pt x="1769982" y="239629"/>
                  <a:pt x="1757012" y="244689"/>
                </a:cubicBezTo>
                <a:cubicBezTo>
                  <a:pt x="1749661" y="247218"/>
                  <a:pt x="1744544" y="253866"/>
                  <a:pt x="1744019" y="261573"/>
                </a:cubicBezTo>
                <a:cubicBezTo>
                  <a:pt x="1744019" y="269366"/>
                  <a:pt x="1748761" y="274794"/>
                  <a:pt x="1758244" y="277859"/>
                </a:cubicBezTo>
                <a:cubicBezTo>
                  <a:pt x="1773652" y="282165"/>
                  <a:pt x="1789358" y="285337"/>
                  <a:pt x="1805235" y="287350"/>
                </a:cubicBezTo>
                <a:cubicBezTo>
                  <a:pt x="1828401" y="290522"/>
                  <a:pt x="1851324" y="295245"/>
                  <a:pt x="1873848" y="301487"/>
                </a:cubicBezTo>
                <a:cubicBezTo>
                  <a:pt x="1891970" y="306800"/>
                  <a:pt x="1908313" y="316870"/>
                  <a:pt x="1921153" y="330635"/>
                </a:cubicBezTo>
                <a:cubicBezTo>
                  <a:pt x="1935368" y="347030"/>
                  <a:pt x="1942576" y="368288"/>
                  <a:pt x="1941240" y="389881"/>
                </a:cubicBezTo>
                <a:cubicBezTo>
                  <a:pt x="1941423" y="410210"/>
                  <a:pt x="1934666" y="430001"/>
                  <a:pt x="1922071" y="446030"/>
                </a:cubicBezTo>
                <a:cubicBezTo>
                  <a:pt x="1907271" y="464035"/>
                  <a:pt x="1887671" y="477545"/>
                  <a:pt x="1865509" y="485019"/>
                </a:cubicBezTo>
                <a:cubicBezTo>
                  <a:pt x="1836627" y="495076"/>
                  <a:pt x="1806149" y="499858"/>
                  <a:pt x="1775552" y="499131"/>
                </a:cubicBezTo>
                <a:cubicBezTo>
                  <a:pt x="1747662" y="499147"/>
                  <a:pt x="1719865" y="495953"/>
                  <a:pt x="1692716" y="489614"/>
                </a:cubicBezTo>
                <a:lnTo>
                  <a:pt x="1692716" y="489614"/>
                </a:lnTo>
                <a:cubicBezTo>
                  <a:pt x="1669667" y="484889"/>
                  <a:pt x="1647537" y="476497"/>
                  <a:pt x="1627185" y="464762"/>
                </a:cubicBezTo>
                <a:lnTo>
                  <a:pt x="1662416" y="384960"/>
                </a:lnTo>
                <a:cubicBezTo>
                  <a:pt x="1679332" y="395069"/>
                  <a:pt x="1697670" y="402621"/>
                  <a:pt x="1716827" y="407365"/>
                </a:cubicBezTo>
                <a:cubicBezTo>
                  <a:pt x="1737190" y="412803"/>
                  <a:pt x="1758178" y="415590"/>
                  <a:pt x="1779264" y="415657"/>
                </a:cubicBezTo>
                <a:cubicBezTo>
                  <a:pt x="1793026" y="416506"/>
                  <a:pt x="1806815" y="414516"/>
                  <a:pt x="1819765" y="409813"/>
                </a:cubicBezTo>
                <a:cubicBezTo>
                  <a:pt x="1826906" y="407208"/>
                  <a:pt x="1831695" y="400506"/>
                  <a:pt x="1831814" y="392953"/>
                </a:cubicBezTo>
                <a:cubicBezTo>
                  <a:pt x="1831814" y="385585"/>
                  <a:pt x="1826971" y="380365"/>
                  <a:pt x="1817286" y="377292"/>
                </a:cubicBezTo>
                <a:cubicBezTo>
                  <a:pt x="1802190" y="373134"/>
                  <a:pt x="1786789" y="370153"/>
                  <a:pt x="1771226" y="368375"/>
                </a:cubicBezTo>
                <a:cubicBezTo>
                  <a:pt x="1748154" y="365842"/>
                  <a:pt x="1725315" y="361533"/>
                  <a:pt x="1702915" y="355487"/>
                </a:cubicBezTo>
                <a:cubicBezTo>
                  <a:pt x="1684321" y="350279"/>
                  <a:pt x="1667529" y="340091"/>
                  <a:pt x="1654377" y="326039"/>
                </a:cubicBezTo>
                <a:cubicBezTo>
                  <a:pt x="1639943" y="309387"/>
                  <a:pt x="1632623" y="287799"/>
                  <a:pt x="1633976" y="265869"/>
                </a:cubicBezTo>
                <a:cubicBezTo>
                  <a:pt x="1633729" y="245339"/>
                  <a:pt x="1640485" y="225330"/>
                  <a:pt x="1653145" y="209096"/>
                </a:cubicBezTo>
                <a:cubicBezTo>
                  <a:pt x="1667812" y="191154"/>
                  <a:pt x="1687167" y="177562"/>
                  <a:pt x="1709091" y="169807"/>
                </a:cubicBezTo>
                <a:cubicBezTo>
                  <a:pt x="1737292" y="159568"/>
                  <a:pt x="1767179" y="154678"/>
                  <a:pt x="1797198" y="155395"/>
                </a:cubicBezTo>
                <a:close/>
                <a:moveTo>
                  <a:pt x="164498" y="155394"/>
                </a:moveTo>
                <a:cubicBezTo>
                  <a:pt x="201687" y="152594"/>
                  <a:pt x="238124" y="166838"/>
                  <a:pt x="263410" y="194059"/>
                </a:cubicBezTo>
                <a:lnTo>
                  <a:pt x="263410" y="160913"/>
                </a:lnTo>
                <a:lnTo>
                  <a:pt x="375302" y="160913"/>
                </a:lnTo>
                <a:lnTo>
                  <a:pt x="375302" y="612701"/>
                </a:lnTo>
                <a:lnTo>
                  <a:pt x="257838" y="612701"/>
                </a:lnTo>
                <a:lnTo>
                  <a:pt x="257838" y="464137"/>
                </a:lnTo>
                <a:cubicBezTo>
                  <a:pt x="233057" y="488303"/>
                  <a:pt x="199181" y="501003"/>
                  <a:pt x="164498" y="499129"/>
                </a:cubicBezTo>
                <a:cubicBezTo>
                  <a:pt x="135382" y="499494"/>
                  <a:pt x="106690" y="492186"/>
                  <a:pt x="81347" y="477949"/>
                </a:cubicBezTo>
                <a:cubicBezTo>
                  <a:pt x="56321" y="463761"/>
                  <a:pt x="35768" y="442935"/>
                  <a:pt x="21992" y="417803"/>
                </a:cubicBezTo>
                <a:cubicBezTo>
                  <a:pt x="6907" y="390017"/>
                  <a:pt x="-655" y="358820"/>
                  <a:pt x="45" y="327262"/>
                </a:cubicBezTo>
                <a:cubicBezTo>
                  <a:pt x="-652" y="295704"/>
                  <a:pt x="6910" y="264507"/>
                  <a:pt x="21992" y="236720"/>
                </a:cubicBezTo>
                <a:cubicBezTo>
                  <a:pt x="35782" y="211592"/>
                  <a:pt x="56330" y="190761"/>
                  <a:pt x="81347" y="176550"/>
                </a:cubicBezTo>
                <a:cubicBezTo>
                  <a:pt x="106696" y="162332"/>
                  <a:pt x="135386" y="155033"/>
                  <a:pt x="164498" y="155394"/>
                </a:cubicBezTo>
                <a:close/>
                <a:moveTo>
                  <a:pt x="3112765" y="155393"/>
                </a:moveTo>
                <a:cubicBezTo>
                  <a:pt x="3158420" y="152260"/>
                  <a:pt x="3203670" y="165669"/>
                  <a:pt x="3240129" y="193134"/>
                </a:cubicBezTo>
                <a:cubicBezTo>
                  <a:pt x="3271416" y="223271"/>
                  <a:pt x="3287507" y="265712"/>
                  <a:pt x="3284000" y="308853"/>
                </a:cubicBezTo>
                <a:lnTo>
                  <a:pt x="3284000" y="493610"/>
                </a:lnTo>
                <a:lnTo>
                  <a:pt x="3174598" y="493610"/>
                </a:lnTo>
                <a:lnTo>
                  <a:pt x="3174598" y="450649"/>
                </a:lnTo>
                <a:cubicBezTo>
                  <a:pt x="3157693" y="482970"/>
                  <a:pt x="3124714" y="499130"/>
                  <a:pt x="3075661" y="499130"/>
                </a:cubicBezTo>
                <a:cubicBezTo>
                  <a:pt x="3052471" y="499701"/>
                  <a:pt x="3029448" y="495092"/>
                  <a:pt x="3008294" y="485642"/>
                </a:cubicBezTo>
                <a:cubicBezTo>
                  <a:pt x="2990719" y="477836"/>
                  <a:pt x="2975796" y="465145"/>
                  <a:pt x="2965327" y="449100"/>
                </a:cubicBezTo>
                <a:cubicBezTo>
                  <a:pt x="2955511" y="433355"/>
                  <a:pt x="2950464" y="415138"/>
                  <a:pt x="2950787" y="396623"/>
                </a:cubicBezTo>
                <a:cubicBezTo>
                  <a:pt x="2949551" y="367595"/>
                  <a:pt x="2963300" y="339942"/>
                  <a:pt x="2987262" y="323265"/>
                </a:cubicBezTo>
                <a:cubicBezTo>
                  <a:pt x="3021226" y="303415"/>
                  <a:pt x="3060478" y="294319"/>
                  <a:pt x="3099783" y="297189"/>
                </a:cubicBezTo>
                <a:lnTo>
                  <a:pt x="3166547" y="297189"/>
                </a:lnTo>
                <a:cubicBezTo>
                  <a:pt x="3164484" y="261995"/>
                  <a:pt x="3140788" y="244395"/>
                  <a:pt x="3095457" y="244387"/>
                </a:cubicBezTo>
                <a:cubicBezTo>
                  <a:pt x="3078876" y="244473"/>
                  <a:pt x="3062404" y="247058"/>
                  <a:pt x="3046605" y="252055"/>
                </a:cubicBezTo>
                <a:cubicBezTo>
                  <a:pt x="3031415" y="256525"/>
                  <a:pt x="3017171" y="263703"/>
                  <a:pt x="3004570" y="273236"/>
                </a:cubicBezTo>
                <a:lnTo>
                  <a:pt x="2965000" y="194058"/>
                </a:lnTo>
                <a:cubicBezTo>
                  <a:pt x="2985782" y="180821"/>
                  <a:pt x="3008670" y="171169"/>
                  <a:pt x="3032694" y="165509"/>
                </a:cubicBezTo>
                <a:cubicBezTo>
                  <a:pt x="3058852" y="158820"/>
                  <a:pt x="3085753" y="155421"/>
                  <a:pt x="3112765" y="155393"/>
                </a:cubicBezTo>
                <a:close/>
                <a:moveTo>
                  <a:pt x="2574912" y="155393"/>
                </a:moveTo>
                <a:cubicBezTo>
                  <a:pt x="2609285" y="154497"/>
                  <a:pt x="2643259" y="162870"/>
                  <a:pt x="2673221" y="179621"/>
                </a:cubicBezTo>
                <a:cubicBezTo>
                  <a:pt x="2699905" y="194762"/>
                  <a:pt x="2720610" y="218465"/>
                  <a:pt x="2731934" y="246835"/>
                </a:cubicBezTo>
                <a:lnTo>
                  <a:pt x="2641072" y="292893"/>
                </a:lnTo>
                <a:cubicBezTo>
                  <a:pt x="2630078" y="265845"/>
                  <a:pt x="2603660" y="248120"/>
                  <a:pt x="2574283" y="248082"/>
                </a:cubicBezTo>
                <a:cubicBezTo>
                  <a:pt x="2554708" y="247499"/>
                  <a:pt x="2535777" y="255060"/>
                  <a:pt x="2522060" y="268938"/>
                </a:cubicBezTo>
                <a:cubicBezTo>
                  <a:pt x="2507580" y="284598"/>
                  <a:pt x="2500103" y="305412"/>
                  <a:pt x="2501332" y="326636"/>
                </a:cubicBezTo>
                <a:cubicBezTo>
                  <a:pt x="2500070" y="348142"/>
                  <a:pt x="2507535" y="369254"/>
                  <a:pt x="2522060" y="385257"/>
                </a:cubicBezTo>
                <a:cubicBezTo>
                  <a:pt x="2535679" y="399316"/>
                  <a:pt x="2554646" y="407009"/>
                  <a:pt x="2574283" y="406438"/>
                </a:cubicBezTo>
                <a:cubicBezTo>
                  <a:pt x="2603659" y="406401"/>
                  <a:pt x="2630077" y="388677"/>
                  <a:pt x="2641072" y="361629"/>
                </a:cubicBezTo>
                <a:lnTo>
                  <a:pt x="2731934" y="407662"/>
                </a:lnTo>
                <a:cubicBezTo>
                  <a:pt x="2720625" y="436041"/>
                  <a:pt x="2699916" y="459747"/>
                  <a:pt x="2673221" y="474876"/>
                </a:cubicBezTo>
                <a:cubicBezTo>
                  <a:pt x="2643266" y="491646"/>
                  <a:pt x="2609289" y="500028"/>
                  <a:pt x="2574913" y="499129"/>
                </a:cubicBezTo>
                <a:cubicBezTo>
                  <a:pt x="2540434" y="499721"/>
                  <a:pt x="2506311" y="492143"/>
                  <a:pt x="2475371" y="477025"/>
                </a:cubicBezTo>
                <a:lnTo>
                  <a:pt x="2475371" y="477025"/>
                </a:lnTo>
                <a:cubicBezTo>
                  <a:pt x="2391978" y="436588"/>
                  <a:pt x="2357389" y="336683"/>
                  <a:pt x="2398115" y="253881"/>
                </a:cubicBezTo>
                <a:cubicBezTo>
                  <a:pt x="2414543" y="220481"/>
                  <a:pt x="2441733" y="193484"/>
                  <a:pt x="2475371" y="177173"/>
                </a:cubicBezTo>
                <a:cubicBezTo>
                  <a:pt x="2506374" y="162266"/>
                  <a:pt x="2540471" y="154805"/>
                  <a:pt x="2574912" y="155393"/>
                </a:cubicBezTo>
                <a:close/>
                <a:moveTo>
                  <a:pt x="2160246" y="155393"/>
                </a:moveTo>
                <a:cubicBezTo>
                  <a:pt x="2193577" y="155393"/>
                  <a:pt x="2226909" y="162653"/>
                  <a:pt x="2257774" y="177173"/>
                </a:cubicBezTo>
                <a:cubicBezTo>
                  <a:pt x="2285547" y="190734"/>
                  <a:pt x="2308905" y="211797"/>
                  <a:pt x="2325166" y="237943"/>
                </a:cubicBezTo>
                <a:cubicBezTo>
                  <a:pt x="2374590" y="316971"/>
                  <a:pt x="2350135" y="420818"/>
                  <a:pt x="2270543" y="469892"/>
                </a:cubicBezTo>
                <a:cubicBezTo>
                  <a:pt x="2266392" y="472451"/>
                  <a:pt x="2262132" y="474831"/>
                  <a:pt x="2257774" y="477025"/>
                </a:cubicBezTo>
                <a:cubicBezTo>
                  <a:pt x="2196258" y="506499"/>
                  <a:pt x="2124560" y="506499"/>
                  <a:pt x="2063044" y="477025"/>
                </a:cubicBezTo>
                <a:lnTo>
                  <a:pt x="2063044" y="477025"/>
                </a:lnTo>
                <a:cubicBezTo>
                  <a:pt x="2005623" y="448810"/>
                  <a:pt x="1969746" y="390239"/>
                  <a:pt x="1970924" y="326637"/>
                </a:cubicBezTo>
                <a:cubicBezTo>
                  <a:pt x="1969939" y="263410"/>
                  <a:pt x="2005655" y="205254"/>
                  <a:pt x="2062717" y="177173"/>
                </a:cubicBezTo>
                <a:cubicBezTo>
                  <a:pt x="2093582" y="162653"/>
                  <a:pt x="2126914" y="155393"/>
                  <a:pt x="2160246" y="155393"/>
                </a:cubicBezTo>
                <a:close/>
                <a:moveTo>
                  <a:pt x="1021335" y="155392"/>
                </a:moveTo>
                <a:cubicBezTo>
                  <a:pt x="1066991" y="152257"/>
                  <a:pt x="1112243" y="165666"/>
                  <a:pt x="1148701" y="193133"/>
                </a:cubicBezTo>
                <a:cubicBezTo>
                  <a:pt x="1179992" y="223268"/>
                  <a:pt x="1196087" y="265709"/>
                  <a:pt x="1192584" y="308853"/>
                </a:cubicBezTo>
                <a:lnTo>
                  <a:pt x="1192584" y="493609"/>
                </a:lnTo>
                <a:lnTo>
                  <a:pt x="1083170" y="493609"/>
                </a:lnTo>
                <a:lnTo>
                  <a:pt x="1083170" y="450648"/>
                </a:lnTo>
                <a:cubicBezTo>
                  <a:pt x="1066265" y="482968"/>
                  <a:pt x="1033291" y="499128"/>
                  <a:pt x="984245" y="499128"/>
                </a:cubicBezTo>
                <a:cubicBezTo>
                  <a:pt x="961052" y="499698"/>
                  <a:pt x="938025" y="495089"/>
                  <a:pt x="916866" y="485641"/>
                </a:cubicBezTo>
                <a:cubicBezTo>
                  <a:pt x="899293" y="477831"/>
                  <a:pt x="884371" y="465140"/>
                  <a:pt x="873899" y="449099"/>
                </a:cubicBezTo>
                <a:cubicBezTo>
                  <a:pt x="864093" y="433350"/>
                  <a:pt x="859050" y="415135"/>
                  <a:pt x="859371" y="396622"/>
                </a:cubicBezTo>
                <a:cubicBezTo>
                  <a:pt x="858135" y="367593"/>
                  <a:pt x="871885" y="339941"/>
                  <a:pt x="895846" y="323264"/>
                </a:cubicBezTo>
                <a:cubicBezTo>
                  <a:pt x="929805" y="303412"/>
                  <a:pt x="969054" y="294315"/>
                  <a:pt x="1008355" y="297187"/>
                </a:cubicBezTo>
                <a:lnTo>
                  <a:pt x="1075131" y="297187"/>
                </a:lnTo>
                <a:cubicBezTo>
                  <a:pt x="1073055" y="261994"/>
                  <a:pt x="1049354" y="244393"/>
                  <a:pt x="1004028" y="244385"/>
                </a:cubicBezTo>
                <a:cubicBezTo>
                  <a:pt x="987451" y="244471"/>
                  <a:pt x="970983" y="247057"/>
                  <a:pt x="955188" y="252054"/>
                </a:cubicBezTo>
                <a:cubicBezTo>
                  <a:pt x="939997" y="256519"/>
                  <a:pt x="925752" y="263696"/>
                  <a:pt x="913154" y="273234"/>
                </a:cubicBezTo>
                <a:lnTo>
                  <a:pt x="873584" y="194057"/>
                </a:lnTo>
                <a:cubicBezTo>
                  <a:pt x="894364" y="180816"/>
                  <a:pt x="917252" y="171163"/>
                  <a:pt x="941277" y="165508"/>
                </a:cubicBezTo>
                <a:cubicBezTo>
                  <a:pt x="967431" y="158818"/>
                  <a:pt x="994328" y="155420"/>
                  <a:pt x="1021335" y="155392"/>
                </a:cubicBezTo>
                <a:close/>
                <a:moveTo>
                  <a:pt x="3358183" y="38150"/>
                </a:moveTo>
                <a:lnTo>
                  <a:pt x="3475660" y="38150"/>
                </a:lnTo>
                <a:lnTo>
                  <a:pt x="3475660" y="493610"/>
                </a:lnTo>
                <a:lnTo>
                  <a:pt x="3358183" y="493610"/>
                </a:lnTo>
                <a:close/>
                <a:moveTo>
                  <a:pt x="1266767" y="38150"/>
                </a:moveTo>
                <a:lnTo>
                  <a:pt x="1384231" y="38150"/>
                </a:lnTo>
                <a:lnTo>
                  <a:pt x="1384231" y="493610"/>
                </a:lnTo>
                <a:lnTo>
                  <a:pt x="1266767" y="493610"/>
                </a:lnTo>
                <a:close/>
                <a:moveTo>
                  <a:pt x="2835198" y="84"/>
                </a:moveTo>
                <a:cubicBezTo>
                  <a:pt x="2854003" y="-789"/>
                  <a:pt x="2872477" y="5219"/>
                  <a:pt x="2887119" y="16969"/>
                </a:cubicBezTo>
                <a:cubicBezTo>
                  <a:pt x="2900026" y="27628"/>
                  <a:pt x="2907310" y="43566"/>
                  <a:pt x="2906891" y="60230"/>
                </a:cubicBezTo>
                <a:cubicBezTo>
                  <a:pt x="2907345" y="77610"/>
                  <a:pt x="2900121" y="94318"/>
                  <a:pt x="2887119" y="105963"/>
                </a:cubicBezTo>
                <a:cubicBezTo>
                  <a:pt x="2872823" y="118442"/>
                  <a:pt x="2854212" y="124933"/>
                  <a:pt x="2835198" y="124071"/>
                </a:cubicBezTo>
                <a:cubicBezTo>
                  <a:pt x="2816231" y="124943"/>
                  <a:pt x="2797647" y="118580"/>
                  <a:pt x="2783251" y="106288"/>
                </a:cubicBezTo>
                <a:cubicBezTo>
                  <a:pt x="2758667" y="84233"/>
                  <a:pt x="2756745" y="46566"/>
                  <a:pt x="2778957" y="22157"/>
                </a:cubicBezTo>
                <a:cubicBezTo>
                  <a:pt x="2780315" y="20664"/>
                  <a:pt x="2781748" y="19241"/>
                  <a:pt x="2783251" y="17893"/>
                </a:cubicBezTo>
                <a:cubicBezTo>
                  <a:pt x="2797643" y="5592"/>
                  <a:pt x="2816228" y="-779"/>
                  <a:pt x="2835198" y="84"/>
                </a:cubicBezTo>
                <a:close/>
                <a:moveTo>
                  <a:pt x="1519003" y="84"/>
                </a:moveTo>
                <a:cubicBezTo>
                  <a:pt x="1537809" y="-794"/>
                  <a:pt x="1556285" y="5215"/>
                  <a:pt x="1570924" y="16969"/>
                </a:cubicBezTo>
                <a:cubicBezTo>
                  <a:pt x="1583839" y="27623"/>
                  <a:pt x="1591129" y="43563"/>
                  <a:pt x="1590709" y="60229"/>
                </a:cubicBezTo>
                <a:cubicBezTo>
                  <a:pt x="1591165" y="77613"/>
                  <a:pt x="1583936" y="94324"/>
                  <a:pt x="1570924" y="105964"/>
                </a:cubicBezTo>
                <a:cubicBezTo>
                  <a:pt x="1556631" y="118446"/>
                  <a:pt x="1538018" y="124938"/>
                  <a:pt x="1519003" y="124072"/>
                </a:cubicBezTo>
                <a:cubicBezTo>
                  <a:pt x="1500040" y="124943"/>
                  <a:pt x="1481460" y="118580"/>
                  <a:pt x="1467069" y="106288"/>
                </a:cubicBezTo>
                <a:cubicBezTo>
                  <a:pt x="1442485" y="84253"/>
                  <a:pt x="1440546" y="46603"/>
                  <a:pt x="1462738" y="22193"/>
                </a:cubicBezTo>
                <a:cubicBezTo>
                  <a:pt x="1464107" y="20688"/>
                  <a:pt x="1465553" y="19252"/>
                  <a:pt x="1467069" y="17893"/>
                </a:cubicBezTo>
                <a:cubicBezTo>
                  <a:pt x="1481457" y="5592"/>
                  <a:pt x="1500037" y="-779"/>
                  <a:pt x="1519003" y="84"/>
                </a:cubicBezTo>
                <a:close/>
              </a:path>
            </a:pathLst>
          </a:custGeom>
          <a:solidFill>
            <a:schemeClr val="tx1"/>
          </a:solidFill>
          <a:ln w="118527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40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F4C51AAE-FECE-492E-BAFE-03FF703C8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6424847"/>
            <a:ext cx="40322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EC288C-231A-410C-862F-6ABBF6280EC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80438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u_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1D3783B-FCBA-CD49-86C3-1473B6AD9091}"/>
              </a:ext>
            </a:extLst>
          </p:cNvPr>
          <p:cNvSpPr/>
          <p:nvPr userDrawn="1"/>
        </p:nvSpPr>
        <p:spPr>
          <a:xfrm>
            <a:off x="4915626" y="0"/>
            <a:ext cx="7276377" cy="6858000"/>
          </a:xfrm>
          <a:prstGeom prst="rect">
            <a:avLst/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6544B48-D926-B64A-9485-338B4B15B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CDA5CB-CF22-5549-B26D-5E2022F3BAF1}"/>
              </a:ext>
            </a:extLst>
          </p:cNvPr>
          <p:cNvSpPr/>
          <p:nvPr userDrawn="1"/>
        </p:nvSpPr>
        <p:spPr>
          <a:xfrm rot="16200000">
            <a:off x="-3227010" y="3227012"/>
            <a:ext cx="6858003" cy="40397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6D5E3B-92A2-7C43-B644-408D221844D4}"/>
              </a:ext>
            </a:extLst>
          </p:cNvPr>
          <p:cNvSpPr/>
          <p:nvPr userDrawn="1"/>
        </p:nvSpPr>
        <p:spPr>
          <a:xfrm>
            <a:off x="11788029" y="6369789"/>
            <a:ext cx="403972" cy="48821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3" name="Graphique 19">
            <a:extLst>
              <a:ext uri="{FF2B5EF4-FFF2-40B4-BE49-F238E27FC236}">
                <a16:creationId xmlns:a16="http://schemas.microsoft.com/office/drawing/2014/main" id="{4F3DE58D-9BF2-6B49-9EF4-4B62E0BC895B}"/>
              </a:ext>
            </a:extLst>
          </p:cNvPr>
          <p:cNvSpPr/>
          <p:nvPr userDrawn="1"/>
        </p:nvSpPr>
        <p:spPr>
          <a:xfrm rot="16200000">
            <a:off x="11905623" y="6561853"/>
            <a:ext cx="168784" cy="104083"/>
          </a:xfrm>
          <a:custGeom>
            <a:avLst/>
            <a:gdLst>
              <a:gd name="connsiteX0" fmla="*/ 149093 w 168784"/>
              <a:gd name="connsiteY0" fmla="*/ 0 h 104083"/>
              <a:gd name="connsiteX1" fmla="*/ 84392 w 168784"/>
              <a:gd name="connsiteY1" fmla="*/ 64701 h 104083"/>
              <a:gd name="connsiteX2" fmla="*/ 19691 w 168784"/>
              <a:gd name="connsiteY2" fmla="*/ 0 h 104083"/>
              <a:gd name="connsiteX3" fmla="*/ 0 w 168784"/>
              <a:gd name="connsiteY3" fmla="*/ 19691 h 104083"/>
              <a:gd name="connsiteX4" fmla="*/ 84392 w 168784"/>
              <a:gd name="connsiteY4" fmla="*/ 104083 h 104083"/>
              <a:gd name="connsiteX5" fmla="*/ 168784 w 168784"/>
              <a:gd name="connsiteY5" fmla="*/ 19691 h 10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784" h="104083">
                <a:moveTo>
                  <a:pt x="149093" y="0"/>
                </a:moveTo>
                <a:lnTo>
                  <a:pt x="84392" y="64701"/>
                </a:lnTo>
                <a:lnTo>
                  <a:pt x="19691" y="0"/>
                </a:lnTo>
                <a:lnTo>
                  <a:pt x="0" y="19691"/>
                </a:lnTo>
                <a:lnTo>
                  <a:pt x="84392" y="104083"/>
                </a:lnTo>
                <a:lnTo>
                  <a:pt x="168784" y="19691"/>
                </a:lnTo>
                <a:close/>
              </a:path>
            </a:pathLst>
          </a:custGeom>
          <a:solidFill>
            <a:schemeClr val="bg1"/>
          </a:solidFill>
          <a:ln w="529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400"/>
          </a:p>
        </p:txBody>
      </p:sp>
      <p:sp>
        <p:nvSpPr>
          <p:cNvPr id="15" name="Forme libre 35">
            <a:extLst>
              <a:ext uri="{FF2B5EF4-FFF2-40B4-BE49-F238E27FC236}">
                <a16:creationId xmlns:a16="http://schemas.microsoft.com/office/drawing/2014/main" id="{9E6BE387-41A3-B847-BC6A-0E89E87E0A57}"/>
              </a:ext>
            </a:extLst>
          </p:cNvPr>
          <p:cNvSpPr>
            <a:spLocks noChangeAspect="1"/>
          </p:cNvSpPr>
          <p:nvPr userDrawn="1"/>
        </p:nvSpPr>
        <p:spPr>
          <a:xfrm>
            <a:off x="10647162" y="6516532"/>
            <a:ext cx="1031033" cy="181755"/>
          </a:xfrm>
          <a:custGeom>
            <a:avLst/>
            <a:gdLst>
              <a:gd name="connsiteX0" fmla="*/ 3115860 w 3475660"/>
              <a:gd name="connsiteY0" fmla="*/ 357959 h 612701"/>
              <a:gd name="connsiteX1" fmla="*/ 3064542 w 3475660"/>
              <a:gd name="connsiteY1" fmla="*/ 391703 h 612701"/>
              <a:gd name="connsiteX2" fmla="*/ 3076290 w 3475660"/>
              <a:gd name="connsiteY2" fmla="*/ 416256 h 612701"/>
              <a:gd name="connsiteX3" fmla="*/ 3108439 w 3475660"/>
              <a:gd name="connsiteY3" fmla="*/ 425473 h 612701"/>
              <a:gd name="connsiteX4" fmla="*/ 3144285 w 3475660"/>
              <a:gd name="connsiteY4" fmla="*/ 415656 h 612701"/>
              <a:gd name="connsiteX5" fmla="*/ 3166548 w 3475660"/>
              <a:gd name="connsiteY5" fmla="*/ 386807 h 612701"/>
              <a:gd name="connsiteX6" fmla="*/ 3166548 w 3475660"/>
              <a:gd name="connsiteY6" fmla="*/ 357959 h 612701"/>
              <a:gd name="connsiteX7" fmla="*/ 1024432 w 3475660"/>
              <a:gd name="connsiteY7" fmla="*/ 357958 h 612701"/>
              <a:gd name="connsiteX8" fmla="*/ 973127 w 3475660"/>
              <a:gd name="connsiteY8" fmla="*/ 391702 h 612701"/>
              <a:gd name="connsiteX9" fmla="*/ 984862 w 3475660"/>
              <a:gd name="connsiteY9" fmla="*/ 416256 h 612701"/>
              <a:gd name="connsiteX10" fmla="*/ 1017010 w 3475660"/>
              <a:gd name="connsiteY10" fmla="*/ 425472 h 612701"/>
              <a:gd name="connsiteX11" fmla="*/ 1052870 w 3475660"/>
              <a:gd name="connsiteY11" fmla="*/ 415655 h 612701"/>
              <a:gd name="connsiteX12" fmla="*/ 1052870 w 3475660"/>
              <a:gd name="connsiteY12" fmla="*/ 415655 h 612701"/>
              <a:gd name="connsiteX13" fmla="*/ 1075133 w 3475660"/>
              <a:gd name="connsiteY13" fmla="*/ 386806 h 612701"/>
              <a:gd name="connsiteX14" fmla="*/ 1075133 w 3475660"/>
              <a:gd name="connsiteY14" fmla="*/ 357958 h 612701"/>
              <a:gd name="connsiteX15" fmla="*/ 189955 w 3475660"/>
              <a:gd name="connsiteY15" fmla="*/ 248088 h 612701"/>
              <a:gd name="connsiteX16" fmla="*/ 139565 w 3475660"/>
              <a:gd name="connsiteY16" fmla="*/ 268208 h 612701"/>
              <a:gd name="connsiteX17" fmla="*/ 138526 w 3475660"/>
              <a:gd name="connsiteY17" fmla="*/ 269239 h 612701"/>
              <a:gd name="connsiteX18" fmla="*/ 118741 w 3475660"/>
              <a:gd name="connsiteY18" fmla="*/ 327262 h 612701"/>
              <a:gd name="connsiteX19" fmla="*/ 138526 w 3475660"/>
              <a:gd name="connsiteY19" fmla="*/ 385258 h 612701"/>
              <a:gd name="connsiteX20" fmla="*/ 238792 w 3475660"/>
              <a:gd name="connsiteY20" fmla="*/ 386374 h 612701"/>
              <a:gd name="connsiteX21" fmla="*/ 239915 w 3475660"/>
              <a:gd name="connsiteY21" fmla="*/ 385258 h 612701"/>
              <a:gd name="connsiteX22" fmla="*/ 259700 w 3475660"/>
              <a:gd name="connsiteY22" fmla="*/ 327262 h 612701"/>
              <a:gd name="connsiteX23" fmla="*/ 239915 w 3475660"/>
              <a:gd name="connsiteY23" fmla="*/ 269239 h 612701"/>
              <a:gd name="connsiteX24" fmla="*/ 189955 w 3475660"/>
              <a:gd name="connsiteY24" fmla="*/ 248088 h 612701"/>
              <a:gd name="connsiteX25" fmla="*/ 2160117 w 3475660"/>
              <a:gd name="connsiteY25" fmla="*/ 248083 h 612701"/>
              <a:gd name="connsiteX26" fmla="*/ 2109437 w 3475660"/>
              <a:gd name="connsiteY26" fmla="*/ 268909 h 612701"/>
              <a:gd name="connsiteX27" fmla="*/ 2109406 w 3475660"/>
              <a:gd name="connsiteY27" fmla="*/ 268939 h 612701"/>
              <a:gd name="connsiteX28" fmla="*/ 2089608 w 3475660"/>
              <a:gd name="connsiteY28" fmla="*/ 326637 h 612701"/>
              <a:gd name="connsiteX29" fmla="*/ 2109406 w 3475660"/>
              <a:gd name="connsiteY29" fmla="*/ 385258 h 612701"/>
              <a:gd name="connsiteX30" fmla="*/ 2209651 w 3475660"/>
              <a:gd name="connsiteY30" fmla="*/ 386383 h 612701"/>
              <a:gd name="connsiteX31" fmla="*/ 2210783 w 3475660"/>
              <a:gd name="connsiteY31" fmla="*/ 385258 h 612701"/>
              <a:gd name="connsiteX32" fmla="*/ 2230581 w 3475660"/>
              <a:gd name="connsiteY32" fmla="*/ 326637 h 612701"/>
              <a:gd name="connsiteX33" fmla="*/ 2210783 w 3475660"/>
              <a:gd name="connsiteY33" fmla="*/ 268939 h 612701"/>
              <a:gd name="connsiteX34" fmla="*/ 2160117 w 3475660"/>
              <a:gd name="connsiteY34" fmla="*/ 248083 h 612701"/>
              <a:gd name="connsiteX35" fmla="*/ 2776459 w 3475660"/>
              <a:gd name="connsiteY35" fmla="*/ 160913 h 612701"/>
              <a:gd name="connsiteX36" fmla="*/ 2893911 w 3475660"/>
              <a:gd name="connsiteY36" fmla="*/ 160913 h 612701"/>
              <a:gd name="connsiteX37" fmla="*/ 2893911 w 3475660"/>
              <a:gd name="connsiteY37" fmla="*/ 493610 h 612701"/>
              <a:gd name="connsiteX38" fmla="*/ 2776459 w 3475660"/>
              <a:gd name="connsiteY38" fmla="*/ 493610 h 612701"/>
              <a:gd name="connsiteX39" fmla="*/ 449487 w 3475660"/>
              <a:gd name="connsiteY39" fmla="*/ 160913 h 612701"/>
              <a:gd name="connsiteX40" fmla="*/ 566950 w 3475660"/>
              <a:gd name="connsiteY40" fmla="*/ 160913 h 612701"/>
              <a:gd name="connsiteX41" fmla="*/ 566950 w 3475660"/>
              <a:gd name="connsiteY41" fmla="*/ 327861 h 612701"/>
              <a:gd name="connsiteX42" fmla="*/ 581163 w 3475660"/>
              <a:gd name="connsiteY42" fmla="*/ 382511 h 612701"/>
              <a:gd name="connsiteX43" fmla="*/ 622594 w 3475660"/>
              <a:gd name="connsiteY43" fmla="*/ 399696 h 612701"/>
              <a:gd name="connsiteX44" fmla="*/ 668025 w 3475660"/>
              <a:gd name="connsiteY44" fmla="*/ 380364 h 612701"/>
              <a:gd name="connsiteX45" fmla="*/ 685647 w 3475660"/>
              <a:gd name="connsiteY45" fmla="*/ 321117 h 612701"/>
              <a:gd name="connsiteX46" fmla="*/ 685647 w 3475660"/>
              <a:gd name="connsiteY46" fmla="*/ 160913 h 612701"/>
              <a:gd name="connsiteX47" fmla="*/ 803111 w 3475660"/>
              <a:gd name="connsiteY47" fmla="*/ 160913 h 612701"/>
              <a:gd name="connsiteX48" fmla="*/ 803111 w 3475660"/>
              <a:gd name="connsiteY48" fmla="*/ 493610 h 612701"/>
              <a:gd name="connsiteX49" fmla="*/ 691207 w 3475660"/>
              <a:gd name="connsiteY49" fmla="*/ 493610 h 612701"/>
              <a:gd name="connsiteX50" fmla="*/ 691207 w 3475660"/>
              <a:gd name="connsiteY50" fmla="*/ 458018 h 612701"/>
              <a:gd name="connsiteX51" fmla="*/ 646694 w 3475660"/>
              <a:gd name="connsiteY51" fmla="*/ 488690 h 612701"/>
              <a:gd name="connsiteX52" fmla="*/ 591679 w 3475660"/>
              <a:gd name="connsiteY52" fmla="*/ 499130 h 612701"/>
              <a:gd name="connsiteX53" fmla="*/ 488126 w 3475660"/>
              <a:gd name="connsiteY53" fmla="*/ 461065 h 612701"/>
              <a:gd name="connsiteX54" fmla="*/ 449487 w 3475660"/>
              <a:gd name="connsiteY54" fmla="*/ 346894 h 612701"/>
              <a:gd name="connsiteX55" fmla="*/ 1460265 w 3475660"/>
              <a:gd name="connsiteY55" fmla="*/ 160913 h 612701"/>
              <a:gd name="connsiteX56" fmla="*/ 1577729 w 3475660"/>
              <a:gd name="connsiteY56" fmla="*/ 160913 h 612701"/>
              <a:gd name="connsiteX57" fmla="*/ 1577729 w 3475660"/>
              <a:gd name="connsiteY57" fmla="*/ 493610 h 612701"/>
              <a:gd name="connsiteX58" fmla="*/ 1460265 w 3475660"/>
              <a:gd name="connsiteY58" fmla="*/ 493610 h 612701"/>
              <a:gd name="connsiteX59" fmla="*/ 1797198 w 3475660"/>
              <a:gd name="connsiteY59" fmla="*/ 155395 h 612701"/>
              <a:gd name="connsiteX60" fmla="*/ 1869521 w 3475660"/>
              <a:gd name="connsiteY60" fmla="*/ 162763 h 612701"/>
              <a:gd name="connsiteX61" fmla="*/ 1929492 w 3475660"/>
              <a:gd name="connsiteY61" fmla="*/ 183619 h 612701"/>
              <a:gd name="connsiteX62" fmla="*/ 1894249 w 3475660"/>
              <a:gd name="connsiteY62" fmla="*/ 262797 h 612701"/>
              <a:gd name="connsiteX63" fmla="*/ 1797815 w 3475660"/>
              <a:gd name="connsiteY63" fmla="*/ 238243 h 612701"/>
              <a:gd name="connsiteX64" fmla="*/ 1757012 w 3475660"/>
              <a:gd name="connsiteY64" fmla="*/ 244689 h 612701"/>
              <a:gd name="connsiteX65" fmla="*/ 1744019 w 3475660"/>
              <a:gd name="connsiteY65" fmla="*/ 261573 h 612701"/>
              <a:gd name="connsiteX66" fmla="*/ 1758244 w 3475660"/>
              <a:gd name="connsiteY66" fmla="*/ 277859 h 612701"/>
              <a:gd name="connsiteX67" fmla="*/ 1805235 w 3475660"/>
              <a:gd name="connsiteY67" fmla="*/ 287350 h 612701"/>
              <a:gd name="connsiteX68" fmla="*/ 1873848 w 3475660"/>
              <a:gd name="connsiteY68" fmla="*/ 301487 h 612701"/>
              <a:gd name="connsiteX69" fmla="*/ 1921153 w 3475660"/>
              <a:gd name="connsiteY69" fmla="*/ 330635 h 612701"/>
              <a:gd name="connsiteX70" fmla="*/ 1941240 w 3475660"/>
              <a:gd name="connsiteY70" fmla="*/ 389881 h 612701"/>
              <a:gd name="connsiteX71" fmla="*/ 1922071 w 3475660"/>
              <a:gd name="connsiteY71" fmla="*/ 446030 h 612701"/>
              <a:gd name="connsiteX72" fmla="*/ 1865509 w 3475660"/>
              <a:gd name="connsiteY72" fmla="*/ 485019 h 612701"/>
              <a:gd name="connsiteX73" fmla="*/ 1775552 w 3475660"/>
              <a:gd name="connsiteY73" fmla="*/ 499131 h 612701"/>
              <a:gd name="connsiteX74" fmla="*/ 1692716 w 3475660"/>
              <a:gd name="connsiteY74" fmla="*/ 489614 h 612701"/>
              <a:gd name="connsiteX75" fmla="*/ 1692716 w 3475660"/>
              <a:gd name="connsiteY75" fmla="*/ 489614 h 612701"/>
              <a:gd name="connsiteX76" fmla="*/ 1627185 w 3475660"/>
              <a:gd name="connsiteY76" fmla="*/ 464762 h 612701"/>
              <a:gd name="connsiteX77" fmla="*/ 1662416 w 3475660"/>
              <a:gd name="connsiteY77" fmla="*/ 384960 h 612701"/>
              <a:gd name="connsiteX78" fmla="*/ 1716827 w 3475660"/>
              <a:gd name="connsiteY78" fmla="*/ 407365 h 612701"/>
              <a:gd name="connsiteX79" fmla="*/ 1779264 w 3475660"/>
              <a:gd name="connsiteY79" fmla="*/ 415657 h 612701"/>
              <a:gd name="connsiteX80" fmla="*/ 1819765 w 3475660"/>
              <a:gd name="connsiteY80" fmla="*/ 409813 h 612701"/>
              <a:gd name="connsiteX81" fmla="*/ 1831814 w 3475660"/>
              <a:gd name="connsiteY81" fmla="*/ 392953 h 612701"/>
              <a:gd name="connsiteX82" fmla="*/ 1817286 w 3475660"/>
              <a:gd name="connsiteY82" fmla="*/ 377292 h 612701"/>
              <a:gd name="connsiteX83" fmla="*/ 1771226 w 3475660"/>
              <a:gd name="connsiteY83" fmla="*/ 368375 h 612701"/>
              <a:gd name="connsiteX84" fmla="*/ 1702915 w 3475660"/>
              <a:gd name="connsiteY84" fmla="*/ 355487 h 612701"/>
              <a:gd name="connsiteX85" fmla="*/ 1654377 w 3475660"/>
              <a:gd name="connsiteY85" fmla="*/ 326039 h 612701"/>
              <a:gd name="connsiteX86" fmla="*/ 1633976 w 3475660"/>
              <a:gd name="connsiteY86" fmla="*/ 265869 h 612701"/>
              <a:gd name="connsiteX87" fmla="*/ 1653145 w 3475660"/>
              <a:gd name="connsiteY87" fmla="*/ 209096 h 612701"/>
              <a:gd name="connsiteX88" fmla="*/ 1709091 w 3475660"/>
              <a:gd name="connsiteY88" fmla="*/ 169807 h 612701"/>
              <a:gd name="connsiteX89" fmla="*/ 1797198 w 3475660"/>
              <a:gd name="connsiteY89" fmla="*/ 155395 h 612701"/>
              <a:gd name="connsiteX90" fmla="*/ 164498 w 3475660"/>
              <a:gd name="connsiteY90" fmla="*/ 155394 h 612701"/>
              <a:gd name="connsiteX91" fmla="*/ 263410 w 3475660"/>
              <a:gd name="connsiteY91" fmla="*/ 194059 h 612701"/>
              <a:gd name="connsiteX92" fmla="*/ 263410 w 3475660"/>
              <a:gd name="connsiteY92" fmla="*/ 160913 h 612701"/>
              <a:gd name="connsiteX93" fmla="*/ 375302 w 3475660"/>
              <a:gd name="connsiteY93" fmla="*/ 160913 h 612701"/>
              <a:gd name="connsiteX94" fmla="*/ 375302 w 3475660"/>
              <a:gd name="connsiteY94" fmla="*/ 612701 h 612701"/>
              <a:gd name="connsiteX95" fmla="*/ 257838 w 3475660"/>
              <a:gd name="connsiteY95" fmla="*/ 612701 h 612701"/>
              <a:gd name="connsiteX96" fmla="*/ 257838 w 3475660"/>
              <a:gd name="connsiteY96" fmla="*/ 464137 h 612701"/>
              <a:gd name="connsiteX97" fmla="*/ 164498 w 3475660"/>
              <a:gd name="connsiteY97" fmla="*/ 499129 h 612701"/>
              <a:gd name="connsiteX98" fmla="*/ 81347 w 3475660"/>
              <a:gd name="connsiteY98" fmla="*/ 477949 h 612701"/>
              <a:gd name="connsiteX99" fmla="*/ 21992 w 3475660"/>
              <a:gd name="connsiteY99" fmla="*/ 417803 h 612701"/>
              <a:gd name="connsiteX100" fmla="*/ 45 w 3475660"/>
              <a:gd name="connsiteY100" fmla="*/ 327262 h 612701"/>
              <a:gd name="connsiteX101" fmla="*/ 21992 w 3475660"/>
              <a:gd name="connsiteY101" fmla="*/ 236720 h 612701"/>
              <a:gd name="connsiteX102" fmla="*/ 81347 w 3475660"/>
              <a:gd name="connsiteY102" fmla="*/ 176550 h 612701"/>
              <a:gd name="connsiteX103" fmla="*/ 164498 w 3475660"/>
              <a:gd name="connsiteY103" fmla="*/ 155394 h 612701"/>
              <a:gd name="connsiteX104" fmla="*/ 3112765 w 3475660"/>
              <a:gd name="connsiteY104" fmla="*/ 155393 h 612701"/>
              <a:gd name="connsiteX105" fmla="*/ 3240129 w 3475660"/>
              <a:gd name="connsiteY105" fmla="*/ 193134 h 612701"/>
              <a:gd name="connsiteX106" fmla="*/ 3284000 w 3475660"/>
              <a:gd name="connsiteY106" fmla="*/ 308853 h 612701"/>
              <a:gd name="connsiteX107" fmla="*/ 3284000 w 3475660"/>
              <a:gd name="connsiteY107" fmla="*/ 493610 h 612701"/>
              <a:gd name="connsiteX108" fmla="*/ 3174598 w 3475660"/>
              <a:gd name="connsiteY108" fmla="*/ 493610 h 612701"/>
              <a:gd name="connsiteX109" fmla="*/ 3174598 w 3475660"/>
              <a:gd name="connsiteY109" fmla="*/ 450649 h 612701"/>
              <a:gd name="connsiteX110" fmla="*/ 3075661 w 3475660"/>
              <a:gd name="connsiteY110" fmla="*/ 499130 h 612701"/>
              <a:gd name="connsiteX111" fmla="*/ 3008294 w 3475660"/>
              <a:gd name="connsiteY111" fmla="*/ 485642 h 612701"/>
              <a:gd name="connsiteX112" fmla="*/ 2965327 w 3475660"/>
              <a:gd name="connsiteY112" fmla="*/ 449100 h 612701"/>
              <a:gd name="connsiteX113" fmla="*/ 2950787 w 3475660"/>
              <a:gd name="connsiteY113" fmla="*/ 396623 h 612701"/>
              <a:gd name="connsiteX114" fmla="*/ 2987262 w 3475660"/>
              <a:gd name="connsiteY114" fmla="*/ 323265 h 612701"/>
              <a:gd name="connsiteX115" fmla="*/ 3099783 w 3475660"/>
              <a:gd name="connsiteY115" fmla="*/ 297189 h 612701"/>
              <a:gd name="connsiteX116" fmla="*/ 3166547 w 3475660"/>
              <a:gd name="connsiteY116" fmla="*/ 297189 h 612701"/>
              <a:gd name="connsiteX117" fmla="*/ 3095457 w 3475660"/>
              <a:gd name="connsiteY117" fmla="*/ 244387 h 612701"/>
              <a:gd name="connsiteX118" fmla="*/ 3046605 w 3475660"/>
              <a:gd name="connsiteY118" fmla="*/ 252055 h 612701"/>
              <a:gd name="connsiteX119" fmla="*/ 3004570 w 3475660"/>
              <a:gd name="connsiteY119" fmla="*/ 273236 h 612701"/>
              <a:gd name="connsiteX120" fmla="*/ 2965000 w 3475660"/>
              <a:gd name="connsiteY120" fmla="*/ 194058 h 612701"/>
              <a:gd name="connsiteX121" fmla="*/ 3032694 w 3475660"/>
              <a:gd name="connsiteY121" fmla="*/ 165509 h 612701"/>
              <a:gd name="connsiteX122" fmla="*/ 3112765 w 3475660"/>
              <a:gd name="connsiteY122" fmla="*/ 155393 h 612701"/>
              <a:gd name="connsiteX123" fmla="*/ 2574912 w 3475660"/>
              <a:gd name="connsiteY123" fmla="*/ 155393 h 612701"/>
              <a:gd name="connsiteX124" fmla="*/ 2673221 w 3475660"/>
              <a:gd name="connsiteY124" fmla="*/ 179621 h 612701"/>
              <a:gd name="connsiteX125" fmla="*/ 2731934 w 3475660"/>
              <a:gd name="connsiteY125" fmla="*/ 246835 h 612701"/>
              <a:gd name="connsiteX126" fmla="*/ 2641072 w 3475660"/>
              <a:gd name="connsiteY126" fmla="*/ 292893 h 612701"/>
              <a:gd name="connsiteX127" fmla="*/ 2574283 w 3475660"/>
              <a:gd name="connsiteY127" fmla="*/ 248082 h 612701"/>
              <a:gd name="connsiteX128" fmla="*/ 2522060 w 3475660"/>
              <a:gd name="connsiteY128" fmla="*/ 268938 h 612701"/>
              <a:gd name="connsiteX129" fmla="*/ 2501332 w 3475660"/>
              <a:gd name="connsiteY129" fmla="*/ 326636 h 612701"/>
              <a:gd name="connsiteX130" fmla="*/ 2522060 w 3475660"/>
              <a:gd name="connsiteY130" fmla="*/ 385257 h 612701"/>
              <a:gd name="connsiteX131" fmla="*/ 2574283 w 3475660"/>
              <a:gd name="connsiteY131" fmla="*/ 406438 h 612701"/>
              <a:gd name="connsiteX132" fmla="*/ 2641072 w 3475660"/>
              <a:gd name="connsiteY132" fmla="*/ 361629 h 612701"/>
              <a:gd name="connsiteX133" fmla="*/ 2731934 w 3475660"/>
              <a:gd name="connsiteY133" fmla="*/ 407662 h 612701"/>
              <a:gd name="connsiteX134" fmla="*/ 2673221 w 3475660"/>
              <a:gd name="connsiteY134" fmla="*/ 474876 h 612701"/>
              <a:gd name="connsiteX135" fmla="*/ 2574913 w 3475660"/>
              <a:gd name="connsiteY135" fmla="*/ 499129 h 612701"/>
              <a:gd name="connsiteX136" fmla="*/ 2475371 w 3475660"/>
              <a:gd name="connsiteY136" fmla="*/ 477025 h 612701"/>
              <a:gd name="connsiteX137" fmla="*/ 2475371 w 3475660"/>
              <a:gd name="connsiteY137" fmla="*/ 477025 h 612701"/>
              <a:gd name="connsiteX138" fmla="*/ 2398115 w 3475660"/>
              <a:gd name="connsiteY138" fmla="*/ 253881 h 612701"/>
              <a:gd name="connsiteX139" fmla="*/ 2475371 w 3475660"/>
              <a:gd name="connsiteY139" fmla="*/ 177173 h 612701"/>
              <a:gd name="connsiteX140" fmla="*/ 2574912 w 3475660"/>
              <a:gd name="connsiteY140" fmla="*/ 155393 h 612701"/>
              <a:gd name="connsiteX141" fmla="*/ 2160246 w 3475660"/>
              <a:gd name="connsiteY141" fmla="*/ 155393 h 612701"/>
              <a:gd name="connsiteX142" fmla="*/ 2257774 w 3475660"/>
              <a:gd name="connsiteY142" fmla="*/ 177173 h 612701"/>
              <a:gd name="connsiteX143" fmla="*/ 2325166 w 3475660"/>
              <a:gd name="connsiteY143" fmla="*/ 237943 h 612701"/>
              <a:gd name="connsiteX144" fmla="*/ 2270543 w 3475660"/>
              <a:gd name="connsiteY144" fmla="*/ 469892 h 612701"/>
              <a:gd name="connsiteX145" fmla="*/ 2257774 w 3475660"/>
              <a:gd name="connsiteY145" fmla="*/ 477025 h 612701"/>
              <a:gd name="connsiteX146" fmla="*/ 2063044 w 3475660"/>
              <a:gd name="connsiteY146" fmla="*/ 477025 h 612701"/>
              <a:gd name="connsiteX147" fmla="*/ 2063044 w 3475660"/>
              <a:gd name="connsiteY147" fmla="*/ 477025 h 612701"/>
              <a:gd name="connsiteX148" fmla="*/ 1970924 w 3475660"/>
              <a:gd name="connsiteY148" fmla="*/ 326637 h 612701"/>
              <a:gd name="connsiteX149" fmla="*/ 2062717 w 3475660"/>
              <a:gd name="connsiteY149" fmla="*/ 177173 h 612701"/>
              <a:gd name="connsiteX150" fmla="*/ 2160246 w 3475660"/>
              <a:gd name="connsiteY150" fmla="*/ 155393 h 612701"/>
              <a:gd name="connsiteX151" fmla="*/ 1021335 w 3475660"/>
              <a:gd name="connsiteY151" fmla="*/ 155392 h 612701"/>
              <a:gd name="connsiteX152" fmla="*/ 1148701 w 3475660"/>
              <a:gd name="connsiteY152" fmla="*/ 193133 h 612701"/>
              <a:gd name="connsiteX153" fmla="*/ 1192584 w 3475660"/>
              <a:gd name="connsiteY153" fmla="*/ 308853 h 612701"/>
              <a:gd name="connsiteX154" fmla="*/ 1192584 w 3475660"/>
              <a:gd name="connsiteY154" fmla="*/ 493609 h 612701"/>
              <a:gd name="connsiteX155" fmla="*/ 1083170 w 3475660"/>
              <a:gd name="connsiteY155" fmla="*/ 493609 h 612701"/>
              <a:gd name="connsiteX156" fmla="*/ 1083170 w 3475660"/>
              <a:gd name="connsiteY156" fmla="*/ 450648 h 612701"/>
              <a:gd name="connsiteX157" fmla="*/ 984245 w 3475660"/>
              <a:gd name="connsiteY157" fmla="*/ 499128 h 612701"/>
              <a:gd name="connsiteX158" fmla="*/ 916866 w 3475660"/>
              <a:gd name="connsiteY158" fmla="*/ 485641 h 612701"/>
              <a:gd name="connsiteX159" fmla="*/ 873899 w 3475660"/>
              <a:gd name="connsiteY159" fmla="*/ 449099 h 612701"/>
              <a:gd name="connsiteX160" fmla="*/ 859371 w 3475660"/>
              <a:gd name="connsiteY160" fmla="*/ 396622 h 612701"/>
              <a:gd name="connsiteX161" fmla="*/ 895846 w 3475660"/>
              <a:gd name="connsiteY161" fmla="*/ 323264 h 612701"/>
              <a:gd name="connsiteX162" fmla="*/ 1008355 w 3475660"/>
              <a:gd name="connsiteY162" fmla="*/ 297187 h 612701"/>
              <a:gd name="connsiteX163" fmla="*/ 1075131 w 3475660"/>
              <a:gd name="connsiteY163" fmla="*/ 297187 h 612701"/>
              <a:gd name="connsiteX164" fmla="*/ 1004028 w 3475660"/>
              <a:gd name="connsiteY164" fmla="*/ 244385 h 612701"/>
              <a:gd name="connsiteX165" fmla="*/ 955188 w 3475660"/>
              <a:gd name="connsiteY165" fmla="*/ 252054 h 612701"/>
              <a:gd name="connsiteX166" fmla="*/ 913154 w 3475660"/>
              <a:gd name="connsiteY166" fmla="*/ 273234 h 612701"/>
              <a:gd name="connsiteX167" fmla="*/ 873584 w 3475660"/>
              <a:gd name="connsiteY167" fmla="*/ 194057 h 612701"/>
              <a:gd name="connsiteX168" fmla="*/ 941277 w 3475660"/>
              <a:gd name="connsiteY168" fmla="*/ 165508 h 612701"/>
              <a:gd name="connsiteX169" fmla="*/ 1021335 w 3475660"/>
              <a:gd name="connsiteY169" fmla="*/ 155392 h 612701"/>
              <a:gd name="connsiteX170" fmla="*/ 3358183 w 3475660"/>
              <a:gd name="connsiteY170" fmla="*/ 38150 h 612701"/>
              <a:gd name="connsiteX171" fmla="*/ 3475660 w 3475660"/>
              <a:gd name="connsiteY171" fmla="*/ 38150 h 612701"/>
              <a:gd name="connsiteX172" fmla="*/ 3475660 w 3475660"/>
              <a:gd name="connsiteY172" fmla="*/ 493610 h 612701"/>
              <a:gd name="connsiteX173" fmla="*/ 3358183 w 3475660"/>
              <a:gd name="connsiteY173" fmla="*/ 493610 h 612701"/>
              <a:gd name="connsiteX174" fmla="*/ 1266767 w 3475660"/>
              <a:gd name="connsiteY174" fmla="*/ 38150 h 612701"/>
              <a:gd name="connsiteX175" fmla="*/ 1384231 w 3475660"/>
              <a:gd name="connsiteY175" fmla="*/ 38150 h 612701"/>
              <a:gd name="connsiteX176" fmla="*/ 1384231 w 3475660"/>
              <a:gd name="connsiteY176" fmla="*/ 493610 h 612701"/>
              <a:gd name="connsiteX177" fmla="*/ 1266767 w 3475660"/>
              <a:gd name="connsiteY177" fmla="*/ 493610 h 612701"/>
              <a:gd name="connsiteX178" fmla="*/ 2835198 w 3475660"/>
              <a:gd name="connsiteY178" fmla="*/ 84 h 612701"/>
              <a:gd name="connsiteX179" fmla="*/ 2887119 w 3475660"/>
              <a:gd name="connsiteY179" fmla="*/ 16969 h 612701"/>
              <a:gd name="connsiteX180" fmla="*/ 2906891 w 3475660"/>
              <a:gd name="connsiteY180" fmla="*/ 60230 h 612701"/>
              <a:gd name="connsiteX181" fmla="*/ 2887119 w 3475660"/>
              <a:gd name="connsiteY181" fmla="*/ 105963 h 612701"/>
              <a:gd name="connsiteX182" fmla="*/ 2835198 w 3475660"/>
              <a:gd name="connsiteY182" fmla="*/ 124071 h 612701"/>
              <a:gd name="connsiteX183" fmla="*/ 2783251 w 3475660"/>
              <a:gd name="connsiteY183" fmla="*/ 106288 h 612701"/>
              <a:gd name="connsiteX184" fmla="*/ 2778957 w 3475660"/>
              <a:gd name="connsiteY184" fmla="*/ 22157 h 612701"/>
              <a:gd name="connsiteX185" fmla="*/ 2783251 w 3475660"/>
              <a:gd name="connsiteY185" fmla="*/ 17893 h 612701"/>
              <a:gd name="connsiteX186" fmla="*/ 2835198 w 3475660"/>
              <a:gd name="connsiteY186" fmla="*/ 84 h 612701"/>
              <a:gd name="connsiteX187" fmla="*/ 1519003 w 3475660"/>
              <a:gd name="connsiteY187" fmla="*/ 84 h 612701"/>
              <a:gd name="connsiteX188" fmla="*/ 1570924 w 3475660"/>
              <a:gd name="connsiteY188" fmla="*/ 16969 h 612701"/>
              <a:gd name="connsiteX189" fmla="*/ 1590709 w 3475660"/>
              <a:gd name="connsiteY189" fmla="*/ 60229 h 612701"/>
              <a:gd name="connsiteX190" fmla="*/ 1570924 w 3475660"/>
              <a:gd name="connsiteY190" fmla="*/ 105964 h 612701"/>
              <a:gd name="connsiteX191" fmla="*/ 1519003 w 3475660"/>
              <a:gd name="connsiteY191" fmla="*/ 124072 h 612701"/>
              <a:gd name="connsiteX192" fmla="*/ 1467069 w 3475660"/>
              <a:gd name="connsiteY192" fmla="*/ 106288 h 612701"/>
              <a:gd name="connsiteX193" fmla="*/ 1462738 w 3475660"/>
              <a:gd name="connsiteY193" fmla="*/ 22193 h 612701"/>
              <a:gd name="connsiteX194" fmla="*/ 1467069 w 3475660"/>
              <a:gd name="connsiteY194" fmla="*/ 17893 h 612701"/>
              <a:gd name="connsiteX195" fmla="*/ 1519003 w 3475660"/>
              <a:gd name="connsiteY195" fmla="*/ 84 h 61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3475660" h="612701">
                <a:moveTo>
                  <a:pt x="3115860" y="357959"/>
                </a:moveTo>
                <a:cubicBezTo>
                  <a:pt x="3081648" y="357959"/>
                  <a:pt x="3064542" y="369207"/>
                  <a:pt x="3064542" y="391703"/>
                </a:cubicBezTo>
                <a:cubicBezTo>
                  <a:pt x="3064231" y="401292"/>
                  <a:pt x="3068607" y="410438"/>
                  <a:pt x="3076290" y="416256"/>
                </a:cubicBezTo>
                <a:cubicBezTo>
                  <a:pt x="3085640" y="422867"/>
                  <a:pt x="3096979" y="426118"/>
                  <a:pt x="3108439" y="425473"/>
                </a:cubicBezTo>
                <a:cubicBezTo>
                  <a:pt x="3121096" y="425737"/>
                  <a:pt x="3133554" y="422325"/>
                  <a:pt x="3144285" y="415656"/>
                </a:cubicBezTo>
                <a:cubicBezTo>
                  <a:pt x="3154808" y="408847"/>
                  <a:pt x="3162664" y="398666"/>
                  <a:pt x="3166548" y="386807"/>
                </a:cubicBezTo>
                <a:lnTo>
                  <a:pt x="3166548" y="357959"/>
                </a:lnTo>
                <a:close/>
                <a:moveTo>
                  <a:pt x="1024432" y="357958"/>
                </a:moveTo>
                <a:cubicBezTo>
                  <a:pt x="990220" y="357958"/>
                  <a:pt x="973118" y="369206"/>
                  <a:pt x="973127" y="391702"/>
                </a:cubicBezTo>
                <a:cubicBezTo>
                  <a:pt x="972811" y="401289"/>
                  <a:pt x="977183" y="410436"/>
                  <a:pt x="984862" y="416256"/>
                </a:cubicBezTo>
                <a:cubicBezTo>
                  <a:pt x="994212" y="422864"/>
                  <a:pt x="1005550" y="426114"/>
                  <a:pt x="1017010" y="425472"/>
                </a:cubicBezTo>
                <a:cubicBezTo>
                  <a:pt x="1029670" y="425734"/>
                  <a:pt x="1042133" y="422322"/>
                  <a:pt x="1052870" y="415655"/>
                </a:cubicBezTo>
                <a:lnTo>
                  <a:pt x="1052870" y="415655"/>
                </a:lnTo>
                <a:cubicBezTo>
                  <a:pt x="1063385" y="408839"/>
                  <a:pt x="1071240" y="398661"/>
                  <a:pt x="1075133" y="386806"/>
                </a:cubicBezTo>
                <a:lnTo>
                  <a:pt x="1075133" y="357958"/>
                </a:lnTo>
                <a:close/>
                <a:moveTo>
                  <a:pt x="189955" y="248088"/>
                </a:moveTo>
                <a:cubicBezTo>
                  <a:pt x="171795" y="247901"/>
                  <a:pt x="153564" y="254593"/>
                  <a:pt x="139565" y="268208"/>
                </a:cubicBezTo>
                <a:cubicBezTo>
                  <a:pt x="139215" y="268548"/>
                  <a:pt x="138868" y="268892"/>
                  <a:pt x="138526" y="269239"/>
                </a:cubicBezTo>
                <a:cubicBezTo>
                  <a:pt x="124631" y="285317"/>
                  <a:pt x="117541" y="306110"/>
                  <a:pt x="118741" y="327262"/>
                </a:cubicBezTo>
                <a:cubicBezTo>
                  <a:pt x="117537" y="348407"/>
                  <a:pt x="124628" y="369193"/>
                  <a:pt x="138526" y="385258"/>
                </a:cubicBezTo>
                <a:cubicBezTo>
                  <a:pt x="165903" y="413058"/>
                  <a:pt x="210794" y="413557"/>
                  <a:pt x="238792" y="386374"/>
                </a:cubicBezTo>
                <a:cubicBezTo>
                  <a:pt x="239170" y="386006"/>
                  <a:pt x="239544" y="385634"/>
                  <a:pt x="239915" y="385258"/>
                </a:cubicBezTo>
                <a:cubicBezTo>
                  <a:pt x="253807" y="369190"/>
                  <a:pt x="260898" y="348406"/>
                  <a:pt x="259700" y="327262"/>
                </a:cubicBezTo>
                <a:cubicBezTo>
                  <a:pt x="260893" y="306110"/>
                  <a:pt x="253803" y="285320"/>
                  <a:pt x="239915" y="269239"/>
                </a:cubicBezTo>
                <a:cubicBezTo>
                  <a:pt x="226203" y="255340"/>
                  <a:pt x="208114" y="248274"/>
                  <a:pt x="189955" y="248088"/>
                </a:cubicBezTo>
                <a:close/>
                <a:moveTo>
                  <a:pt x="2160117" y="248083"/>
                </a:moveTo>
                <a:cubicBezTo>
                  <a:pt x="2141777" y="248078"/>
                  <a:pt x="2123434" y="255019"/>
                  <a:pt x="2109437" y="268909"/>
                </a:cubicBezTo>
                <a:cubicBezTo>
                  <a:pt x="2109427" y="268919"/>
                  <a:pt x="2109416" y="268929"/>
                  <a:pt x="2109406" y="268939"/>
                </a:cubicBezTo>
                <a:cubicBezTo>
                  <a:pt x="2095470" y="284866"/>
                  <a:pt x="2088365" y="305575"/>
                  <a:pt x="2089608" y="326637"/>
                </a:cubicBezTo>
                <a:cubicBezTo>
                  <a:pt x="2088334" y="347983"/>
                  <a:pt x="2095429" y="368990"/>
                  <a:pt x="2109406" y="385258"/>
                </a:cubicBezTo>
                <a:cubicBezTo>
                  <a:pt x="2136776" y="413054"/>
                  <a:pt x="2181657" y="413558"/>
                  <a:pt x="2209651" y="386383"/>
                </a:cubicBezTo>
                <a:cubicBezTo>
                  <a:pt x="2210033" y="386012"/>
                  <a:pt x="2210410" y="385637"/>
                  <a:pt x="2210783" y="385258"/>
                </a:cubicBezTo>
                <a:cubicBezTo>
                  <a:pt x="2224750" y="368984"/>
                  <a:pt x="2231843" y="347981"/>
                  <a:pt x="2230581" y="326637"/>
                </a:cubicBezTo>
                <a:cubicBezTo>
                  <a:pt x="2231813" y="305577"/>
                  <a:pt x="2224709" y="284872"/>
                  <a:pt x="2210783" y="268939"/>
                </a:cubicBezTo>
                <a:cubicBezTo>
                  <a:pt x="2196795" y="255041"/>
                  <a:pt x="2178457" y="248089"/>
                  <a:pt x="2160117" y="248083"/>
                </a:cubicBezTo>
                <a:close/>
                <a:moveTo>
                  <a:pt x="2776459" y="160913"/>
                </a:moveTo>
                <a:lnTo>
                  <a:pt x="2893911" y="160913"/>
                </a:lnTo>
                <a:lnTo>
                  <a:pt x="2893911" y="493610"/>
                </a:lnTo>
                <a:lnTo>
                  <a:pt x="2776459" y="493610"/>
                </a:lnTo>
                <a:close/>
                <a:moveTo>
                  <a:pt x="449487" y="160913"/>
                </a:moveTo>
                <a:lnTo>
                  <a:pt x="566950" y="160913"/>
                </a:lnTo>
                <a:lnTo>
                  <a:pt x="566950" y="327861"/>
                </a:lnTo>
                <a:cubicBezTo>
                  <a:pt x="565336" y="347149"/>
                  <a:pt x="570346" y="366411"/>
                  <a:pt x="581163" y="382511"/>
                </a:cubicBezTo>
                <a:cubicBezTo>
                  <a:pt x="591507" y="394357"/>
                  <a:pt x="606837" y="400715"/>
                  <a:pt x="622594" y="399696"/>
                </a:cubicBezTo>
                <a:cubicBezTo>
                  <a:pt x="639871" y="400235"/>
                  <a:pt x="656504" y="393158"/>
                  <a:pt x="668025" y="380364"/>
                </a:cubicBezTo>
                <a:cubicBezTo>
                  <a:pt x="681077" y="363459"/>
                  <a:pt x="687356" y="342350"/>
                  <a:pt x="685647" y="321117"/>
                </a:cubicBezTo>
                <a:lnTo>
                  <a:pt x="685647" y="160913"/>
                </a:lnTo>
                <a:lnTo>
                  <a:pt x="803111" y="160913"/>
                </a:lnTo>
                <a:lnTo>
                  <a:pt x="803111" y="493610"/>
                </a:lnTo>
                <a:lnTo>
                  <a:pt x="691207" y="493610"/>
                </a:lnTo>
                <a:lnTo>
                  <a:pt x="691207" y="458018"/>
                </a:lnTo>
                <a:cubicBezTo>
                  <a:pt x="678911" y="471470"/>
                  <a:pt x="663688" y="481960"/>
                  <a:pt x="646694" y="488690"/>
                </a:cubicBezTo>
                <a:cubicBezTo>
                  <a:pt x="629214" y="495688"/>
                  <a:pt x="610526" y="499234"/>
                  <a:pt x="591679" y="499130"/>
                </a:cubicBezTo>
                <a:cubicBezTo>
                  <a:pt x="553374" y="501014"/>
                  <a:pt x="515961" y="487261"/>
                  <a:pt x="488126" y="461065"/>
                </a:cubicBezTo>
                <a:cubicBezTo>
                  <a:pt x="460196" y="429780"/>
                  <a:pt x="446252" y="388577"/>
                  <a:pt x="449487" y="346894"/>
                </a:cubicBezTo>
                <a:close/>
                <a:moveTo>
                  <a:pt x="1460265" y="160913"/>
                </a:moveTo>
                <a:lnTo>
                  <a:pt x="1577729" y="160913"/>
                </a:lnTo>
                <a:lnTo>
                  <a:pt x="1577729" y="493610"/>
                </a:lnTo>
                <a:lnTo>
                  <a:pt x="1460265" y="493610"/>
                </a:lnTo>
                <a:close/>
                <a:moveTo>
                  <a:pt x="1797198" y="155395"/>
                </a:moveTo>
                <a:cubicBezTo>
                  <a:pt x="1821496" y="155389"/>
                  <a:pt x="1845731" y="157858"/>
                  <a:pt x="1869521" y="162763"/>
                </a:cubicBezTo>
                <a:cubicBezTo>
                  <a:pt x="1890469" y="166623"/>
                  <a:pt x="1910696" y="173657"/>
                  <a:pt x="1929492" y="183619"/>
                </a:cubicBezTo>
                <a:lnTo>
                  <a:pt x="1894249" y="262797"/>
                </a:lnTo>
                <a:cubicBezTo>
                  <a:pt x="1864778" y="246484"/>
                  <a:pt x="1831556" y="238024"/>
                  <a:pt x="1797815" y="238243"/>
                </a:cubicBezTo>
                <a:cubicBezTo>
                  <a:pt x="1783904" y="237430"/>
                  <a:pt x="1769982" y="239629"/>
                  <a:pt x="1757012" y="244689"/>
                </a:cubicBezTo>
                <a:cubicBezTo>
                  <a:pt x="1749661" y="247218"/>
                  <a:pt x="1744544" y="253866"/>
                  <a:pt x="1744019" y="261573"/>
                </a:cubicBezTo>
                <a:cubicBezTo>
                  <a:pt x="1744019" y="269366"/>
                  <a:pt x="1748761" y="274794"/>
                  <a:pt x="1758244" y="277859"/>
                </a:cubicBezTo>
                <a:cubicBezTo>
                  <a:pt x="1773652" y="282165"/>
                  <a:pt x="1789358" y="285337"/>
                  <a:pt x="1805235" y="287350"/>
                </a:cubicBezTo>
                <a:cubicBezTo>
                  <a:pt x="1828401" y="290522"/>
                  <a:pt x="1851324" y="295245"/>
                  <a:pt x="1873848" y="301487"/>
                </a:cubicBezTo>
                <a:cubicBezTo>
                  <a:pt x="1891970" y="306800"/>
                  <a:pt x="1908313" y="316870"/>
                  <a:pt x="1921153" y="330635"/>
                </a:cubicBezTo>
                <a:cubicBezTo>
                  <a:pt x="1935368" y="347030"/>
                  <a:pt x="1942576" y="368288"/>
                  <a:pt x="1941240" y="389881"/>
                </a:cubicBezTo>
                <a:cubicBezTo>
                  <a:pt x="1941423" y="410210"/>
                  <a:pt x="1934666" y="430001"/>
                  <a:pt x="1922071" y="446030"/>
                </a:cubicBezTo>
                <a:cubicBezTo>
                  <a:pt x="1907271" y="464035"/>
                  <a:pt x="1887671" y="477545"/>
                  <a:pt x="1865509" y="485019"/>
                </a:cubicBezTo>
                <a:cubicBezTo>
                  <a:pt x="1836627" y="495076"/>
                  <a:pt x="1806149" y="499858"/>
                  <a:pt x="1775552" y="499131"/>
                </a:cubicBezTo>
                <a:cubicBezTo>
                  <a:pt x="1747662" y="499147"/>
                  <a:pt x="1719865" y="495953"/>
                  <a:pt x="1692716" y="489614"/>
                </a:cubicBezTo>
                <a:lnTo>
                  <a:pt x="1692716" y="489614"/>
                </a:lnTo>
                <a:cubicBezTo>
                  <a:pt x="1669667" y="484889"/>
                  <a:pt x="1647537" y="476497"/>
                  <a:pt x="1627185" y="464762"/>
                </a:cubicBezTo>
                <a:lnTo>
                  <a:pt x="1662416" y="384960"/>
                </a:lnTo>
                <a:cubicBezTo>
                  <a:pt x="1679332" y="395069"/>
                  <a:pt x="1697670" y="402621"/>
                  <a:pt x="1716827" y="407365"/>
                </a:cubicBezTo>
                <a:cubicBezTo>
                  <a:pt x="1737190" y="412803"/>
                  <a:pt x="1758178" y="415590"/>
                  <a:pt x="1779264" y="415657"/>
                </a:cubicBezTo>
                <a:cubicBezTo>
                  <a:pt x="1793026" y="416506"/>
                  <a:pt x="1806815" y="414516"/>
                  <a:pt x="1819765" y="409813"/>
                </a:cubicBezTo>
                <a:cubicBezTo>
                  <a:pt x="1826906" y="407208"/>
                  <a:pt x="1831695" y="400506"/>
                  <a:pt x="1831814" y="392953"/>
                </a:cubicBezTo>
                <a:cubicBezTo>
                  <a:pt x="1831814" y="385585"/>
                  <a:pt x="1826971" y="380365"/>
                  <a:pt x="1817286" y="377292"/>
                </a:cubicBezTo>
                <a:cubicBezTo>
                  <a:pt x="1802190" y="373134"/>
                  <a:pt x="1786789" y="370153"/>
                  <a:pt x="1771226" y="368375"/>
                </a:cubicBezTo>
                <a:cubicBezTo>
                  <a:pt x="1748154" y="365842"/>
                  <a:pt x="1725315" y="361533"/>
                  <a:pt x="1702915" y="355487"/>
                </a:cubicBezTo>
                <a:cubicBezTo>
                  <a:pt x="1684321" y="350279"/>
                  <a:pt x="1667529" y="340091"/>
                  <a:pt x="1654377" y="326039"/>
                </a:cubicBezTo>
                <a:cubicBezTo>
                  <a:pt x="1639943" y="309387"/>
                  <a:pt x="1632623" y="287799"/>
                  <a:pt x="1633976" y="265869"/>
                </a:cubicBezTo>
                <a:cubicBezTo>
                  <a:pt x="1633729" y="245339"/>
                  <a:pt x="1640485" y="225330"/>
                  <a:pt x="1653145" y="209096"/>
                </a:cubicBezTo>
                <a:cubicBezTo>
                  <a:pt x="1667812" y="191154"/>
                  <a:pt x="1687167" y="177562"/>
                  <a:pt x="1709091" y="169807"/>
                </a:cubicBezTo>
                <a:cubicBezTo>
                  <a:pt x="1737292" y="159568"/>
                  <a:pt x="1767179" y="154678"/>
                  <a:pt x="1797198" y="155395"/>
                </a:cubicBezTo>
                <a:close/>
                <a:moveTo>
                  <a:pt x="164498" y="155394"/>
                </a:moveTo>
                <a:cubicBezTo>
                  <a:pt x="201687" y="152594"/>
                  <a:pt x="238124" y="166838"/>
                  <a:pt x="263410" y="194059"/>
                </a:cubicBezTo>
                <a:lnTo>
                  <a:pt x="263410" y="160913"/>
                </a:lnTo>
                <a:lnTo>
                  <a:pt x="375302" y="160913"/>
                </a:lnTo>
                <a:lnTo>
                  <a:pt x="375302" y="612701"/>
                </a:lnTo>
                <a:lnTo>
                  <a:pt x="257838" y="612701"/>
                </a:lnTo>
                <a:lnTo>
                  <a:pt x="257838" y="464137"/>
                </a:lnTo>
                <a:cubicBezTo>
                  <a:pt x="233057" y="488303"/>
                  <a:pt x="199181" y="501003"/>
                  <a:pt x="164498" y="499129"/>
                </a:cubicBezTo>
                <a:cubicBezTo>
                  <a:pt x="135382" y="499494"/>
                  <a:pt x="106690" y="492186"/>
                  <a:pt x="81347" y="477949"/>
                </a:cubicBezTo>
                <a:cubicBezTo>
                  <a:pt x="56321" y="463761"/>
                  <a:pt x="35768" y="442935"/>
                  <a:pt x="21992" y="417803"/>
                </a:cubicBezTo>
                <a:cubicBezTo>
                  <a:pt x="6907" y="390017"/>
                  <a:pt x="-655" y="358820"/>
                  <a:pt x="45" y="327262"/>
                </a:cubicBezTo>
                <a:cubicBezTo>
                  <a:pt x="-652" y="295704"/>
                  <a:pt x="6910" y="264507"/>
                  <a:pt x="21992" y="236720"/>
                </a:cubicBezTo>
                <a:cubicBezTo>
                  <a:pt x="35782" y="211592"/>
                  <a:pt x="56330" y="190761"/>
                  <a:pt x="81347" y="176550"/>
                </a:cubicBezTo>
                <a:cubicBezTo>
                  <a:pt x="106696" y="162332"/>
                  <a:pt x="135386" y="155033"/>
                  <a:pt x="164498" y="155394"/>
                </a:cubicBezTo>
                <a:close/>
                <a:moveTo>
                  <a:pt x="3112765" y="155393"/>
                </a:moveTo>
                <a:cubicBezTo>
                  <a:pt x="3158420" y="152260"/>
                  <a:pt x="3203670" y="165669"/>
                  <a:pt x="3240129" y="193134"/>
                </a:cubicBezTo>
                <a:cubicBezTo>
                  <a:pt x="3271416" y="223271"/>
                  <a:pt x="3287507" y="265712"/>
                  <a:pt x="3284000" y="308853"/>
                </a:cubicBezTo>
                <a:lnTo>
                  <a:pt x="3284000" y="493610"/>
                </a:lnTo>
                <a:lnTo>
                  <a:pt x="3174598" y="493610"/>
                </a:lnTo>
                <a:lnTo>
                  <a:pt x="3174598" y="450649"/>
                </a:lnTo>
                <a:cubicBezTo>
                  <a:pt x="3157693" y="482970"/>
                  <a:pt x="3124714" y="499130"/>
                  <a:pt x="3075661" y="499130"/>
                </a:cubicBezTo>
                <a:cubicBezTo>
                  <a:pt x="3052471" y="499701"/>
                  <a:pt x="3029448" y="495092"/>
                  <a:pt x="3008294" y="485642"/>
                </a:cubicBezTo>
                <a:cubicBezTo>
                  <a:pt x="2990719" y="477836"/>
                  <a:pt x="2975796" y="465145"/>
                  <a:pt x="2965327" y="449100"/>
                </a:cubicBezTo>
                <a:cubicBezTo>
                  <a:pt x="2955511" y="433355"/>
                  <a:pt x="2950464" y="415138"/>
                  <a:pt x="2950787" y="396623"/>
                </a:cubicBezTo>
                <a:cubicBezTo>
                  <a:pt x="2949551" y="367595"/>
                  <a:pt x="2963300" y="339942"/>
                  <a:pt x="2987262" y="323265"/>
                </a:cubicBezTo>
                <a:cubicBezTo>
                  <a:pt x="3021226" y="303415"/>
                  <a:pt x="3060478" y="294319"/>
                  <a:pt x="3099783" y="297189"/>
                </a:cubicBezTo>
                <a:lnTo>
                  <a:pt x="3166547" y="297189"/>
                </a:lnTo>
                <a:cubicBezTo>
                  <a:pt x="3164484" y="261995"/>
                  <a:pt x="3140788" y="244395"/>
                  <a:pt x="3095457" y="244387"/>
                </a:cubicBezTo>
                <a:cubicBezTo>
                  <a:pt x="3078876" y="244473"/>
                  <a:pt x="3062404" y="247058"/>
                  <a:pt x="3046605" y="252055"/>
                </a:cubicBezTo>
                <a:cubicBezTo>
                  <a:pt x="3031415" y="256525"/>
                  <a:pt x="3017171" y="263703"/>
                  <a:pt x="3004570" y="273236"/>
                </a:cubicBezTo>
                <a:lnTo>
                  <a:pt x="2965000" y="194058"/>
                </a:lnTo>
                <a:cubicBezTo>
                  <a:pt x="2985782" y="180821"/>
                  <a:pt x="3008670" y="171169"/>
                  <a:pt x="3032694" y="165509"/>
                </a:cubicBezTo>
                <a:cubicBezTo>
                  <a:pt x="3058852" y="158820"/>
                  <a:pt x="3085753" y="155421"/>
                  <a:pt x="3112765" y="155393"/>
                </a:cubicBezTo>
                <a:close/>
                <a:moveTo>
                  <a:pt x="2574912" y="155393"/>
                </a:moveTo>
                <a:cubicBezTo>
                  <a:pt x="2609285" y="154497"/>
                  <a:pt x="2643259" y="162870"/>
                  <a:pt x="2673221" y="179621"/>
                </a:cubicBezTo>
                <a:cubicBezTo>
                  <a:pt x="2699905" y="194762"/>
                  <a:pt x="2720610" y="218465"/>
                  <a:pt x="2731934" y="246835"/>
                </a:cubicBezTo>
                <a:lnTo>
                  <a:pt x="2641072" y="292893"/>
                </a:lnTo>
                <a:cubicBezTo>
                  <a:pt x="2630078" y="265845"/>
                  <a:pt x="2603660" y="248120"/>
                  <a:pt x="2574283" y="248082"/>
                </a:cubicBezTo>
                <a:cubicBezTo>
                  <a:pt x="2554708" y="247499"/>
                  <a:pt x="2535777" y="255060"/>
                  <a:pt x="2522060" y="268938"/>
                </a:cubicBezTo>
                <a:cubicBezTo>
                  <a:pt x="2507580" y="284598"/>
                  <a:pt x="2500103" y="305412"/>
                  <a:pt x="2501332" y="326636"/>
                </a:cubicBezTo>
                <a:cubicBezTo>
                  <a:pt x="2500070" y="348142"/>
                  <a:pt x="2507535" y="369254"/>
                  <a:pt x="2522060" y="385257"/>
                </a:cubicBezTo>
                <a:cubicBezTo>
                  <a:pt x="2535679" y="399316"/>
                  <a:pt x="2554646" y="407009"/>
                  <a:pt x="2574283" y="406438"/>
                </a:cubicBezTo>
                <a:cubicBezTo>
                  <a:pt x="2603659" y="406401"/>
                  <a:pt x="2630077" y="388677"/>
                  <a:pt x="2641072" y="361629"/>
                </a:cubicBezTo>
                <a:lnTo>
                  <a:pt x="2731934" y="407662"/>
                </a:lnTo>
                <a:cubicBezTo>
                  <a:pt x="2720625" y="436041"/>
                  <a:pt x="2699916" y="459747"/>
                  <a:pt x="2673221" y="474876"/>
                </a:cubicBezTo>
                <a:cubicBezTo>
                  <a:pt x="2643266" y="491646"/>
                  <a:pt x="2609289" y="500028"/>
                  <a:pt x="2574913" y="499129"/>
                </a:cubicBezTo>
                <a:cubicBezTo>
                  <a:pt x="2540434" y="499721"/>
                  <a:pt x="2506311" y="492143"/>
                  <a:pt x="2475371" y="477025"/>
                </a:cubicBezTo>
                <a:lnTo>
                  <a:pt x="2475371" y="477025"/>
                </a:lnTo>
                <a:cubicBezTo>
                  <a:pt x="2391978" y="436588"/>
                  <a:pt x="2357389" y="336683"/>
                  <a:pt x="2398115" y="253881"/>
                </a:cubicBezTo>
                <a:cubicBezTo>
                  <a:pt x="2414543" y="220481"/>
                  <a:pt x="2441733" y="193484"/>
                  <a:pt x="2475371" y="177173"/>
                </a:cubicBezTo>
                <a:cubicBezTo>
                  <a:pt x="2506374" y="162266"/>
                  <a:pt x="2540471" y="154805"/>
                  <a:pt x="2574912" y="155393"/>
                </a:cubicBezTo>
                <a:close/>
                <a:moveTo>
                  <a:pt x="2160246" y="155393"/>
                </a:moveTo>
                <a:cubicBezTo>
                  <a:pt x="2193577" y="155393"/>
                  <a:pt x="2226909" y="162653"/>
                  <a:pt x="2257774" y="177173"/>
                </a:cubicBezTo>
                <a:cubicBezTo>
                  <a:pt x="2285547" y="190734"/>
                  <a:pt x="2308905" y="211797"/>
                  <a:pt x="2325166" y="237943"/>
                </a:cubicBezTo>
                <a:cubicBezTo>
                  <a:pt x="2374590" y="316971"/>
                  <a:pt x="2350135" y="420818"/>
                  <a:pt x="2270543" y="469892"/>
                </a:cubicBezTo>
                <a:cubicBezTo>
                  <a:pt x="2266392" y="472451"/>
                  <a:pt x="2262132" y="474831"/>
                  <a:pt x="2257774" y="477025"/>
                </a:cubicBezTo>
                <a:cubicBezTo>
                  <a:pt x="2196258" y="506499"/>
                  <a:pt x="2124560" y="506499"/>
                  <a:pt x="2063044" y="477025"/>
                </a:cubicBezTo>
                <a:lnTo>
                  <a:pt x="2063044" y="477025"/>
                </a:lnTo>
                <a:cubicBezTo>
                  <a:pt x="2005623" y="448810"/>
                  <a:pt x="1969746" y="390239"/>
                  <a:pt x="1970924" y="326637"/>
                </a:cubicBezTo>
                <a:cubicBezTo>
                  <a:pt x="1969939" y="263410"/>
                  <a:pt x="2005655" y="205254"/>
                  <a:pt x="2062717" y="177173"/>
                </a:cubicBezTo>
                <a:cubicBezTo>
                  <a:pt x="2093582" y="162653"/>
                  <a:pt x="2126914" y="155393"/>
                  <a:pt x="2160246" y="155393"/>
                </a:cubicBezTo>
                <a:close/>
                <a:moveTo>
                  <a:pt x="1021335" y="155392"/>
                </a:moveTo>
                <a:cubicBezTo>
                  <a:pt x="1066991" y="152257"/>
                  <a:pt x="1112243" y="165666"/>
                  <a:pt x="1148701" y="193133"/>
                </a:cubicBezTo>
                <a:cubicBezTo>
                  <a:pt x="1179992" y="223268"/>
                  <a:pt x="1196087" y="265709"/>
                  <a:pt x="1192584" y="308853"/>
                </a:cubicBezTo>
                <a:lnTo>
                  <a:pt x="1192584" y="493609"/>
                </a:lnTo>
                <a:lnTo>
                  <a:pt x="1083170" y="493609"/>
                </a:lnTo>
                <a:lnTo>
                  <a:pt x="1083170" y="450648"/>
                </a:lnTo>
                <a:cubicBezTo>
                  <a:pt x="1066265" y="482968"/>
                  <a:pt x="1033291" y="499128"/>
                  <a:pt x="984245" y="499128"/>
                </a:cubicBezTo>
                <a:cubicBezTo>
                  <a:pt x="961052" y="499698"/>
                  <a:pt x="938025" y="495089"/>
                  <a:pt x="916866" y="485641"/>
                </a:cubicBezTo>
                <a:cubicBezTo>
                  <a:pt x="899293" y="477831"/>
                  <a:pt x="884371" y="465140"/>
                  <a:pt x="873899" y="449099"/>
                </a:cubicBezTo>
                <a:cubicBezTo>
                  <a:pt x="864093" y="433350"/>
                  <a:pt x="859050" y="415135"/>
                  <a:pt x="859371" y="396622"/>
                </a:cubicBezTo>
                <a:cubicBezTo>
                  <a:pt x="858135" y="367593"/>
                  <a:pt x="871885" y="339941"/>
                  <a:pt x="895846" y="323264"/>
                </a:cubicBezTo>
                <a:cubicBezTo>
                  <a:pt x="929805" y="303412"/>
                  <a:pt x="969054" y="294315"/>
                  <a:pt x="1008355" y="297187"/>
                </a:cubicBezTo>
                <a:lnTo>
                  <a:pt x="1075131" y="297187"/>
                </a:lnTo>
                <a:cubicBezTo>
                  <a:pt x="1073055" y="261994"/>
                  <a:pt x="1049354" y="244393"/>
                  <a:pt x="1004028" y="244385"/>
                </a:cubicBezTo>
                <a:cubicBezTo>
                  <a:pt x="987451" y="244471"/>
                  <a:pt x="970983" y="247057"/>
                  <a:pt x="955188" y="252054"/>
                </a:cubicBezTo>
                <a:cubicBezTo>
                  <a:pt x="939997" y="256519"/>
                  <a:pt x="925752" y="263696"/>
                  <a:pt x="913154" y="273234"/>
                </a:cubicBezTo>
                <a:lnTo>
                  <a:pt x="873584" y="194057"/>
                </a:lnTo>
                <a:cubicBezTo>
                  <a:pt x="894364" y="180816"/>
                  <a:pt x="917252" y="171163"/>
                  <a:pt x="941277" y="165508"/>
                </a:cubicBezTo>
                <a:cubicBezTo>
                  <a:pt x="967431" y="158818"/>
                  <a:pt x="994328" y="155420"/>
                  <a:pt x="1021335" y="155392"/>
                </a:cubicBezTo>
                <a:close/>
                <a:moveTo>
                  <a:pt x="3358183" y="38150"/>
                </a:moveTo>
                <a:lnTo>
                  <a:pt x="3475660" y="38150"/>
                </a:lnTo>
                <a:lnTo>
                  <a:pt x="3475660" y="493610"/>
                </a:lnTo>
                <a:lnTo>
                  <a:pt x="3358183" y="493610"/>
                </a:lnTo>
                <a:close/>
                <a:moveTo>
                  <a:pt x="1266767" y="38150"/>
                </a:moveTo>
                <a:lnTo>
                  <a:pt x="1384231" y="38150"/>
                </a:lnTo>
                <a:lnTo>
                  <a:pt x="1384231" y="493610"/>
                </a:lnTo>
                <a:lnTo>
                  <a:pt x="1266767" y="493610"/>
                </a:lnTo>
                <a:close/>
                <a:moveTo>
                  <a:pt x="2835198" y="84"/>
                </a:moveTo>
                <a:cubicBezTo>
                  <a:pt x="2854003" y="-789"/>
                  <a:pt x="2872477" y="5219"/>
                  <a:pt x="2887119" y="16969"/>
                </a:cubicBezTo>
                <a:cubicBezTo>
                  <a:pt x="2900026" y="27628"/>
                  <a:pt x="2907310" y="43566"/>
                  <a:pt x="2906891" y="60230"/>
                </a:cubicBezTo>
                <a:cubicBezTo>
                  <a:pt x="2907345" y="77610"/>
                  <a:pt x="2900121" y="94318"/>
                  <a:pt x="2887119" y="105963"/>
                </a:cubicBezTo>
                <a:cubicBezTo>
                  <a:pt x="2872823" y="118442"/>
                  <a:pt x="2854212" y="124933"/>
                  <a:pt x="2835198" y="124071"/>
                </a:cubicBezTo>
                <a:cubicBezTo>
                  <a:pt x="2816231" y="124943"/>
                  <a:pt x="2797647" y="118580"/>
                  <a:pt x="2783251" y="106288"/>
                </a:cubicBezTo>
                <a:cubicBezTo>
                  <a:pt x="2758667" y="84233"/>
                  <a:pt x="2756745" y="46566"/>
                  <a:pt x="2778957" y="22157"/>
                </a:cubicBezTo>
                <a:cubicBezTo>
                  <a:pt x="2780315" y="20664"/>
                  <a:pt x="2781748" y="19241"/>
                  <a:pt x="2783251" y="17893"/>
                </a:cubicBezTo>
                <a:cubicBezTo>
                  <a:pt x="2797643" y="5592"/>
                  <a:pt x="2816228" y="-779"/>
                  <a:pt x="2835198" y="84"/>
                </a:cubicBezTo>
                <a:close/>
                <a:moveTo>
                  <a:pt x="1519003" y="84"/>
                </a:moveTo>
                <a:cubicBezTo>
                  <a:pt x="1537809" y="-794"/>
                  <a:pt x="1556285" y="5215"/>
                  <a:pt x="1570924" y="16969"/>
                </a:cubicBezTo>
                <a:cubicBezTo>
                  <a:pt x="1583839" y="27623"/>
                  <a:pt x="1591129" y="43563"/>
                  <a:pt x="1590709" y="60229"/>
                </a:cubicBezTo>
                <a:cubicBezTo>
                  <a:pt x="1591165" y="77613"/>
                  <a:pt x="1583936" y="94324"/>
                  <a:pt x="1570924" y="105964"/>
                </a:cubicBezTo>
                <a:cubicBezTo>
                  <a:pt x="1556631" y="118446"/>
                  <a:pt x="1538018" y="124938"/>
                  <a:pt x="1519003" y="124072"/>
                </a:cubicBezTo>
                <a:cubicBezTo>
                  <a:pt x="1500040" y="124943"/>
                  <a:pt x="1481460" y="118580"/>
                  <a:pt x="1467069" y="106288"/>
                </a:cubicBezTo>
                <a:cubicBezTo>
                  <a:pt x="1442485" y="84253"/>
                  <a:pt x="1440546" y="46603"/>
                  <a:pt x="1462738" y="22193"/>
                </a:cubicBezTo>
                <a:cubicBezTo>
                  <a:pt x="1464107" y="20688"/>
                  <a:pt x="1465553" y="19252"/>
                  <a:pt x="1467069" y="17893"/>
                </a:cubicBezTo>
                <a:cubicBezTo>
                  <a:pt x="1481457" y="5592"/>
                  <a:pt x="1500037" y="-779"/>
                  <a:pt x="1519003" y="84"/>
                </a:cubicBezTo>
                <a:close/>
              </a:path>
            </a:pathLst>
          </a:custGeom>
          <a:solidFill>
            <a:schemeClr val="tx1"/>
          </a:solidFill>
          <a:ln w="118527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40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AA627E09-AC12-491A-861A-20B5C72A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6424847"/>
            <a:ext cx="403225" cy="365125"/>
          </a:xfrm>
        </p:spPr>
        <p:txBody>
          <a:bodyPr/>
          <a:lstStyle/>
          <a:p>
            <a:fld id="{69EC288C-231A-410C-862F-6ABBF6280EC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22763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u_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6544B48-D926-B64A-9485-338B4B15B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24" name="Espace réservé pour une image  23">
            <a:extLst>
              <a:ext uri="{FF2B5EF4-FFF2-40B4-BE49-F238E27FC236}">
                <a16:creationId xmlns:a16="http://schemas.microsoft.com/office/drawing/2014/main" id="{C77B459D-F2F6-A74F-9C62-26A4D2919E2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89356" y="1828075"/>
            <a:ext cx="2362200" cy="3386519"/>
          </a:xfrm>
        </p:spPr>
        <p:txBody>
          <a:bodyPr lIns="72000" tIns="216000" rIns="72000" anchor="t">
            <a:normAutofit/>
          </a:bodyPr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Glisser déposer votre image ici</a:t>
            </a:r>
          </a:p>
        </p:txBody>
      </p:sp>
      <p:sp>
        <p:nvSpPr>
          <p:cNvPr id="25" name="Espace réservé pour une image  23">
            <a:extLst>
              <a:ext uri="{FF2B5EF4-FFF2-40B4-BE49-F238E27FC236}">
                <a16:creationId xmlns:a16="http://schemas.microsoft.com/office/drawing/2014/main" id="{0F69846D-878A-3B49-A1EB-465312F1FE5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573463" y="1828074"/>
            <a:ext cx="2362200" cy="3386519"/>
          </a:xfrm>
        </p:spPr>
        <p:txBody>
          <a:bodyPr lIns="72000" tIns="216000" rIns="72000" anchor="t">
            <a:normAutofit/>
          </a:bodyPr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Glisser déposer votre image ici</a:t>
            </a:r>
          </a:p>
        </p:txBody>
      </p:sp>
      <p:sp>
        <p:nvSpPr>
          <p:cNvPr id="26" name="Espace réservé pour une image  23">
            <a:extLst>
              <a:ext uri="{FF2B5EF4-FFF2-40B4-BE49-F238E27FC236}">
                <a16:creationId xmlns:a16="http://schemas.microsoft.com/office/drawing/2014/main" id="{73ECEC27-8DE4-5949-A35B-4A7E8016A11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56336" y="1828074"/>
            <a:ext cx="2362200" cy="3386519"/>
          </a:xfrm>
        </p:spPr>
        <p:txBody>
          <a:bodyPr lIns="72000" tIns="216000" rIns="72000" anchor="t">
            <a:normAutofit/>
          </a:bodyPr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Glisser déposer votre image ici</a:t>
            </a:r>
          </a:p>
        </p:txBody>
      </p:sp>
      <p:sp>
        <p:nvSpPr>
          <p:cNvPr id="27" name="Espace réservé pour une image  23">
            <a:extLst>
              <a:ext uri="{FF2B5EF4-FFF2-40B4-BE49-F238E27FC236}">
                <a16:creationId xmlns:a16="http://schemas.microsoft.com/office/drawing/2014/main" id="{7EA0F939-45B9-9442-ABE3-F9B4A2A55A1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939209" y="1828074"/>
            <a:ext cx="2362200" cy="3386519"/>
          </a:xfrm>
        </p:spPr>
        <p:txBody>
          <a:bodyPr lIns="72000" tIns="216000" rIns="72000" anchor="t">
            <a:normAutofit/>
          </a:bodyPr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Glisser déposer votre image ici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204747-BF11-0C48-921B-F49FADB35FB9}"/>
              </a:ext>
            </a:extLst>
          </p:cNvPr>
          <p:cNvSpPr/>
          <p:nvPr userDrawn="1"/>
        </p:nvSpPr>
        <p:spPr>
          <a:xfrm rot="16200000">
            <a:off x="-3227010" y="3227012"/>
            <a:ext cx="6858003" cy="40397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FAF3B5E-6022-874B-AB5F-051F1F026A51}"/>
              </a:ext>
            </a:extLst>
          </p:cNvPr>
          <p:cNvSpPr/>
          <p:nvPr userDrawn="1"/>
        </p:nvSpPr>
        <p:spPr>
          <a:xfrm>
            <a:off x="11788029" y="6369789"/>
            <a:ext cx="403972" cy="48821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Graphique 19">
            <a:extLst>
              <a:ext uri="{FF2B5EF4-FFF2-40B4-BE49-F238E27FC236}">
                <a16:creationId xmlns:a16="http://schemas.microsoft.com/office/drawing/2014/main" id="{E233E2DD-68ED-1942-9923-518EB6C59ED6}"/>
              </a:ext>
            </a:extLst>
          </p:cNvPr>
          <p:cNvSpPr/>
          <p:nvPr userDrawn="1"/>
        </p:nvSpPr>
        <p:spPr>
          <a:xfrm rot="16200000">
            <a:off x="11905623" y="6561853"/>
            <a:ext cx="168784" cy="104083"/>
          </a:xfrm>
          <a:custGeom>
            <a:avLst/>
            <a:gdLst>
              <a:gd name="connsiteX0" fmla="*/ 149093 w 168784"/>
              <a:gd name="connsiteY0" fmla="*/ 0 h 104083"/>
              <a:gd name="connsiteX1" fmla="*/ 84392 w 168784"/>
              <a:gd name="connsiteY1" fmla="*/ 64701 h 104083"/>
              <a:gd name="connsiteX2" fmla="*/ 19691 w 168784"/>
              <a:gd name="connsiteY2" fmla="*/ 0 h 104083"/>
              <a:gd name="connsiteX3" fmla="*/ 0 w 168784"/>
              <a:gd name="connsiteY3" fmla="*/ 19691 h 104083"/>
              <a:gd name="connsiteX4" fmla="*/ 84392 w 168784"/>
              <a:gd name="connsiteY4" fmla="*/ 104083 h 104083"/>
              <a:gd name="connsiteX5" fmla="*/ 168784 w 168784"/>
              <a:gd name="connsiteY5" fmla="*/ 19691 h 10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784" h="104083">
                <a:moveTo>
                  <a:pt x="149093" y="0"/>
                </a:moveTo>
                <a:lnTo>
                  <a:pt x="84392" y="64701"/>
                </a:lnTo>
                <a:lnTo>
                  <a:pt x="19691" y="0"/>
                </a:lnTo>
                <a:lnTo>
                  <a:pt x="0" y="19691"/>
                </a:lnTo>
                <a:lnTo>
                  <a:pt x="84392" y="104083"/>
                </a:lnTo>
                <a:lnTo>
                  <a:pt x="168784" y="19691"/>
                </a:lnTo>
                <a:close/>
              </a:path>
            </a:pathLst>
          </a:custGeom>
          <a:solidFill>
            <a:schemeClr val="bg1"/>
          </a:solidFill>
          <a:ln w="529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400"/>
          </a:p>
        </p:txBody>
      </p:sp>
      <p:sp>
        <p:nvSpPr>
          <p:cNvPr id="21" name="Forme libre 35">
            <a:extLst>
              <a:ext uri="{FF2B5EF4-FFF2-40B4-BE49-F238E27FC236}">
                <a16:creationId xmlns:a16="http://schemas.microsoft.com/office/drawing/2014/main" id="{262C7885-CCDB-EF4B-8645-D572FEEBF32E}"/>
              </a:ext>
            </a:extLst>
          </p:cNvPr>
          <p:cNvSpPr>
            <a:spLocks noChangeAspect="1"/>
          </p:cNvSpPr>
          <p:nvPr userDrawn="1"/>
        </p:nvSpPr>
        <p:spPr>
          <a:xfrm>
            <a:off x="10647162" y="6516532"/>
            <a:ext cx="1031033" cy="181755"/>
          </a:xfrm>
          <a:custGeom>
            <a:avLst/>
            <a:gdLst>
              <a:gd name="connsiteX0" fmla="*/ 3115860 w 3475660"/>
              <a:gd name="connsiteY0" fmla="*/ 357959 h 612701"/>
              <a:gd name="connsiteX1" fmla="*/ 3064542 w 3475660"/>
              <a:gd name="connsiteY1" fmla="*/ 391703 h 612701"/>
              <a:gd name="connsiteX2" fmla="*/ 3076290 w 3475660"/>
              <a:gd name="connsiteY2" fmla="*/ 416256 h 612701"/>
              <a:gd name="connsiteX3" fmla="*/ 3108439 w 3475660"/>
              <a:gd name="connsiteY3" fmla="*/ 425473 h 612701"/>
              <a:gd name="connsiteX4" fmla="*/ 3144285 w 3475660"/>
              <a:gd name="connsiteY4" fmla="*/ 415656 h 612701"/>
              <a:gd name="connsiteX5" fmla="*/ 3166548 w 3475660"/>
              <a:gd name="connsiteY5" fmla="*/ 386807 h 612701"/>
              <a:gd name="connsiteX6" fmla="*/ 3166548 w 3475660"/>
              <a:gd name="connsiteY6" fmla="*/ 357959 h 612701"/>
              <a:gd name="connsiteX7" fmla="*/ 1024432 w 3475660"/>
              <a:gd name="connsiteY7" fmla="*/ 357958 h 612701"/>
              <a:gd name="connsiteX8" fmla="*/ 973127 w 3475660"/>
              <a:gd name="connsiteY8" fmla="*/ 391702 h 612701"/>
              <a:gd name="connsiteX9" fmla="*/ 984862 w 3475660"/>
              <a:gd name="connsiteY9" fmla="*/ 416256 h 612701"/>
              <a:gd name="connsiteX10" fmla="*/ 1017010 w 3475660"/>
              <a:gd name="connsiteY10" fmla="*/ 425472 h 612701"/>
              <a:gd name="connsiteX11" fmla="*/ 1052870 w 3475660"/>
              <a:gd name="connsiteY11" fmla="*/ 415655 h 612701"/>
              <a:gd name="connsiteX12" fmla="*/ 1052870 w 3475660"/>
              <a:gd name="connsiteY12" fmla="*/ 415655 h 612701"/>
              <a:gd name="connsiteX13" fmla="*/ 1075133 w 3475660"/>
              <a:gd name="connsiteY13" fmla="*/ 386806 h 612701"/>
              <a:gd name="connsiteX14" fmla="*/ 1075133 w 3475660"/>
              <a:gd name="connsiteY14" fmla="*/ 357958 h 612701"/>
              <a:gd name="connsiteX15" fmla="*/ 189955 w 3475660"/>
              <a:gd name="connsiteY15" fmla="*/ 248088 h 612701"/>
              <a:gd name="connsiteX16" fmla="*/ 139565 w 3475660"/>
              <a:gd name="connsiteY16" fmla="*/ 268208 h 612701"/>
              <a:gd name="connsiteX17" fmla="*/ 138526 w 3475660"/>
              <a:gd name="connsiteY17" fmla="*/ 269239 h 612701"/>
              <a:gd name="connsiteX18" fmla="*/ 118741 w 3475660"/>
              <a:gd name="connsiteY18" fmla="*/ 327262 h 612701"/>
              <a:gd name="connsiteX19" fmla="*/ 138526 w 3475660"/>
              <a:gd name="connsiteY19" fmla="*/ 385258 h 612701"/>
              <a:gd name="connsiteX20" fmla="*/ 238792 w 3475660"/>
              <a:gd name="connsiteY20" fmla="*/ 386374 h 612701"/>
              <a:gd name="connsiteX21" fmla="*/ 239915 w 3475660"/>
              <a:gd name="connsiteY21" fmla="*/ 385258 h 612701"/>
              <a:gd name="connsiteX22" fmla="*/ 259700 w 3475660"/>
              <a:gd name="connsiteY22" fmla="*/ 327262 h 612701"/>
              <a:gd name="connsiteX23" fmla="*/ 239915 w 3475660"/>
              <a:gd name="connsiteY23" fmla="*/ 269239 h 612701"/>
              <a:gd name="connsiteX24" fmla="*/ 189955 w 3475660"/>
              <a:gd name="connsiteY24" fmla="*/ 248088 h 612701"/>
              <a:gd name="connsiteX25" fmla="*/ 2160117 w 3475660"/>
              <a:gd name="connsiteY25" fmla="*/ 248083 h 612701"/>
              <a:gd name="connsiteX26" fmla="*/ 2109437 w 3475660"/>
              <a:gd name="connsiteY26" fmla="*/ 268909 h 612701"/>
              <a:gd name="connsiteX27" fmla="*/ 2109406 w 3475660"/>
              <a:gd name="connsiteY27" fmla="*/ 268939 h 612701"/>
              <a:gd name="connsiteX28" fmla="*/ 2089608 w 3475660"/>
              <a:gd name="connsiteY28" fmla="*/ 326637 h 612701"/>
              <a:gd name="connsiteX29" fmla="*/ 2109406 w 3475660"/>
              <a:gd name="connsiteY29" fmla="*/ 385258 h 612701"/>
              <a:gd name="connsiteX30" fmla="*/ 2209651 w 3475660"/>
              <a:gd name="connsiteY30" fmla="*/ 386383 h 612701"/>
              <a:gd name="connsiteX31" fmla="*/ 2210783 w 3475660"/>
              <a:gd name="connsiteY31" fmla="*/ 385258 h 612701"/>
              <a:gd name="connsiteX32" fmla="*/ 2230581 w 3475660"/>
              <a:gd name="connsiteY32" fmla="*/ 326637 h 612701"/>
              <a:gd name="connsiteX33" fmla="*/ 2210783 w 3475660"/>
              <a:gd name="connsiteY33" fmla="*/ 268939 h 612701"/>
              <a:gd name="connsiteX34" fmla="*/ 2160117 w 3475660"/>
              <a:gd name="connsiteY34" fmla="*/ 248083 h 612701"/>
              <a:gd name="connsiteX35" fmla="*/ 2776459 w 3475660"/>
              <a:gd name="connsiteY35" fmla="*/ 160913 h 612701"/>
              <a:gd name="connsiteX36" fmla="*/ 2893911 w 3475660"/>
              <a:gd name="connsiteY36" fmla="*/ 160913 h 612701"/>
              <a:gd name="connsiteX37" fmla="*/ 2893911 w 3475660"/>
              <a:gd name="connsiteY37" fmla="*/ 493610 h 612701"/>
              <a:gd name="connsiteX38" fmla="*/ 2776459 w 3475660"/>
              <a:gd name="connsiteY38" fmla="*/ 493610 h 612701"/>
              <a:gd name="connsiteX39" fmla="*/ 449487 w 3475660"/>
              <a:gd name="connsiteY39" fmla="*/ 160913 h 612701"/>
              <a:gd name="connsiteX40" fmla="*/ 566950 w 3475660"/>
              <a:gd name="connsiteY40" fmla="*/ 160913 h 612701"/>
              <a:gd name="connsiteX41" fmla="*/ 566950 w 3475660"/>
              <a:gd name="connsiteY41" fmla="*/ 327861 h 612701"/>
              <a:gd name="connsiteX42" fmla="*/ 581163 w 3475660"/>
              <a:gd name="connsiteY42" fmla="*/ 382511 h 612701"/>
              <a:gd name="connsiteX43" fmla="*/ 622594 w 3475660"/>
              <a:gd name="connsiteY43" fmla="*/ 399696 h 612701"/>
              <a:gd name="connsiteX44" fmla="*/ 668025 w 3475660"/>
              <a:gd name="connsiteY44" fmla="*/ 380364 h 612701"/>
              <a:gd name="connsiteX45" fmla="*/ 685647 w 3475660"/>
              <a:gd name="connsiteY45" fmla="*/ 321117 h 612701"/>
              <a:gd name="connsiteX46" fmla="*/ 685647 w 3475660"/>
              <a:gd name="connsiteY46" fmla="*/ 160913 h 612701"/>
              <a:gd name="connsiteX47" fmla="*/ 803111 w 3475660"/>
              <a:gd name="connsiteY47" fmla="*/ 160913 h 612701"/>
              <a:gd name="connsiteX48" fmla="*/ 803111 w 3475660"/>
              <a:gd name="connsiteY48" fmla="*/ 493610 h 612701"/>
              <a:gd name="connsiteX49" fmla="*/ 691207 w 3475660"/>
              <a:gd name="connsiteY49" fmla="*/ 493610 h 612701"/>
              <a:gd name="connsiteX50" fmla="*/ 691207 w 3475660"/>
              <a:gd name="connsiteY50" fmla="*/ 458018 h 612701"/>
              <a:gd name="connsiteX51" fmla="*/ 646694 w 3475660"/>
              <a:gd name="connsiteY51" fmla="*/ 488690 h 612701"/>
              <a:gd name="connsiteX52" fmla="*/ 591679 w 3475660"/>
              <a:gd name="connsiteY52" fmla="*/ 499130 h 612701"/>
              <a:gd name="connsiteX53" fmla="*/ 488126 w 3475660"/>
              <a:gd name="connsiteY53" fmla="*/ 461065 h 612701"/>
              <a:gd name="connsiteX54" fmla="*/ 449487 w 3475660"/>
              <a:gd name="connsiteY54" fmla="*/ 346894 h 612701"/>
              <a:gd name="connsiteX55" fmla="*/ 1460265 w 3475660"/>
              <a:gd name="connsiteY55" fmla="*/ 160913 h 612701"/>
              <a:gd name="connsiteX56" fmla="*/ 1577729 w 3475660"/>
              <a:gd name="connsiteY56" fmla="*/ 160913 h 612701"/>
              <a:gd name="connsiteX57" fmla="*/ 1577729 w 3475660"/>
              <a:gd name="connsiteY57" fmla="*/ 493610 h 612701"/>
              <a:gd name="connsiteX58" fmla="*/ 1460265 w 3475660"/>
              <a:gd name="connsiteY58" fmla="*/ 493610 h 612701"/>
              <a:gd name="connsiteX59" fmla="*/ 1797198 w 3475660"/>
              <a:gd name="connsiteY59" fmla="*/ 155395 h 612701"/>
              <a:gd name="connsiteX60" fmla="*/ 1869521 w 3475660"/>
              <a:gd name="connsiteY60" fmla="*/ 162763 h 612701"/>
              <a:gd name="connsiteX61" fmla="*/ 1929492 w 3475660"/>
              <a:gd name="connsiteY61" fmla="*/ 183619 h 612701"/>
              <a:gd name="connsiteX62" fmla="*/ 1894249 w 3475660"/>
              <a:gd name="connsiteY62" fmla="*/ 262797 h 612701"/>
              <a:gd name="connsiteX63" fmla="*/ 1797815 w 3475660"/>
              <a:gd name="connsiteY63" fmla="*/ 238243 h 612701"/>
              <a:gd name="connsiteX64" fmla="*/ 1757012 w 3475660"/>
              <a:gd name="connsiteY64" fmla="*/ 244689 h 612701"/>
              <a:gd name="connsiteX65" fmla="*/ 1744019 w 3475660"/>
              <a:gd name="connsiteY65" fmla="*/ 261573 h 612701"/>
              <a:gd name="connsiteX66" fmla="*/ 1758244 w 3475660"/>
              <a:gd name="connsiteY66" fmla="*/ 277859 h 612701"/>
              <a:gd name="connsiteX67" fmla="*/ 1805235 w 3475660"/>
              <a:gd name="connsiteY67" fmla="*/ 287350 h 612701"/>
              <a:gd name="connsiteX68" fmla="*/ 1873848 w 3475660"/>
              <a:gd name="connsiteY68" fmla="*/ 301487 h 612701"/>
              <a:gd name="connsiteX69" fmla="*/ 1921153 w 3475660"/>
              <a:gd name="connsiteY69" fmla="*/ 330635 h 612701"/>
              <a:gd name="connsiteX70" fmla="*/ 1941240 w 3475660"/>
              <a:gd name="connsiteY70" fmla="*/ 389881 h 612701"/>
              <a:gd name="connsiteX71" fmla="*/ 1922071 w 3475660"/>
              <a:gd name="connsiteY71" fmla="*/ 446030 h 612701"/>
              <a:gd name="connsiteX72" fmla="*/ 1865509 w 3475660"/>
              <a:gd name="connsiteY72" fmla="*/ 485019 h 612701"/>
              <a:gd name="connsiteX73" fmla="*/ 1775552 w 3475660"/>
              <a:gd name="connsiteY73" fmla="*/ 499131 h 612701"/>
              <a:gd name="connsiteX74" fmla="*/ 1692716 w 3475660"/>
              <a:gd name="connsiteY74" fmla="*/ 489614 h 612701"/>
              <a:gd name="connsiteX75" fmla="*/ 1692716 w 3475660"/>
              <a:gd name="connsiteY75" fmla="*/ 489614 h 612701"/>
              <a:gd name="connsiteX76" fmla="*/ 1627185 w 3475660"/>
              <a:gd name="connsiteY76" fmla="*/ 464762 h 612701"/>
              <a:gd name="connsiteX77" fmla="*/ 1662416 w 3475660"/>
              <a:gd name="connsiteY77" fmla="*/ 384960 h 612701"/>
              <a:gd name="connsiteX78" fmla="*/ 1716827 w 3475660"/>
              <a:gd name="connsiteY78" fmla="*/ 407365 h 612701"/>
              <a:gd name="connsiteX79" fmla="*/ 1779264 w 3475660"/>
              <a:gd name="connsiteY79" fmla="*/ 415657 h 612701"/>
              <a:gd name="connsiteX80" fmla="*/ 1819765 w 3475660"/>
              <a:gd name="connsiteY80" fmla="*/ 409813 h 612701"/>
              <a:gd name="connsiteX81" fmla="*/ 1831814 w 3475660"/>
              <a:gd name="connsiteY81" fmla="*/ 392953 h 612701"/>
              <a:gd name="connsiteX82" fmla="*/ 1817286 w 3475660"/>
              <a:gd name="connsiteY82" fmla="*/ 377292 h 612701"/>
              <a:gd name="connsiteX83" fmla="*/ 1771226 w 3475660"/>
              <a:gd name="connsiteY83" fmla="*/ 368375 h 612701"/>
              <a:gd name="connsiteX84" fmla="*/ 1702915 w 3475660"/>
              <a:gd name="connsiteY84" fmla="*/ 355487 h 612701"/>
              <a:gd name="connsiteX85" fmla="*/ 1654377 w 3475660"/>
              <a:gd name="connsiteY85" fmla="*/ 326039 h 612701"/>
              <a:gd name="connsiteX86" fmla="*/ 1633976 w 3475660"/>
              <a:gd name="connsiteY86" fmla="*/ 265869 h 612701"/>
              <a:gd name="connsiteX87" fmla="*/ 1653145 w 3475660"/>
              <a:gd name="connsiteY87" fmla="*/ 209096 h 612701"/>
              <a:gd name="connsiteX88" fmla="*/ 1709091 w 3475660"/>
              <a:gd name="connsiteY88" fmla="*/ 169807 h 612701"/>
              <a:gd name="connsiteX89" fmla="*/ 1797198 w 3475660"/>
              <a:gd name="connsiteY89" fmla="*/ 155395 h 612701"/>
              <a:gd name="connsiteX90" fmla="*/ 164498 w 3475660"/>
              <a:gd name="connsiteY90" fmla="*/ 155394 h 612701"/>
              <a:gd name="connsiteX91" fmla="*/ 263410 w 3475660"/>
              <a:gd name="connsiteY91" fmla="*/ 194059 h 612701"/>
              <a:gd name="connsiteX92" fmla="*/ 263410 w 3475660"/>
              <a:gd name="connsiteY92" fmla="*/ 160913 h 612701"/>
              <a:gd name="connsiteX93" fmla="*/ 375302 w 3475660"/>
              <a:gd name="connsiteY93" fmla="*/ 160913 h 612701"/>
              <a:gd name="connsiteX94" fmla="*/ 375302 w 3475660"/>
              <a:gd name="connsiteY94" fmla="*/ 612701 h 612701"/>
              <a:gd name="connsiteX95" fmla="*/ 257838 w 3475660"/>
              <a:gd name="connsiteY95" fmla="*/ 612701 h 612701"/>
              <a:gd name="connsiteX96" fmla="*/ 257838 w 3475660"/>
              <a:gd name="connsiteY96" fmla="*/ 464137 h 612701"/>
              <a:gd name="connsiteX97" fmla="*/ 164498 w 3475660"/>
              <a:gd name="connsiteY97" fmla="*/ 499129 h 612701"/>
              <a:gd name="connsiteX98" fmla="*/ 81347 w 3475660"/>
              <a:gd name="connsiteY98" fmla="*/ 477949 h 612701"/>
              <a:gd name="connsiteX99" fmla="*/ 21992 w 3475660"/>
              <a:gd name="connsiteY99" fmla="*/ 417803 h 612701"/>
              <a:gd name="connsiteX100" fmla="*/ 45 w 3475660"/>
              <a:gd name="connsiteY100" fmla="*/ 327262 h 612701"/>
              <a:gd name="connsiteX101" fmla="*/ 21992 w 3475660"/>
              <a:gd name="connsiteY101" fmla="*/ 236720 h 612701"/>
              <a:gd name="connsiteX102" fmla="*/ 81347 w 3475660"/>
              <a:gd name="connsiteY102" fmla="*/ 176550 h 612701"/>
              <a:gd name="connsiteX103" fmla="*/ 164498 w 3475660"/>
              <a:gd name="connsiteY103" fmla="*/ 155394 h 612701"/>
              <a:gd name="connsiteX104" fmla="*/ 3112765 w 3475660"/>
              <a:gd name="connsiteY104" fmla="*/ 155393 h 612701"/>
              <a:gd name="connsiteX105" fmla="*/ 3240129 w 3475660"/>
              <a:gd name="connsiteY105" fmla="*/ 193134 h 612701"/>
              <a:gd name="connsiteX106" fmla="*/ 3284000 w 3475660"/>
              <a:gd name="connsiteY106" fmla="*/ 308853 h 612701"/>
              <a:gd name="connsiteX107" fmla="*/ 3284000 w 3475660"/>
              <a:gd name="connsiteY107" fmla="*/ 493610 h 612701"/>
              <a:gd name="connsiteX108" fmla="*/ 3174598 w 3475660"/>
              <a:gd name="connsiteY108" fmla="*/ 493610 h 612701"/>
              <a:gd name="connsiteX109" fmla="*/ 3174598 w 3475660"/>
              <a:gd name="connsiteY109" fmla="*/ 450649 h 612701"/>
              <a:gd name="connsiteX110" fmla="*/ 3075661 w 3475660"/>
              <a:gd name="connsiteY110" fmla="*/ 499130 h 612701"/>
              <a:gd name="connsiteX111" fmla="*/ 3008294 w 3475660"/>
              <a:gd name="connsiteY111" fmla="*/ 485642 h 612701"/>
              <a:gd name="connsiteX112" fmla="*/ 2965327 w 3475660"/>
              <a:gd name="connsiteY112" fmla="*/ 449100 h 612701"/>
              <a:gd name="connsiteX113" fmla="*/ 2950787 w 3475660"/>
              <a:gd name="connsiteY113" fmla="*/ 396623 h 612701"/>
              <a:gd name="connsiteX114" fmla="*/ 2987262 w 3475660"/>
              <a:gd name="connsiteY114" fmla="*/ 323265 h 612701"/>
              <a:gd name="connsiteX115" fmla="*/ 3099783 w 3475660"/>
              <a:gd name="connsiteY115" fmla="*/ 297189 h 612701"/>
              <a:gd name="connsiteX116" fmla="*/ 3166547 w 3475660"/>
              <a:gd name="connsiteY116" fmla="*/ 297189 h 612701"/>
              <a:gd name="connsiteX117" fmla="*/ 3095457 w 3475660"/>
              <a:gd name="connsiteY117" fmla="*/ 244387 h 612701"/>
              <a:gd name="connsiteX118" fmla="*/ 3046605 w 3475660"/>
              <a:gd name="connsiteY118" fmla="*/ 252055 h 612701"/>
              <a:gd name="connsiteX119" fmla="*/ 3004570 w 3475660"/>
              <a:gd name="connsiteY119" fmla="*/ 273236 h 612701"/>
              <a:gd name="connsiteX120" fmla="*/ 2965000 w 3475660"/>
              <a:gd name="connsiteY120" fmla="*/ 194058 h 612701"/>
              <a:gd name="connsiteX121" fmla="*/ 3032694 w 3475660"/>
              <a:gd name="connsiteY121" fmla="*/ 165509 h 612701"/>
              <a:gd name="connsiteX122" fmla="*/ 3112765 w 3475660"/>
              <a:gd name="connsiteY122" fmla="*/ 155393 h 612701"/>
              <a:gd name="connsiteX123" fmla="*/ 2574912 w 3475660"/>
              <a:gd name="connsiteY123" fmla="*/ 155393 h 612701"/>
              <a:gd name="connsiteX124" fmla="*/ 2673221 w 3475660"/>
              <a:gd name="connsiteY124" fmla="*/ 179621 h 612701"/>
              <a:gd name="connsiteX125" fmla="*/ 2731934 w 3475660"/>
              <a:gd name="connsiteY125" fmla="*/ 246835 h 612701"/>
              <a:gd name="connsiteX126" fmla="*/ 2641072 w 3475660"/>
              <a:gd name="connsiteY126" fmla="*/ 292893 h 612701"/>
              <a:gd name="connsiteX127" fmla="*/ 2574283 w 3475660"/>
              <a:gd name="connsiteY127" fmla="*/ 248082 h 612701"/>
              <a:gd name="connsiteX128" fmla="*/ 2522060 w 3475660"/>
              <a:gd name="connsiteY128" fmla="*/ 268938 h 612701"/>
              <a:gd name="connsiteX129" fmla="*/ 2501332 w 3475660"/>
              <a:gd name="connsiteY129" fmla="*/ 326636 h 612701"/>
              <a:gd name="connsiteX130" fmla="*/ 2522060 w 3475660"/>
              <a:gd name="connsiteY130" fmla="*/ 385257 h 612701"/>
              <a:gd name="connsiteX131" fmla="*/ 2574283 w 3475660"/>
              <a:gd name="connsiteY131" fmla="*/ 406438 h 612701"/>
              <a:gd name="connsiteX132" fmla="*/ 2641072 w 3475660"/>
              <a:gd name="connsiteY132" fmla="*/ 361629 h 612701"/>
              <a:gd name="connsiteX133" fmla="*/ 2731934 w 3475660"/>
              <a:gd name="connsiteY133" fmla="*/ 407662 h 612701"/>
              <a:gd name="connsiteX134" fmla="*/ 2673221 w 3475660"/>
              <a:gd name="connsiteY134" fmla="*/ 474876 h 612701"/>
              <a:gd name="connsiteX135" fmla="*/ 2574913 w 3475660"/>
              <a:gd name="connsiteY135" fmla="*/ 499129 h 612701"/>
              <a:gd name="connsiteX136" fmla="*/ 2475371 w 3475660"/>
              <a:gd name="connsiteY136" fmla="*/ 477025 h 612701"/>
              <a:gd name="connsiteX137" fmla="*/ 2475371 w 3475660"/>
              <a:gd name="connsiteY137" fmla="*/ 477025 h 612701"/>
              <a:gd name="connsiteX138" fmla="*/ 2398115 w 3475660"/>
              <a:gd name="connsiteY138" fmla="*/ 253881 h 612701"/>
              <a:gd name="connsiteX139" fmla="*/ 2475371 w 3475660"/>
              <a:gd name="connsiteY139" fmla="*/ 177173 h 612701"/>
              <a:gd name="connsiteX140" fmla="*/ 2574912 w 3475660"/>
              <a:gd name="connsiteY140" fmla="*/ 155393 h 612701"/>
              <a:gd name="connsiteX141" fmla="*/ 2160246 w 3475660"/>
              <a:gd name="connsiteY141" fmla="*/ 155393 h 612701"/>
              <a:gd name="connsiteX142" fmla="*/ 2257774 w 3475660"/>
              <a:gd name="connsiteY142" fmla="*/ 177173 h 612701"/>
              <a:gd name="connsiteX143" fmla="*/ 2325166 w 3475660"/>
              <a:gd name="connsiteY143" fmla="*/ 237943 h 612701"/>
              <a:gd name="connsiteX144" fmla="*/ 2270543 w 3475660"/>
              <a:gd name="connsiteY144" fmla="*/ 469892 h 612701"/>
              <a:gd name="connsiteX145" fmla="*/ 2257774 w 3475660"/>
              <a:gd name="connsiteY145" fmla="*/ 477025 h 612701"/>
              <a:gd name="connsiteX146" fmla="*/ 2063044 w 3475660"/>
              <a:gd name="connsiteY146" fmla="*/ 477025 h 612701"/>
              <a:gd name="connsiteX147" fmla="*/ 2063044 w 3475660"/>
              <a:gd name="connsiteY147" fmla="*/ 477025 h 612701"/>
              <a:gd name="connsiteX148" fmla="*/ 1970924 w 3475660"/>
              <a:gd name="connsiteY148" fmla="*/ 326637 h 612701"/>
              <a:gd name="connsiteX149" fmla="*/ 2062717 w 3475660"/>
              <a:gd name="connsiteY149" fmla="*/ 177173 h 612701"/>
              <a:gd name="connsiteX150" fmla="*/ 2160246 w 3475660"/>
              <a:gd name="connsiteY150" fmla="*/ 155393 h 612701"/>
              <a:gd name="connsiteX151" fmla="*/ 1021335 w 3475660"/>
              <a:gd name="connsiteY151" fmla="*/ 155392 h 612701"/>
              <a:gd name="connsiteX152" fmla="*/ 1148701 w 3475660"/>
              <a:gd name="connsiteY152" fmla="*/ 193133 h 612701"/>
              <a:gd name="connsiteX153" fmla="*/ 1192584 w 3475660"/>
              <a:gd name="connsiteY153" fmla="*/ 308853 h 612701"/>
              <a:gd name="connsiteX154" fmla="*/ 1192584 w 3475660"/>
              <a:gd name="connsiteY154" fmla="*/ 493609 h 612701"/>
              <a:gd name="connsiteX155" fmla="*/ 1083170 w 3475660"/>
              <a:gd name="connsiteY155" fmla="*/ 493609 h 612701"/>
              <a:gd name="connsiteX156" fmla="*/ 1083170 w 3475660"/>
              <a:gd name="connsiteY156" fmla="*/ 450648 h 612701"/>
              <a:gd name="connsiteX157" fmla="*/ 984245 w 3475660"/>
              <a:gd name="connsiteY157" fmla="*/ 499128 h 612701"/>
              <a:gd name="connsiteX158" fmla="*/ 916866 w 3475660"/>
              <a:gd name="connsiteY158" fmla="*/ 485641 h 612701"/>
              <a:gd name="connsiteX159" fmla="*/ 873899 w 3475660"/>
              <a:gd name="connsiteY159" fmla="*/ 449099 h 612701"/>
              <a:gd name="connsiteX160" fmla="*/ 859371 w 3475660"/>
              <a:gd name="connsiteY160" fmla="*/ 396622 h 612701"/>
              <a:gd name="connsiteX161" fmla="*/ 895846 w 3475660"/>
              <a:gd name="connsiteY161" fmla="*/ 323264 h 612701"/>
              <a:gd name="connsiteX162" fmla="*/ 1008355 w 3475660"/>
              <a:gd name="connsiteY162" fmla="*/ 297187 h 612701"/>
              <a:gd name="connsiteX163" fmla="*/ 1075131 w 3475660"/>
              <a:gd name="connsiteY163" fmla="*/ 297187 h 612701"/>
              <a:gd name="connsiteX164" fmla="*/ 1004028 w 3475660"/>
              <a:gd name="connsiteY164" fmla="*/ 244385 h 612701"/>
              <a:gd name="connsiteX165" fmla="*/ 955188 w 3475660"/>
              <a:gd name="connsiteY165" fmla="*/ 252054 h 612701"/>
              <a:gd name="connsiteX166" fmla="*/ 913154 w 3475660"/>
              <a:gd name="connsiteY166" fmla="*/ 273234 h 612701"/>
              <a:gd name="connsiteX167" fmla="*/ 873584 w 3475660"/>
              <a:gd name="connsiteY167" fmla="*/ 194057 h 612701"/>
              <a:gd name="connsiteX168" fmla="*/ 941277 w 3475660"/>
              <a:gd name="connsiteY168" fmla="*/ 165508 h 612701"/>
              <a:gd name="connsiteX169" fmla="*/ 1021335 w 3475660"/>
              <a:gd name="connsiteY169" fmla="*/ 155392 h 612701"/>
              <a:gd name="connsiteX170" fmla="*/ 3358183 w 3475660"/>
              <a:gd name="connsiteY170" fmla="*/ 38150 h 612701"/>
              <a:gd name="connsiteX171" fmla="*/ 3475660 w 3475660"/>
              <a:gd name="connsiteY171" fmla="*/ 38150 h 612701"/>
              <a:gd name="connsiteX172" fmla="*/ 3475660 w 3475660"/>
              <a:gd name="connsiteY172" fmla="*/ 493610 h 612701"/>
              <a:gd name="connsiteX173" fmla="*/ 3358183 w 3475660"/>
              <a:gd name="connsiteY173" fmla="*/ 493610 h 612701"/>
              <a:gd name="connsiteX174" fmla="*/ 1266767 w 3475660"/>
              <a:gd name="connsiteY174" fmla="*/ 38150 h 612701"/>
              <a:gd name="connsiteX175" fmla="*/ 1384231 w 3475660"/>
              <a:gd name="connsiteY175" fmla="*/ 38150 h 612701"/>
              <a:gd name="connsiteX176" fmla="*/ 1384231 w 3475660"/>
              <a:gd name="connsiteY176" fmla="*/ 493610 h 612701"/>
              <a:gd name="connsiteX177" fmla="*/ 1266767 w 3475660"/>
              <a:gd name="connsiteY177" fmla="*/ 493610 h 612701"/>
              <a:gd name="connsiteX178" fmla="*/ 2835198 w 3475660"/>
              <a:gd name="connsiteY178" fmla="*/ 84 h 612701"/>
              <a:gd name="connsiteX179" fmla="*/ 2887119 w 3475660"/>
              <a:gd name="connsiteY179" fmla="*/ 16969 h 612701"/>
              <a:gd name="connsiteX180" fmla="*/ 2906891 w 3475660"/>
              <a:gd name="connsiteY180" fmla="*/ 60230 h 612701"/>
              <a:gd name="connsiteX181" fmla="*/ 2887119 w 3475660"/>
              <a:gd name="connsiteY181" fmla="*/ 105963 h 612701"/>
              <a:gd name="connsiteX182" fmla="*/ 2835198 w 3475660"/>
              <a:gd name="connsiteY182" fmla="*/ 124071 h 612701"/>
              <a:gd name="connsiteX183" fmla="*/ 2783251 w 3475660"/>
              <a:gd name="connsiteY183" fmla="*/ 106288 h 612701"/>
              <a:gd name="connsiteX184" fmla="*/ 2778957 w 3475660"/>
              <a:gd name="connsiteY184" fmla="*/ 22157 h 612701"/>
              <a:gd name="connsiteX185" fmla="*/ 2783251 w 3475660"/>
              <a:gd name="connsiteY185" fmla="*/ 17893 h 612701"/>
              <a:gd name="connsiteX186" fmla="*/ 2835198 w 3475660"/>
              <a:gd name="connsiteY186" fmla="*/ 84 h 612701"/>
              <a:gd name="connsiteX187" fmla="*/ 1519003 w 3475660"/>
              <a:gd name="connsiteY187" fmla="*/ 84 h 612701"/>
              <a:gd name="connsiteX188" fmla="*/ 1570924 w 3475660"/>
              <a:gd name="connsiteY188" fmla="*/ 16969 h 612701"/>
              <a:gd name="connsiteX189" fmla="*/ 1590709 w 3475660"/>
              <a:gd name="connsiteY189" fmla="*/ 60229 h 612701"/>
              <a:gd name="connsiteX190" fmla="*/ 1570924 w 3475660"/>
              <a:gd name="connsiteY190" fmla="*/ 105964 h 612701"/>
              <a:gd name="connsiteX191" fmla="*/ 1519003 w 3475660"/>
              <a:gd name="connsiteY191" fmla="*/ 124072 h 612701"/>
              <a:gd name="connsiteX192" fmla="*/ 1467069 w 3475660"/>
              <a:gd name="connsiteY192" fmla="*/ 106288 h 612701"/>
              <a:gd name="connsiteX193" fmla="*/ 1462738 w 3475660"/>
              <a:gd name="connsiteY193" fmla="*/ 22193 h 612701"/>
              <a:gd name="connsiteX194" fmla="*/ 1467069 w 3475660"/>
              <a:gd name="connsiteY194" fmla="*/ 17893 h 612701"/>
              <a:gd name="connsiteX195" fmla="*/ 1519003 w 3475660"/>
              <a:gd name="connsiteY195" fmla="*/ 84 h 61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3475660" h="612701">
                <a:moveTo>
                  <a:pt x="3115860" y="357959"/>
                </a:moveTo>
                <a:cubicBezTo>
                  <a:pt x="3081648" y="357959"/>
                  <a:pt x="3064542" y="369207"/>
                  <a:pt x="3064542" y="391703"/>
                </a:cubicBezTo>
                <a:cubicBezTo>
                  <a:pt x="3064231" y="401292"/>
                  <a:pt x="3068607" y="410438"/>
                  <a:pt x="3076290" y="416256"/>
                </a:cubicBezTo>
                <a:cubicBezTo>
                  <a:pt x="3085640" y="422867"/>
                  <a:pt x="3096979" y="426118"/>
                  <a:pt x="3108439" y="425473"/>
                </a:cubicBezTo>
                <a:cubicBezTo>
                  <a:pt x="3121096" y="425737"/>
                  <a:pt x="3133554" y="422325"/>
                  <a:pt x="3144285" y="415656"/>
                </a:cubicBezTo>
                <a:cubicBezTo>
                  <a:pt x="3154808" y="408847"/>
                  <a:pt x="3162664" y="398666"/>
                  <a:pt x="3166548" y="386807"/>
                </a:cubicBezTo>
                <a:lnTo>
                  <a:pt x="3166548" y="357959"/>
                </a:lnTo>
                <a:close/>
                <a:moveTo>
                  <a:pt x="1024432" y="357958"/>
                </a:moveTo>
                <a:cubicBezTo>
                  <a:pt x="990220" y="357958"/>
                  <a:pt x="973118" y="369206"/>
                  <a:pt x="973127" y="391702"/>
                </a:cubicBezTo>
                <a:cubicBezTo>
                  <a:pt x="972811" y="401289"/>
                  <a:pt x="977183" y="410436"/>
                  <a:pt x="984862" y="416256"/>
                </a:cubicBezTo>
                <a:cubicBezTo>
                  <a:pt x="994212" y="422864"/>
                  <a:pt x="1005550" y="426114"/>
                  <a:pt x="1017010" y="425472"/>
                </a:cubicBezTo>
                <a:cubicBezTo>
                  <a:pt x="1029670" y="425734"/>
                  <a:pt x="1042133" y="422322"/>
                  <a:pt x="1052870" y="415655"/>
                </a:cubicBezTo>
                <a:lnTo>
                  <a:pt x="1052870" y="415655"/>
                </a:lnTo>
                <a:cubicBezTo>
                  <a:pt x="1063385" y="408839"/>
                  <a:pt x="1071240" y="398661"/>
                  <a:pt x="1075133" y="386806"/>
                </a:cubicBezTo>
                <a:lnTo>
                  <a:pt x="1075133" y="357958"/>
                </a:lnTo>
                <a:close/>
                <a:moveTo>
                  <a:pt x="189955" y="248088"/>
                </a:moveTo>
                <a:cubicBezTo>
                  <a:pt x="171795" y="247901"/>
                  <a:pt x="153564" y="254593"/>
                  <a:pt x="139565" y="268208"/>
                </a:cubicBezTo>
                <a:cubicBezTo>
                  <a:pt x="139215" y="268548"/>
                  <a:pt x="138868" y="268892"/>
                  <a:pt x="138526" y="269239"/>
                </a:cubicBezTo>
                <a:cubicBezTo>
                  <a:pt x="124631" y="285317"/>
                  <a:pt x="117541" y="306110"/>
                  <a:pt x="118741" y="327262"/>
                </a:cubicBezTo>
                <a:cubicBezTo>
                  <a:pt x="117537" y="348407"/>
                  <a:pt x="124628" y="369193"/>
                  <a:pt x="138526" y="385258"/>
                </a:cubicBezTo>
                <a:cubicBezTo>
                  <a:pt x="165903" y="413058"/>
                  <a:pt x="210794" y="413557"/>
                  <a:pt x="238792" y="386374"/>
                </a:cubicBezTo>
                <a:cubicBezTo>
                  <a:pt x="239170" y="386006"/>
                  <a:pt x="239544" y="385634"/>
                  <a:pt x="239915" y="385258"/>
                </a:cubicBezTo>
                <a:cubicBezTo>
                  <a:pt x="253807" y="369190"/>
                  <a:pt x="260898" y="348406"/>
                  <a:pt x="259700" y="327262"/>
                </a:cubicBezTo>
                <a:cubicBezTo>
                  <a:pt x="260893" y="306110"/>
                  <a:pt x="253803" y="285320"/>
                  <a:pt x="239915" y="269239"/>
                </a:cubicBezTo>
                <a:cubicBezTo>
                  <a:pt x="226203" y="255340"/>
                  <a:pt x="208114" y="248274"/>
                  <a:pt x="189955" y="248088"/>
                </a:cubicBezTo>
                <a:close/>
                <a:moveTo>
                  <a:pt x="2160117" y="248083"/>
                </a:moveTo>
                <a:cubicBezTo>
                  <a:pt x="2141777" y="248078"/>
                  <a:pt x="2123434" y="255019"/>
                  <a:pt x="2109437" y="268909"/>
                </a:cubicBezTo>
                <a:cubicBezTo>
                  <a:pt x="2109427" y="268919"/>
                  <a:pt x="2109416" y="268929"/>
                  <a:pt x="2109406" y="268939"/>
                </a:cubicBezTo>
                <a:cubicBezTo>
                  <a:pt x="2095470" y="284866"/>
                  <a:pt x="2088365" y="305575"/>
                  <a:pt x="2089608" y="326637"/>
                </a:cubicBezTo>
                <a:cubicBezTo>
                  <a:pt x="2088334" y="347983"/>
                  <a:pt x="2095429" y="368990"/>
                  <a:pt x="2109406" y="385258"/>
                </a:cubicBezTo>
                <a:cubicBezTo>
                  <a:pt x="2136776" y="413054"/>
                  <a:pt x="2181657" y="413558"/>
                  <a:pt x="2209651" y="386383"/>
                </a:cubicBezTo>
                <a:cubicBezTo>
                  <a:pt x="2210033" y="386012"/>
                  <a:pt x="2210410" y="385637"/>
                  <a:pt x="2210783" y="385258"/>
                </a:cubicBezTo>
                <a:cubicBezTo>
                  <a:pt x="2224750" y="368984"/>
                  <a:pt x="2231843" y="347981"/>
                  <a:pt x="2230581" y="326637"/>
                </a:cubicBezTo>
                <a:cubicBezTo>
                  <a:pt x="2231813" y="305577"/>
                  <a:pt x="2224709" y="284872"/>
                  <a:pt x="2210783" y="268939"/>
                </a:cubicBezTo>
                <a:cubicBezTo>
                  <a:pt x="2196795" y="255041"/>
                  <a:pt x="2178457" y="248089"/>
                  <a:pt x="2160117" y="248083"/>
                </a:cubicBezTo>
                <a:close/>
                <a:moveTo>
                  <a:pt x="2776459" y="160913"/>
                </a:moveTo>
                <a:lnTo>
                  <a:pt x="2893911" y="160913"/>
                </a:lnTo>
                <a:lnTo>
                  <a:pt x="2893911" y="493610"/>
                </a:lnTo>
                <a:lnTo>
                  <a:pt x="2776459" y="493610"/>
                </a:lnTo>
                <a:close/>
                <a:moveTo>
                  <a:pt x="449487" y="160913"/>
                </a:moveTo>
                <a:lnTo>
                  <a:pt x="566950" y="160913"/>
                </a:lnTo>
                <a:lnTo>
                  <a:pt x="566950" y="327861"/>
                </a:lnTo>
                <a:cubicBezTo>
                  <a:pt x="565336" y="347149"/>
                  <a:pt x="570346" y="366411"/>
                  <a:pt x="581163" y="382511"/>
                </a:cubicBezTo>
                <a:cubicBezTo>
                  <a:pt x="591507" y="394357"/>
                  <a:pt x="606837" y="400715"/>
                  <a:pt x="622594" y="399696"/>
                </a:cubicBezTo>
                <a:cubicBezTo>
                  <a:pt x="639871" y="400235"/>
                  <a:pt x="656504" y="393158"/>
                  <a:pt x="668025" y="380364"/>
                </a:cubicBezTo>
                <a:cubicBezTo>
                  <a:pt x="681077" y="363459"/>
                  <a:pt x="687356" y="342350"/>
                  <a:pt x="685647" y="321117"/>
                </a:cubicBezTo>
                <a:lnTo>
                  <a:pt x="685647" y="160913"/>
                </a:lnTo>
                <a:lnTo>
                  <a:pt x="803111" y="160913"/>
                </a:lnTo>
                <a:lnTo>
                  <a:pt x="803111" y="493610"/>
                </a:lnTo>
                <a:lnTo>
                  <a:pt x="691207" y="493610"/>
                </a:lnTo>
                <a:lnTo>
                  <a:pt x="691207" y="458018"/>
                </a:lnTo>
                <a:cubicBezTo>
                  <a:pt x="678911" y="471470"/>
                  <a:pt x="663688" y="481960"/>
                  <a:pt x="646694" y="488690"/>
                </a:cubicBezTo>
                <a:cubicBezTo>
                  <a:pt x="629214" y="495688"/>
                  <a:pt x="610526" y="499234"/>
                  <a:pt x="591679" y="499130"/>
                </a:cubicBezTo>
                <a:cubicBezTo>
                  <a:pt x="553374" y="501014"/>
                  <a:pt x="515961" y="487261"/>
                  <a:pt x="488126" y="461065"/>
                </a:cubicBezTo>
                <a:cubicBezTo>
                  <a:pt x="460196" y="429780"/>
                  <a:pt x="446252" y="388577"/>
                  <a:pt x="449487" y="346894"/>
                </a:cubicBezTo>
                <a:close/>
                <a:moveTo>
                  <a:pt x="1460265" y="160913"/>
                </a:moveTo>
                <a:lnTo>
                  <a:pt x="1577729" y="160913"/>
                </a:lnTo>
                <a:lnTo>
                  <a:pt x="1577729" y="493610"/>
                </a:lnTo>
                <a:lnTo>
                  <a:pt x="1460265" y="493610"/>
                </a:lnTo>
                <a:close/>
                <a:moveTo>
                  <a:pt x="1797198" y="155395"/>
                </a:moveTo>
                <a:cubicBezTo>
                  <a:pt x="1821496" y="155389"/>
                  <a:pt x="1845731" y="157858"/>
                  <a:pt x="1869521" y="162763"/>
                </a:cubicBezTo>
                <a:cubicBezTo>
                  <a:pt x="1890469" y="166623"/>
                  <a:pt x="1910696" y="173657"/>
                  <a:pt x="1929492" y="183619"/>
                </a:cubicBezTo>
                <a:lnTo>
                  <a:pt x="1894249" y="262797"/>
                </a:lnTo>
                <a:cubicBezTo>
                  <a:pt x="1864778" y="246484"/>
                  <a:pt x="1831556" y="238024"/>
                  <a:pt x="1797815" y="238243"/>
                </a:cubicBezTo>
                <a:cubicBezTo>
                  <a:pt x="1783904" y="237430"/>
                  <a:pt x="1769982" y="239629"/>
                  <a:pt x="1757012" y="244689"/>
                </a:cubicBezTo>
                <a:cubicBezTo>
                  <a:pt x="1749661" y="247218"/>
                  <a:pt x="1744544" y="253866"/>
                  <a:pt x="1744019" y="261573"/>
                </a:cubicBezTo>
                <a:cubicBezTo>
                  <a:pt x="1744019" y="269366"/>
                  <a:pt x="1748761" y="274794"/>
                  <a:pt x="1758244" y="277859"/>
                </a:cubicBezTo>
                <a:cubicBezTo>
                  <a:pt x="1773652" y="282165"/>
                  <a:pt x="1789358" y="285337"/>
                  <a:pt x="1805235" y="287350"/>
                </a:cubicBezTo>
                <a:cubicBezTo>
                  <a:pt x="1828401" y="290522"/>
                  <a:pt x="1851324" y="295245"/>
                  <a:pt x="1873848" y="301487"/>
                </a:cubicBezTo>
                <a:cubicBezTo>
                  <a:pt x="1891970" y="306800"/>
                  <a:pt x="1908313" y="316870"/>
                  <a:pt x="1921153" y="330635"/>
                </a:cubicBezTo>
                <a:cubicBezTo>
                  <a:pt x="1935368" y="347030"/>
                  <a:pt x="1942576" y="368288"/>
                  <a:pt x="1941240" y="389881"/>
                </a:cubicBezTo>
                <a:cubicBezTo>
                  <a:pt x="1941423" y="410210"/>
                  <a:pt x="1934666" y="430001"/>
                  <a:pt x="1922071" y="446030"/>
                </a:cubicBezTo>
                <a:cubicBezTo>
                  <a:pt x="1907271" y="464035"/>
                  <a:pt x="1887671" y="477545"/>
                  <a:pt x="1865509" y="485019"/>
                </a:cubicBezTo>
                <a:cubicBezTo>
                  <a:pt x="1836627" y="495076"/>
                  <a:pt x="1806149" y="499858"/>
                  <a:pt x="1775552" y="499131"/>
                </a:cubicBezTo>
                <a:cubicBezTo>
                  <a:pt x="1747662" y="499147"/>
                  <a:pt x="1719865" y="495953"/>
                  <a:pt x="1692716" y="489614"/>
                </a:cubicBezTo>
                <a:lnTo>
                  <a:pt x="1692716" y="489614"/>
                </a:lnTo>
                <a:cubicBezTo>
                  <a:pt x="1669667" y="484889"/>
                  <a:pt x="1647537" y="476497"/>
                  <a:pt x="1627185" y="464762"/>
                </a:cubicBezTo>
                <a:lnTo>
                  <a:pt x="1662416" y="384960"/>
                </a:lnTo>
                <a:cubicBezTo>
                  <a:pt x="1679332" y="395069"/>
                  <a:pt x="1697670" y="402621"/>
                  <a:pt x="1716827" y="407365"/>
                </a:cubicBezTo>
                <a:cubicBezTo>
                  <a:pt x="1737190" y="412803"/>
                  <a:pt x="1758178" y="415590"/>
                  <a:pt x="1779264" y="415657"/>
                </a:cubicBezTo>
                <a:cubicBezTo>
                  <a:pt x="1793026" y="416506"/>
                  <a:pt x="1806815" y="414516"/>
                  <a:pt x="1819765" y="409813"/>
                </a:cubicBezTo>
                <a:cubicBezTo>
                  <a:pt x="1826906" y="407208"/>
                  <a:pt x="1831695" y="400506"/>
                  <a:pt x="1831814" y="392953"/>
                </a:cubicBezTo>
                <a:cubicBezTo>
                  <a:pt x="1831814" y="385585"/>
                  <a:pt x="1826971" y="380365"/>
                  <a:pt x="1817286" y="377292"/>
                </a:cubicBezTo>
                <a:cubicBezTo>
                  <a:pt x="1802190" y="373134"/>
                  <a:pt x="1786789" y="370153"/>
                  <a:pt x="1771226" y="368375"/>
                </a:cubicBezTo>
                <a:cubicBezTo>
                  <a:pt x="1748154" y="365842"/>
                  <a:pt x="1725315" y="361533"/>
                  <a:pt x="1702915" y="355487"/>
                </a:cubicBezTo>
                <a:cubicBezTo>
                  <a:pt x="1684321" y="350279"/>
                  <a:pt x="1667529" y="340091"/>
                  <a:pt x="1654377" y="326039"/>
                </a:cubicBezTo>
                <a:cubicBezTo>
                  <a:pt x="1639943" y="309387"/>
                  <a:pt x="1632623" y="287799"/>
                  <a:pt x="1633976" y="265869"/>
                </a:cubicBezTo>
                <a:cubicBezTo>
                  <a:pt x="1633729" y="245339"/>
                  <a:pt x="1640485" y="225330"/>
                  <a:pt x="1653145" y="209096"/>
                </a:cubicBezTo>
                <a:cubicBezTo>
                  <a:pt x="1667812" y="191154"/>
                  <a:pt x="1687167" y="177562"/>
                  <a:pt x="1709091" y="169807"/>
                </a:cubicBezTo>
                <a:cubicBezTo>
                  <a:pt x="1737292" y="159568"/>
                  <a:pt x="1767179" y="154678"/>
                  <a:pt x="1797198" y="155395"/>
                </a:cubicBezTo>
                <a:close/>
                <a:moveTo>
                  <a:pt x="164498" y="155394"/>
                </a:moveTo>
                <a:cubicBezTo>
                  <a:pt x="201687" y="152594"/>
                  <a:pt x="238124" y="166838"/>
                  <a:pt x="263410" y="194059"/>
                </a:cubicBezTo>
                <a:lnTo>
                  <a:pt x="263410" y="160913"/>
                </a:lnTo>
                <a:lnTo>
                  <a:pt x="375302" y="160913"/>
                </a:lnTo>
                <a:lnTo>
                  <a:pt x="375302" y="612701"/>
                </a:lnTo>
                <a:lnTo>
                  <a:pt x="257838" y="612701"/>
                </a:lnTo>
                <a:lnTo>
                  <a:pt x="257838" y="464137"/>
                </a:lnTo>
                <a:cubicBezTo>
                  <a:pt x="233057" y="488303"/>
                  <a:pt x="199181" y="501003"/>
                  <a:pt x="164498" y="499129"/>
                </a:cubicBezTo>
                <a:cubicBezTo>
                  <a:pt x="135382" y="499494"/>
                  <a:pt x="106690" y="492186"/>
                  <a:pt x="81347" y="477949"/>
                </a:cubicBezTo>
                <a:cubicBezTo>
                  <a:pt x="56321" y="463761"/>
                  <a:pt x="35768" y="442935"/>
                  <a:pt x="21992" y="417803"/>
                </a:cubicBezTo>
                <a:cubicBezTo>
                  <a:pt x="6907" y="390017"/>
                  <a:pt x="-655" y="358820"/>
                  <a:pt x="45" y="327262"/>
                </a:cubicBezTo>
                <a:cubicBezTo>
                  <a:pt x="-652" y="295704"/>
                  <a:pt x="6910" y="264507"/>
                  <a:pt x="21992" y="236720"/>
                </a:cubicBezTo>
                <a:cubicBezTo>
                  <a:pt x="35782" y="211592"/>
                  <a:pt x="56330" y="190761"/>
                  <a:pt x="81347" y="176550"/>
                </a:cubicBezTo>
                <a:cubicBezTo>
                  <a:pt x="106696" y="162332"/>
                  <a:pt x="135386" y="155033"/>
                  <a:pt x="164498" y="155394"/>
                </a:cubicBezTo>
                <a:close/>
                <a:moveTo>
                  <a:pt x="3112765" y="155393"/>
                </a:moveTo>
                <a:cubicBezTo>
                  <a:pt x="3158420" y="152260"/>
                  <a:pt x="3203670" y="165669"/>
                  <a:pt x="3240129" y="193134"/>
                </a:cubicBezTo>
                <a:cubicBezTo>
                  <a:pt x="3271416" y="223271"/>
                  <a:pt x="3287507" y="265712"/>
                  <a:pt x="3284000" y="308853"/>
                </a:cubicBezTo>
                <a:lnTo>
                  <a:pt x="3284000" y="493610"/>
                </a:lnTo>
                <a:lnTo>
                  <a:pt x="3174598" y="493610"/>
                </a:lnTo>
                <a:lnTo>
                  <a:pt x="3174598" y="450649"/>
                </a:lnTo>
                <a:cubicBezTo>
                  <a:pt x="3157693" y="482970"/>
                  <a:pt x="3124714" y="499130"/>
                  <a:pt x="3075661" y="499130"/>
                </a:cubicBezTo>
                <a:cubicBezTo>
                  <a:pt x="3052471" y="499701"/>
                  <a:pt x="3029448" y="495092"/>
                  <a:pt x="3008294" y="485642"/>
                </a:cubicBezTo>
                <a:cubicBezTo>
                  <a:pt x="2990719" y="477836"/>
                  <a:pt x="2975796" y="465145"/>
                  <a:pt x="2965327" y="449100"/>
                </a:cubicBezTo>
                <a:cubicBezTo>
                  <a:pt x="2955511" y="433355"/>
                  <a:pt x="2950464" y="415138"/>
                  <a:pt x="2950787" y="396623"/>
                </a:cubicBezTo>
                <a:cubicBezTo>
                  <a:pt x="2949551" y="367595"/>
                  <a:pt x="2963300" y="339942"/>
                  <a:pt x="2987262" y="323265"/>
                </a:cubicBezTo>
                <a:cubicBezTo>
                  <a:pt x="3021226" y="303415"/>
                  <a:pt x="3060478" y="294319"/>
                  <a:pt x="3099783" y="297189"/>
                </a:cubicBezTo>
                <a:lnTo>
                  <a:pt x="3166547" y="297189"/>
                </a:lnTo>
                <a:cubicBezTo>
                  <a:pt x="3164484" y="261995"/>
                  <a:pt x="3140788" y="244395"/>
                  <a:pt x="3095457" y="244387"/>
                </a:cubicBezTo>
                <a:cubicBezTo>
                  <a:pt x="3078876" y="244473"/>
                  <a:pt x="3062404" y="247058"/>
                  <a:pt x="3046605" y="252055"/>
                </a:cubicBezTo>
                <a:cubicBezTo>
                  <a:pt x="3031415" y="256525"/>
                  <a:pt x="3017171" y="263703"/>
                  <a:pt x="3004570" y="273236"/>
                </a:cubicBezTo>
                <a:lnTo>
                  <a:pt x="2965000" y="194058"/>
                </a:lnTo>
                <a:cubicBezTo>
                  <a:pt x="2985782" y="180821"/>
                  <a:pt x="3008670" y="171169"/>
                  <a:pt x="3032694" y="165509"/>
                </a:cubicBezTo>
                <a:cubicBezTo>
                  <a:pt x="3058852" y="158820"/>
                  <a:pt x="3085753" y="155421"/>
                  <a:pt x="3112765" y="155393"/>
                </a:cubicBezTo>
                <a:close/>
                <a:moveTo>
                  <a:pt x="2574912" y="155393"/>
                </a:moveTo>
                <a:cubicBezTo>
                  <a:pt x="2609285" y="154497"/>
                  <a:pt x="2643259" y="162870"/>
                  <a:pt x="2673221" y="179621"/>
                </a:cubicBezTo>
                <a:cubicBezTo>
                  <a:pt x="2699905" y="194762"/>
                  <a:pt x="2720610" y="218465"/>
                  <a:pt x="2731934" y="246835"/>
                </a:cubicBezTo>
                <a:lnTo>
                  <a:pt x="2641072" y="292893"/>
                </a:lnTo>
                <a:cubicBezTo>
                  <a:pt x="2630078" y="265845"/>
                  <a:pt x="2603660" y="248120"/>
                  <a:pt x="2574283" y="248082"/>
                </a:cubicBezTo>
                <a:cubicBezTo>
                  <a:pt x="2554708" y="247499"/>
                  <a:pt x="2535777" y="255060"/>
                  <a:pt x="2522060" y="268938"/>
                </a:cubicBezTo>
                <a:cubicBezTo>
                  <a:pt x="2507580" y="284598"/>
                  <a:pt x="2500103" y="305412"/>
                  <a:pt x="2501332" y="326636"/>
                </a:cubicBezTo>
                <a:cubicBezTo>
                  <a:pt x="2500070" y="348142"/>
                  <a:pt x="2507535" y="369254"/>
                  <a:pt x="2522060" y="385257"/>
                </a:cubicBezTo>
                <a:cubicBezTo>
                  <a:pt x="2535679" y="399316"/>
                  <a:pt x="2554646" y="407009"/>
                  <a:pt x="2574283" y="406438"/>
                </a:cubicBezTo>
                <a:cubicBezTo>
                  <a:pt x="2603659" y="406401"/>
                  <a:pt x="2630077" y="388677"/>
                  <a:pt x="2641072" y="361629"/>
                </a:cubicBezTo>
                <a:lnTo>
                  <a:pt x="2731934" y="407662"/>
                </a:lnTo>
                <a:cubicBezTo>
                  <a:pt x="2720625" y="436041"/>
                  <a:pt x="2699916" y="459747"/>
                  <a:pt x="2673221" y="474876"/>
                </a:cubicBezTo>
                <a:cubicBezTo>
                  <a:pt x="2643266" y="491646"/>
                  <a:pt x="2609289" y="500028"/>
                  <a:pt x="2574913" y="499129"/>
                </a:cubicBezTo>
                <a:cubicBezTo>
                  <a:pt x="2540434" y="499721"/>
                  <a:pt x="2506311" y="492143"/>
                  <a:pt x="2475371" y="477025"/>
                </a:cubicBezTo>
                <a:lnTo>
                  <a:pt x="2475371" y="477025"/>
                </a:lnTo>
                <a:cubicBezTo>
                  <a:pt x="2391978" y="436588"/>
                  <a:pt x="2357389" y="336683"/>
                  <a:pt x="2398115" y="253881"/>
                </a:cubicBezTo>
                <a:cubicBezTo>
                  <a:pt x="2414543" y="220481"/>
                  <a:pt x="2441733" y="193484"/>
                  <a:pt x="2475371" y="177173"/>
                </a:cubicBezTo>
                <a:cubicBezTo>
                  <a:pt x="2506374" y="162266"/>
                  <a:pt x="2540471" y="154805"/>
                  <a:pt x="2574912" y="155393"/>
                </a:cubicBezTo>
                <a:close/>
                <a:moveTo>
                  <a:pt x="2160246" y="155393"/>
                </a:moveTo>
                <a:cubicBezTo>
                  <a:pt x="2193577" y="155393"/>
                  <a:pt x="2226909" y="162653"/>
                  <a:pt x="2257774" y="177173"/>
                </a:cubicBezTo>
                <a:cubicBezTo>
                  <a:pt x="2285547" y="190734"/>
                  <a:pt x="2308905" y="211797"/>
                  <a:pt x="2325166" y="237943"/>
                </a:cubicBezTo>
                <a:cubicBezTo>
                  <a:pt x="2374590" y="316971"/>
                  <a:pt x="2350135" y="420818"/>
                  <a:pt x="2270543" y="469892"/>
                </a:cubicBezTo>
                <a:cubicBezTo>
                  <a:pt x="2266392" y="472451"/>
                  <a:pt x="2262132" y="474831"/>
                  <a:pt x="2257774" y="477025"/>
                </a:cubicBezTo>
                <a:cubicBezTo>
                  <a:pt x="2196258" y="506499"/>
                  <a:pt x="2124560" y="506499"/>
                  <a:pt x="2063044" y="477025"/>
                </a:cubicBezTo>
                <a:lnTo>
                  <a:pt x="2063044" y="477025"/>
                </a:lnTo>
                <a:cubicBezTo>
                  <a:pt x="2005623" y="448810"/>
                  <a:pt x="1969746" y="390239"/>
                  <a:pt x="1970924" y="326637"/>
                </a:cubicBezTo>
                <a:cubicBezTo>
                  <a:pt x="1969939" y="263410"/>
                  <a:pt x="2005655" y="205254"/>
                  <a:pt x="2062717" y="177173"/>
                </a:cubicBezTo>
                <a:cubicBezTo>
                  <a:pt x="2093582" y="162653"/>
                  <a:pt x="2126914" y="155393"/>
                  <a:pt x="2160246" y="155393"/>
                </a:cubicBezTo>
                <a:close/>
                <a:moveTo>
                  <a:pt x="1021335" y="155392"/>
                </a:moveTo>
                <a:cubicBezTo>
                  <a:pt x="1066991" y="152257"/>
                  <a:pt x="1112243" y="165666"/>
                  <a:pt x="1148701" y="193133"/>
                </a:cubicBezTo>
                <a:cubicBezTo>
                  <a:pt x="1179992" y="223268"/>
                  <a:pt x="1196087" y="265709"/>
                  <a:pt x="1192584" y="308853"/>
                </a:cubicBezTo>
                <a:lnTo>
                  <a:pt x="1192584" y="493609"/>
                </a:lnTo>
                <a:lnTo>
                  <a:pt x="1083170" y="493609"/>
                </a:lnTo>
                <a:lnTo>
                  <a:pt x="1083170" y="450648"/>
                </a:lnTo>
                <a:cubicBezTo>
                  <a:pt x="1066265" y="482968"/>
                  <a:pt x="1033291" y="499128"/>
                  <a:pt x="984245" y="499128"/>
                </a:cubicBezTo>
                <a:cubicBezTo>
                  <a:pt x="961052" y="499698"/>
                  <a:pt x="938025" y="495089"/>
                  <a:pt x="916866" y="485641"/>
                </a:cubicBezTo>
                <a:cubicBezTo>
                  <a:pt x="899293" y="477831"/>
                  <a:pt x="884371" y="465140"/>
                  <a:pt x="873899" y="449099"/>
                </a:cubicBezTo>
                <a:cubicBezTo>
                  <a:pt x="864093" y="433350"/>
                  <a:pt x="859050" y="415135"/>
                  <a:pt x="859371" y="396622"/>
                </a:cubicBezTo>
                <a:cubicBezTo>
                  <a:pt x="858135" y="367593"/>
                  <a:pt x="871885" y="339941"/>
                  <a:pt x="895846" y="323264"/>
                </a:cubicBezTo>
                <a:cubicBezTo>
                  <a:pt x="929805" y="303412"/>
                  <a:pt x="969054" y="294315"/>
                  <a:pt x="1008355" y="297187"/>
                </a:cubicBezTo>
                <a:lnTo>
                  <a:pt x="1075131" y="297187"/>
                </a:lnTo>
                <a:cubicBezTo>
                  <a:pt x="1073055" y="261994"/>
                  <a:pt x="1049354" y="244393"/>
                  <a:pt x="1004028" y="244385"/>
                </a:cubicBezTo>
                <a:cubicBezTo>
                  <a:pt x="987451" y="244471"/>
                  <a:pt x="970983" y="247057"/>
                  <a:pt x="955188" y="252054"/>
                </a:cubicBezTo>
                <a:cubicBezTo>
                  <a:pt x="939997" y="256519"/>
                  <a:pt x="925752" y="263696"/>
                  <a:pt x="913154" y="273234"/>
                </a:cubicBezTo>
                <a:lnTo>
                  <a:pt x="873584" y="194057"/>
                </a:lnTo>
                <a:cubicBezTo>
                  <a:pt x="894364" y="180816"/>
                  <a:pt x="917252" y="171163"/>
                  <a:pt x="941277" y="165508"/>
                </a:cubicBezTo>
                <a:cubicBezTo>
                  <a:pt x="967431" y="158818"/>
                  <a:pt x="994328" y="155420"/>
                  <a:pt x="1021335" y="155392"/>
                </a:cubicBezTo>
                <a:close/>
                <a:moveTo>
                  <a:pt x="3358183" y="38150"/>
                </a:moveTo>
                <a:lnTo>
                  <a:pt x="3475660" y="38150"/>
                </a:lnTo>
                <a:lnTo>
                  <a:pt x="3475660" y="493610"/>
                </a:lnTo>
                <a:lnTo>
                  <a:pt x="3358183" y="493610"/>
                </a:lnTo>
                <a:close/>
                <a:moveTo>
                  <a:pt x="1266767" y="38150"/>
                </a:moveTo>
                <a:lnTo>
                  <a:pt x="1384231" y="38150"/>
                </a:lnTo>
                <a:lnTo>
                  <a:pt x="1384231" y="493610"/>
                </a:lnTo>
                <a:lnTo>
                  <a:pt x="1266767" y="493610"/>
                </a:lnTo>
                <a:close/>
                <a:moveTo>
                  <a:pt x="2835198" y="84"/>
                </a:moveTo>
                <a:cubicBezTo>
                  <a:pt x="2854003" y="-789"/>
                  <a:pt x="2872477" y="5219"/>
                  <a:pt x="2887119" y="16969"/>
                </a:cubicBezTo>
                <a:cubicBezTo>
                  <a:pt x="2900026" y="27628"/>
                  <a:pt x="2907310" y="43566"/>
                  <a:pt x="2906891" y="60230"/>
                </a:cubicBezTo>
                <a:cubicBezTo>
                  <a:pt x="2907345" y="77610"/>
                  <a:pt x="2900121" y="94318"/>
                  <a:pt x="2887119" y="105963"/>
                </a:cubicBezTo>
                <a:cubicBezTo>
                  <a:pt x="2872823" y="118442"/>
                  <a:pt x="2854212" y="124933"/>
                  <a:pt x="2835198" y="124071"/>
                </a:cubicBezTo>
                <a:cubicBezTo>
                  <a:pt x="2816231" y="124943"/>
                  <a:pt x="2797647" y="118580"/>
                  <a:pt x="2783251" y="106288"/>
                </a:cubicBezTo>
                <a:cubicBezTo>
                  <a:pt x="2758667" y="84233"/>
                  <a:pt x="2756745" y="46566"/>
                  <a:pt x="2778957" y="22157"/>
                </a:cubicBezTo>
                <a:cubicBezTo>
                  <a:pt x="2780315" y="20664"/>
                  <a:pt x="2781748" y="19241"/>
                  <a:pt x="2783251" y="17893"/>
                </a:cubicBezTo>
                <a:cubicBezTo>
                  <a:pt x="2797643" y="5592"/>
                  <a:pt x="2816228" y="-779"/>
                  <a:pt x="2835198" y="84"/>
                </a:cubicBezTo>
                <a:close/>
                <a:moveTo>
                  <a:pt x="1519003" y="84"/>
                </a:moveTo>
                <a:cubicBezTo>
                  <a:pt x="1537809" y="-794"/>
                  <a:pt x="1556285" y="5215"/>
                  <a:pt x="1570924" y="16969"/>
                </a:cubicBezTo>
                <a:cubicBezTo>
                  <a:pt x="1583839" y="27623"/>
                  <a:pt x="1591129" y="43563"/>
                  <a:pt x="1590709" y="60229"/>
                </a:cubicBezTo>
                <a:cubicBezTo>
                  <a:pt x="1591165" y="77613"/>
                  <a:pt x="1583936" y="94324"/>
                  <a:pt x="1570924" y="105964"/>
                </a:cubicBezTo>
                <a:cubicBezTo>
                  <a:pt x="1556631" y="118446"/>
                  <a:pt x="1538018" y="124938"/>
                  <a:pt x="1519003" y="124072"/>
                </a:cubicBezTo>
                <a:cubicBezTo>
                  <a:pt x="1500040" y="124943"/>
                  <a:pt x="1481460" y="118580"/>
                  <a:pt x="1467069" y="106288"/>
                </a:cubicBezTo>
                <a:cubicBezTo>
                  <a:pt x="1442485" y="84253"/>
                  <a:pt x="1440546" y="46603"/>
                  <a:pt x="1462738" y="22193"/>
                </a:cubicBezTo>
                <a:cubicBezTo>
                  <a:pt x="1464107" y="20688"/>
                  <a:pt x="1465553" y="19252"/>
                  <a:pt x="1467069" y="17893"/>
                </a:cubicBezTo>
                <a:cubicBezTo>
                  <a:pt x="1481457" y="5592"/>
                  <a:pt x="1500037" y="-779"/>
                  <a:pt x="1519003" y="84"/>
                </a:cubicBezTo>
                <a:close/>
              </a:path>
            </a:pathLst>
          </a:custGeom>
          <a:solidFill>
            <a:schemeClr val="tx1"/>
          </a:solidFill>
          <a:ln w="118527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40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D3E235BB-7573-49BE-B8DF-04D71A403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6424847"/>
            <a:ext cx="403225" cy="365125"/>
          </a:xfrm>
        </p:spPr>
        <p:txBody>
          <a:bodyPr/>
          <a:lstStyle/>
          <a:p>
            <a:fld id="{69EC288C-231A-410C-862F-6ABBF6280EC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06154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u_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18A8C1-30B1-F54B-B9F2-262BA79F1271}"/>
              </a:ext>
            </a:extLst>
          </p:cNvPr>
          <p:cNvSpPr/>
          <p:nvPr userDrawn="1"/>
        </p:nvSpPr>
        <p:spPr>
          <a:xfrm>
            <a:off x="8262257" y="0"/>
            <a:ext cx="3929744" cy="6858000"/>
          </a:xfrm>
          <a:prstGeom prst="rect">
            <a:avLst/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6544B48-D926-B64A-9485-338B4B15B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2268387-20A1-2449-BD16-3A7BEF06E466}"/>
              </a:ext>
            </a:extLst>
          </p:cNvPr>
          <p:cNvSpPr/>
          <p:nvPr userDrawn="1"/>
        </p:nvSpPr>
        <p:spPr>
          <a:xfrm>
            <a:off x="11788029" y="6369789"/>
            <a:ext cx="403972" cy="48821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7" name="Graphique 19">
            <a:extLst>
              <a:ext uri="{FF2B5EF4-FFF2-40B4-BE49-F238E27FC236}">
                <a16:creationId xmlns:a16="http://schemas.microsoft.com/office/drawing/2014/main" id="{AA3C11D4-2159-EA48-8F5E-BFBBE0BAA003}"/>
              </a:ext>
            </a:extLst>
          </p:cNvPr>
          <p:cNvSpPr/>
          <p:nvPr userDrawn="1"/>
        </p:nvSpPr>
        <p:spPr>
          <a:xfrm rot="16200000">
            <a:off x="11905623" y="6561853"/>
            <a:ext cx="168784" cy="104083"/>
          </a:xfrm>
          <a:custGeom>
            <a:avLst/>
            <a:gdLst>
              <a:gd name="connsiteX0" fmla="*/ 149093 w 168784"/>
              <a:gd name="connsiteY0" fmla="*/ 0 h 104083"/>
              <a:gd name="connsiteX1" fmla="*/ 84392 w 168784"/>
              <a:gd name="connsiteY1" fmla="*/ 64701 h 104083"/>
              <a:gd name="connsiteX2" fmla="*/ 19691 w 168784"/>
              <a:gd name="connsiteY2" fmla="*/ 0 h 104083"/>
              <a:gd name="connsiteX3" fmla="*/ 0 w 168784"/>
              <a:gd name="connsiteY3" fmla="*/ 19691 h 104083"/>
              <a:gd name="connsiteX4" fmla="*/ 84392 w 168784"/>
              <a:gd name="connsiteY4" fmla="*/ 104083 h 104083"/>
              <a:gd name="connsiteX5" fmla="*/ 168784 w 168784"/>
              <a:gd name="connsiteY5" fmla="*/ 19691 h 10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784" h="104083">
                <a:moveTo>
                  <a:pt x="149093" y="0"/>
                </a:moveTo>
                <a:lnTo>
                  <a:pt x="84392" y="64701"/>
                </a:lnTo>
                <a:lnTo>
                  <a:pt x="19691" y="0"/>
                </a:lnTo>
                <a:lnTo>
                  <a:pt x="0" y="19691"/>
                </a:lnTo>
                <a:lnTo>
                  <a:pt x="84392" y="104083"/>
                </a:lnTo>
                <a:lnTo>
                  <a:pt x="168784" y="19691"/>
                </a:lnTo>
                <a:close/>
              </a:path>
            </a:pathLst>
          </a:custGeom>
          <a:solidFill>
            <a:schemeClr val="bg1"/>
          </a:solidFill>
          <a:ln w="529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400"/>
          </a:p>
        </p:txBody>
      </p:sp>
      <p:sp>
        <p:nvSpPr>
          <p:cNvPr id="18" name="Forme libre 35">
            <a:extLst>
              <a:ext uri="{FF2B5EF4-FFF2-40B4-BE49-F238E27FC236}">
                <a16:creationId xmlns:a16="http://schemas.microsoft.com/office/drawing/2014/main" id="{82A7C34C-0365-F042-BA38-0085916461C2}"/>
              </a:ext>
            </a:extLst>
          </p:cNvPr>
          <p:cNvSpPr>
            <a:spLocks noChangeAspect="1"/>
          </p:cNvSpPr>
          <p:nvPr userDrawn="1"/>
        </p:nvSpPr>
        <p:spPr>
          <a:xfrm>
            <a:off x="10647162" y="6516532"/>
            <a:ext cx="1031033" cy="181755"/>
          </a:xfrm>
          <a:custGeom>
            <a:avLst/>
            <a:gdLst>
              <a:gd name="connsiteX0" fmla="*/ 3115860 w 3475660"/>
              <a:gd name="connsiteY0" fmla="*/ 357959 h 612701"/>
              <a:gd name="connsiteX1" fmla="*/ 3064542 w 3475660"/>
              <a:gd name="connsiteY1" fmla="*/ 391703 h 612701"/>
              <a:gd name="connsiteX2" fmla="*/ 3076290 w 3475660"/>
              <a:gd name="connsiteY2" fmla="*/ 416256 h 612701"/>
              <a:gd name="connsiteX3" fmla="*/ 3108439 w 3475660"/>
              <a:gd name="connsiteY3" fmla="*/ 425473 h 612701"/>
              <a:gd name="connsiteX4" fmla="*/ 3144285 w 3475660"/>
              <a:gd name="connsiteY4" fmla="*/ 415656 h 612701"/>
              <a:gd name="connsiteX5" fmla="*/ 3166548 w 3475660"/>
              <a:gd name="connsiteY5" fmla="*/ 386807 h 612701"/>
              <a:gd name="connsiteX6" fmla="*/ 3166548 w 3475660"/>
              <a:gd name="connsiteY6" fmla="*/ 357959 h 612701"/>
              <a:gd name="connsiteX7" fmla="*/ 1024432 w 3475660"/>
              <a:gd name="connsiteY7" fmla="*/ 357958 h 612701"/>
              <a:gd name="connsiteX8" fmla="*/ 973127 w 3475660"/>
              <a:gd name="connsiteY8" fmla="*/ 391702 h 612701"/>
              <a:gd name="connsiteX9" fmla="*/ 984862 w 3475660"/>
              <a:gd name="connsiteY9" fmla="*/ 416256 h 612701"/>
              <a:gd name="connsiteX10" fmla="*/ 1017010 w 3475660"/>
              <a:gd name="connsiteY10" fmla="*/ 425472 h 612701"/>
              <a:gd name="connsiteX11" fmla="*/ 1052870 w 3475660"/>
              <a:gd name="connsiteY11" fmla="*/ 415655 h 612701"/>
              <a:gd name="connsiteX12" fmla="*/ 1052870 w 3475660"/>
              <a:gd name="connsiteY12" fmla="*/ 415655 h 612701"/>
              <a:gd name="connsiteX13" fmla="*/ 1075133 w 3475660"/>
              <a:gd name="connsiteY13" fmla="*/ 386806 h 612701"/>
              <a:gd name="connsiteX14" fmla="*/ 1075133 w 3475660"/>
              <a:gd name="connsiteY14" fmla="*/ 357958 h 612701"/>
              <a:gd name="connsiteX15" fmla="*/ 189955 w 3475660"/>
              <a:gd name="connsiteY15" fmla="*/ 248088 h 612701"/>
              <a:gd name="connsiteX16" fmla="*/ 139565 w 3475660"/>
              <a:gd name="connsiteY16" fmla="*/ 268208 h 612701"/>
              <a:gd name="connsiteX17" fmla="*/ 138526 w 3475660"/>
              <a:gd name="connsiteY17" fmla="*/ 269239 h 612701"/>
              <a:gd name="connsiteX18" fmla="*/ 118741 w 3475660"/>
              <a:gd name="connsiteY18" fmla="*/ 327262 h 612701"/>
              <a:gd name="connsiteX19" fmla="*/ 138526 w 3475660"/>
              <a:gd name="connsiteY19" fmla="*/ 385258 h 612701"/>
              <a:gd name="connsiteX20" fmla="*/ 238792 w 3475660"/>
              <a:gd name="connsiteY20" fmla="*/ 386374 h 612701"/>
              <a:gd name="connsiteX21" fmla="*/ 239915 w 3475660"/>
              <a:gd name="connsiteY21" fmla="*/ 385258 h 612701"/>
              <a:gd name="connsiteX22" fmla="*/ 259700 w 3475660"/>
              <a:gd name="connsiteY22" fmla="*/ 327262 h 612701"/>
              <a:gd name="connsiteX23" fmla="*/ 239915 w 3475660"/>
              <a:gd name="connsiteY23" fmla="*/ 269239 h 612701"/>
              <a:gd name="connsiteX24" fmla="*/ 189955 w 3475660"/>
              <a:gd name="connsiteY24" fmla="*/ 248088 h 612701"/>
              <a:gd name="connsiteX25" fmla="*/ 2160117 w 3475660"/>
              <a:gd name="connsiteY25" fmla="*/ 248083 h 612701"/>
              <a:gd name="connsiteX26" fmla="*/ 2109437 w 3475660"/>
              <a:gd name="connsiteY26" fmla="*/ 268909 h 612701"/>
              <a:gd name="connsiteX27" fmla="*/ 2109406 w 3475660"/>
              <a:gd name="connsiteY27" fmla="*/ 268939 h 612701"/>
              <a:gd name="connsiteX28" fmla="*/ 2089608 w 3475660"/>
              <a:gd name="connsiteY28" fmla="*/ 326637 h 612701"/>
              <a:gd name="connsiteX29" fmla="*/ 2109406 w 3475660"/>
              <a:gd name="connsiteY29" fmla="*/ 385258 h 612701"/>
              <a:gd name="connsiteX30" fmla="*/ 2209651 w 3475660"/>
              <a:gd name="connsiteY30" fmla="*/ 386383 h 612701"/>
              <a:gd name="connsiteX31" fmla="*/ 2210783 w 3475660"/>
              <a:gd name="connsiteY31" fmla="*/ 385258 h 612701"/>
              <a:gd name="connsiteX32" fmla="*/ 2230581 w 3475660"/>
              <a:gd name="connsiteY32" fmla="*/ 326637 h 612701"/>
              <a:gd name="connsiteX33" fmla="*/ 2210783 w 3475660"/>
              <a:gd name="connsiteY33" fmla="*/ 268939 h 612701"/>
              <a:gd name="connsiteX34" fmla="*/ 2160117 w 3475660"/>
              <a:gd name="connsiteY34" fmla="*/ 248083 h 612701"/>
              <a:gd name="connsiteX35" fmla="*/ 2776459 w 3475660"/>
              <a:gd name="connsiteY35" fmla="*/ 160913 h 612701"/>
              <a:gd name="connsiteX36" fmla="*/ 2893911 w 3475660"/>
              <a:gd name="connsiteY36" fmla="*/ 160913 h 612701"/>
              <a:gd name="connsiteX37" fmla="*/ 2893911 w 3475660"/>
              <a:gd name="connsiteY37" fmla="*/ 493610 h 612701"/>
              <a:gd name="connsiteX38" fmla="*/ 2776459 w 3475660"/>
              <a:gd name="connsiteY38" fmla="*/ 493610 h 612701"/>
              <a:gd name="connsiteX39" fmla="*/ 449487 w 3475660"/>
              <a:gd name="connsiteY39" fmla="*/ 160913 h 612701"/>
              <a:gd name="connsiteX40" fmla="*/ 566950 w 3475660"/>
              <a:gd name="connsiteY40" fmla="*/ 160913 h 612701"/>
              <a:gd name="connsiteX41" fmla="*/ 566950 w 3475660"/>
              <a:gd name="connsiteY41" fmla="*/ 327861 h 612701"/>
              <a:gd name="connsiteX42" fmla="*/ 581163 w 3475660"/>
              <a:gd name="connsiteY42" fmla="*/ 382511 h 612701"/>
              <a:gd name="connsiteX43" fmla="*/ 622594 w 3475660"/>
              <a:gd name="connsiteY43" fmla="*/ 399696 h 612701"/>
              <a:gd name="connsiteX44" fmla="*/ 668025 w 3475660"/>
              <a:gd name="connsiteY44" fmla="*/ 380364 h 612701"/>
              <a:gd name="connsiteX45" fmla="*/ 685647 w 3475660"/>
              <a:gd name="connsiteY45" fmla="*/ 321117 h 612701"/>
              <a:gd name="connsiteX46" fmla="*/ 685647 w 3475660"/>
              <a:gd name="connsiteY46" fmla="*/ 160913 h 612701"/>
              <a:gd name="connsiteX47" fmla="*/ 803111 w 3475660"/>
              <a:gd name="connsiteY47" fmla="*/ 160913 h 612701"/>
              <a:gd name="connsiteX48" fmla="*/ 803111 w 3475660"/>
              <a:gd name="connsiteY48" fmla="*/ 493610 h 612701"/>
              <a:gd name="connsiteX49" fmla="*/ 691207 w 3475660"/>
              <a:gd name="connsiteY49" fmla="*/ 493610 h 612701"/>
              <a:gd name="connsiteX50" fmla="*/ 691207 w 3475660"/>
              <a:gd name="connsiteY50" fmla="*/ 458018 h 612701"/>
              <a:gd name="connsiteX51" fmla="*/ 646694 w 3475660"/>
              <a:gd name="connsiteY51" fmla="*/ 488690 h 612701"/>
              <a:gd name="connsiteX52" fmla="*/ 591679 w 3475660"/>
              <a:gd name="connsiteY52" fmla="*/ 499130 h 612701"/>
              <a:gd name="connsiteX53" fmla="*/ 488126 w 3475660"/>
              <a:gd name="connsiteY53" fmla="*/ 461065 h 612701"/>
              <a:gd name="connsiteX54" fmla="*/ 449487 w 3475660"/>
              <a:gd name="connsiteY54" fmla="*/ 346894 h 612701"/>
              <a:gd name="connsiteX55" fmla="*/ 1460265 w 3475660"/>
              <a:gd name="connsiteY55" fmla="*/ 160913 h 612701"/>
              <a:gd name="connsiteX56" fmla="*/ 1577729 w 3475660"/>
              <a:gd name="connsiteY56" fmla="*/ 160913 h 612701"/>
              <a:gd name="connsiteX57" fmla="*/ 1577729 w 3475660"/>
              <a:gd name="connsiteY57" fmla="*/ 493610 h 612701"/>
              <a:gd name="connsiteX58" fmla="*/ 1460265 w 3475660"/>
              <a:gd name="connsiteY58" fmla="*/ 493610 h 612701"/>
              <a:gd name="connsiteX59" fmla="*/ 1797198 w 3475660"/>
              <a:gd name="connsiteY59" fmla="*/ 155395 h 612701"/>
              <a:gd name="connsiteX60" fmla="*/ 1869521 w 3475660"/>
              <a:gd name="connsiteY60" fmla="*/ 162763 h 612701"/>
              <a:gd name="connsiteX61" fmla="*/ 1929492 w 3475660"/>
              <a:gd name="connsiteY61" fmla="*/ 183619 h 612701"/>
              <a:gd name="connsiteX62" fmla="*/ 1894249 w 3475660"/>
              <a:gd name="connsiteY62" fmla="*/ 262797 h 612701"/>
              <a:gd name="connsiteX63" fmla="*/ 1797815 w 3475660"/>
              <a:gd name="connsiteY63" fmla="*/ 238243 h 612701"/>
              <a:gd name="connsiteX64" fmla="*/ 1757012 w 3475660"/>
              <a:gd name="connsiteY64" fmla="*/ 244689 h 612701"/>
              <a:gd name="connsiteX65" fmla="*/ 1744019 w 3475660"/>
              <a:gd name="connsiteY65" fmla="*/ 261573 h 612701"/>
              <a:gd name="connsiteX66" fmla="*/ 1758244 w 3475660"/>
              <a:gd name="connsiteY66" fmla="*/ 277859 h 612701"/>
              <a:gd name="connsiteX67" fmla="*/ 1805235 w 3475660"/>
              <a:gd name="connsiteY67" fmla="*/ 287350 h 612701"/>
              <a:gd name="connsiteX68" fmla="*/ 1873848 w 3475660"/>
              <a:gd name="connsiteY68" fmla="*/ 301487 h 612701"/>
              <a:gd name="connsiteX69" fmla="*/ 1921153 w 3475660"/>
              <a:gd name="connsiteY69" fmla="*/ 330635 h 612701"/>
              <a:gd name="connsiteX70" fmla="*/ 1941240 w 3475660"/>
              <a:gd name="connsiteY70" fmla="*/ 389881 h 612701"/>
              <a:gd name="connsiteX71" fmla="*/ 1922071 w 3475660"/>
              <a:gd name="connsiteY71" fmla="*/ 446030 h 612701"/>
              <a:gd name="connsiteX72" fmla="*/ 1865509 w 3475660"/>
              <a:gd name="connsiteY72" fmla="*/ 485019 h 612701"/>
              <a:gd name="connsiteX73" fmla="*/ 1775552 w 3475660"/>
              <a:gd name="connsiteY73" fmla="*/ 499131 h 612701"/>
              <a:gd name="connsiteX74" fmla="*/ 1692716 w 3475660"/>
              <a:gd name="connsiteY74" fmla="*/ 489614 h 612701"/>
              <a:gd name="connsiteX75" fmla="*/ 1692716 w 3475660"/>
              <a:gd name="connsiteY75" fmla="*/ 489614 h 612701"/>
              <a:gd name="connsiteX76" fmla="*/ 1627185 w 3475660"/>
              <a:gd name="connsiteY76" fmla="*/ 464762 h 612701"/>
              <a:gd name="connsiteX77" fmla="*/ 1662416 w 3475660"/>
              <a:gd name="connsiteY77" fmla="*/ 384960 h 612701"/>
              <a:gd name="connsiteX78" fmla="*/ 1716827 w 3475660"/>
              <a:gd name="connsiteY78" fmla="*/ 407365 h 612701"/>
              <a:gd name="connsiteX79" fmla="*/ 1779264 w 3475660"/>
              <a:gd name="connsiteY79" fmla="*/ 415657 h 612701"/>
              <a:gd name="connsiteX80" fmla="*/ 1819765 w 3475660"/>
              <a:gd name="connsiteY80" fmla="*/ 409813 h 612701"/>
              <a:gd name="connsiteX81" fmla="*/ 1831814 w 3475660"/>
              <a:gd name="connsiteY81" fmla="*/ 392953 h 612701"/>
              <a:gd name="connsiteX82" fmla="*/ 1817286 w 3475660"/>
              <a:gd name="connsiteY82" fmla="*/ 377292 h 612701"/>
              <a:gd name="connsiteX83" fmla="*/ 1771226 w 3475660"/>
              <a:gd name="connsiteY83" fmla="*/ 368375 h 612701"/>
              <a:gd name="connsiteX84" fmla="*/ 1702915 w 3475660"/>
              <a:gd name="connsiteY84" fmla="*/ 355487 h 612701"/>
              <a:gd name="connsiteX85" fmla="*/ 1654377 w 3475660"/>
              <a:gd name="connsiteY85" fmla="*/ 326039 h 612701"/>
              <a:gd name="connsiteX86" fmla="*/ 1633976 w 3475660"/>
              <a:gd name="connsiteY86" fmla="*/ 265869 h 612701"/>
              <a:gd name="connsiteX87" fmla="*/ 1653145 w 3475660"/>
              <a:gd name="connsiteY87" fmla="*/ 209096 h 612701"/>
              <a:gd name="connsiteX88" fmla="*/ 1709091 w 3475660"/>
              <a:gd name="connsiteY88" fmla="*/ 169807 h 612701"/>
              <a:gd name="connsiteX89" fmla="*/ 1797198 w 3475660"/>
              <a:gd name="connsiteY89" fmla="*/ 155395 h 612701"/>
              <a:gd name="connsiteX90" fmla="*/ 164498 w 3475660"/>
              <a:gd name="connsiteY90" fmla="*/ 155394 h 612701"/>
              <a:gd name="connsiteX91" fmla="*/ 263410 w 3475660"/>
              <a:gd name="connsiteY91" fmla="*/ 194059 h 612701"/>
              <a:gd name="connsiteX92" fmla="*/ 263410 w 3475660"/>
              <a:gd name="connsiteY92" fmla="*/ 160913 h 612701"/>
              <a:gd name="connsiteX93" fmla="*/ 375302 w 3475660"/>
              <a:gd name="connsiteY93" fmla="*/ 160913 h 612701"/>
              <a:gd name="connsiteX94" fmla="*/ 375302 w 3475660"/>
              <a:gd name="connsiteY94" fmla="*/ 612701 h 612701"/>
              <a:gd name="connsiteX95" fmla="*/ 257838 w 3475660"/>
              <a:gd name="connsiteY95" fmla="*/ 612701 h 612701"/>
              <a:gd name="connsiteX96" fmla="*/ 257838 w 3475660"/>
              <a:gd name="connsiteY96" fmla="*/ 464137 h 612701"/>
              <a:gd name="connsiteX97" fmla="*/ 164498 w 3475660"/>
              <a:gd name="connsiteY97" fmla="*/ 499129 h 612701"/>
              <a:gd name="connsiteX98" fmla="*/ 81347 w 3475660"/>
              <a:gd name="connsiteY98" fmla="*/ 477949 h 612701"/>
              <a:gd name="connsiteX99" fmla="*/ 21992 w 3475660"/>
              <a:gd name="connsiteY99" fmla="*/ 417803 h 612701"/>
              <a:gd name="connsiteX100" fmla="*/ 45 w 3475660"/>
              <a:gd name="connsiteY100" fmla="*/ 327262 h 612701"/>
              <a:gd name="connsiteX101" fmla="*/ 21992 w 3475660"/>
              <a:gd name="connsiteY101" fmla="*/ 236720 h 612701"/>
              <a:gd name="connsiteX102" fmla="*/ 81347 w 3475660"/>
              <a:gd name="connsiteY102" fmla="*/ 176550 h 612701"/>
              <a:gd name="connsiteX103" fmla="*/ 164498 w 3475660"/>
              <a:gd name="connsiteY103" fmla="*/ 155394 h 612701"/>
              <a:gd name="connsiteX104" fmla="*/ 3112765 w 3475660"/>
              <a:gd name="connsiteY104" fmla="*/ 155393 h 612701"/>
              <a:gd name="connsiteX105" fmla="*/ 3240129 w 3475660"/>
              <a:gd name="connsiteY105" fmla="*/ 193134 h 612701"/>
              <a:gd name="connsiteX106" fmla="*/ 3284000 w 3475660"/>
              <a:gd name="connsiteY106" fmla="*/ 308853 h 612701"/>
              <a:gd name="connsiteX107" fmla="*/ 3284000 w 3475660"/>
              <a:gd name="connsiteY107" fmla="*/ 493610 h 612701"/>
              <a:gd name="connsiteX108" fmla="*/ 3174598 w 3475660"/>
              <a:gd name="connsiteY108" fmla="*/ 493610 h 612701"/>
              <a:gd name="connsiteX109" fmla="*/ 3174598 w 3475660"/>
              <a:gd name="connsiteY109" fmla="*/ 450649 h 612701"/>
              <a:gd name="connsiteX110" fmla="*/ 3075661 w 3475660"/>
              <a:gd name="connsiteY110" fmla="*/ 499130 h 612701"/>
              <a:gd name="connsiteX111" fmla="*/ 3008294 w 3475660"/>
              <a:gd name="connsiteY111" fmla="*/ 485642 h 612701"/>
              <a:gd name="connsiteX112" fmla="*/ 2965327 w 3475660"/>
              <a:gd name="connsiteY112" fmla="*/ 449100 h 612701"/>
              <a:gd name="connsiteX113" fmla="*/ 2950787 w 3475660"/>
              <a:gd name="connsiteY113" fmla="*/ 396623 h 612701"/>
              <a:gd name="connsiteX114" fmla="*/ 2987262 w 3475660"/>
              <a:gd name="connsiteY114" fmla="*/ 323265 h 612701"/>
              <a:gd name="connsiteX115" fmla="*/ 3099783 w 3475660"/>
              <a:gd name="connsiteY115" fmla="*/ 297189 h 612701"/>
              <a:gd name="connsiteX116" fmla="*/ 3166547 w 3475660"/>
              <a:gd name="connsiteY116" fmla="*/ 297189 h 612701"/>
              <a:gd name="connsiteX117" fmla="*/ 3095457 w 3475660"/>
              <a:gd name="connsiteY117" fmla="*/ 244387 h 612701"/>
              <a:gd name="connsiteX118" fmla="*/ 3046605 w 3475660"/>
              <a:gd name="connsiteY118" fmla="*/ 252055 h 612701"/>
              <a:gd name="connsiteX119" fmla="*/ 3004570 w 3475660"/>
              <a:gd name="connsiteY119" fmla="*/ 273236 h 612701"/>
              <a:gd name="connsiteX120" fmla="*/ 2965000 w 3475660"/>
              <a:gd name="connsiteY120" fmla="*/ 194058 h 612701"/>
              <a:gd name="connsiteX121" fmla="*/ 3032694 w 3475660"/>
              <a:gd name="connsiteY121" fmla="*/ 165509 h 612701"/>
              <a:gd name="connsiteX122" fmla="*/ 3112765 w 3475660"/>
              <a:gd name="connsiteY122" fmla="*/ 155393 h 612701"/>
              <a:gd name="connsiteX123" fmla="*/ 2574912 w 3475660"/>
              <a:gd name="connsiteY123" fmla="*/ 155393 h 612701"/>
              <a:gd name="connsiteX124" fmla="*/ 2673221 w 3475660"/>
              <a:gd name="connsiteY124" fmla="*/ 179621 h 612701"/>
              <a:gd name="connsiteX125" fmla="*/ 2731934 w 3475660"/>
              <a:gd name="connsiteY125" fmla="*/ 246835 h 612701"/>
              <a:gd name="connsiteX126" fmla="*/ 2641072 w 3475660"/>
              <a:gd name="connsiteY126" fmla="*/ 292893 h 612701"/>
              <a:gd name="connsiteX127" fmla="*/ 2574283 w 3475660"/>
              <a:gd name="connsiteY127" fmla="*/ 248082 h 612701"/>
              <a:gd name="connsiteX128" fmla="*/ 2522060 w 3475660"/>
              <a:gd name="connsiteY128" fmla="*/ 268938 h 612701"/>
              <a:gd name="connsiteX129" fmla="*/ 2501332 w 3475660"/>
              <a:gd name="connsiteY129" fmla="*/ 326636 h 612701"/>
              <a:gd name="connsiteX130" fmla="*/ 2522060 w 3475660"/>
              <a:gd name="connsiteY130" fmla="*/ 385257 h 612701"/>
              <a:gd name="connsiteX131" fmla="*/ 2574283 w 3475660"/>
              <a:gd name="connsiteY131" fmla="*/ 406438 h 612701"/>
              <a:gd name="connsiteX132" fmla="*/ 2641072 w 3475660"/>
              <a:gd name="connsiteY132" fmla="*/ 361629 h 612701"/>
              <a:gd name="connsiteX133" fmla="*/ 2731934 w 3475660"/>
              <a:gd name="connsiteY133" fmla="*/ 407662 h 612701"/>
              <a:gd name="connsiteX134" fmla="*/ 2673221 w 3475660"/>
              <a:gd name="connsiteY134" fmla="*/ 474876 h 612701"/>
              <a:gd name="connsiteX135" fmla="*/ 2574913 w 3475660"/>
              <a:gd name="connsiteY135" fmla="*/ 499129 h 612701"/>
              <a:gd name="connsiteX136" fmla="*/ 2475371 w 3475660"/>
              <a:gd name="connsiteY136" fmla="*/ 477025 h 612701"/>
              <a:gd name="connsiteX137" fmla="*/ 2475371 w 3475660"/>
              <a:gd name="connsiteY137" fmla="*/ 477025 h 612701"/>
              <a:gd name="connsiteX138" fmla="*/ 2398115 w 3475660"/>
              <a:gd name="connsiteY138" fmla="*/ 253881 h 612701"/>
              <a:gd name="connsiteX139" fmla="*/ 2475371 w 3475660"/>
              <a:gd name="connsiteY139" fmla="*/ 177173 h 612701"/>
              <a:gd name="connsiteX140" fmla="*/ 2574912 w 3475660"/>
              <a:gd name="connsiteY140" fmla="*/ 155393 h 612701"/>
              <a:gd name="connsiteX141" fmla="*/ 2160246 w 3475660"/>
              <a:gd name="connsiteY141" fmla="*/ 155393 h 612701"/>
              <a:gd name="connsiteX142" fmla="*/ 2257774 w 3475660"/>
              <a:gd name="connsiteY142" fmla="*/ 177173 h 612701"/>
              <a:gd name="connsiteX143" fmla="*/ 2325166 w 3475660"/>
              <a:gd name="connsiteY143" fmla="*/ 237943 h 612701"/>
              <a:gd name="connsiteX144" fmla="*/ 2270543 w 3475660"/>
              <a:gd name="connsiteY144" fmla="*/ 469892 h 612701"/>
              <a:gd name="connsiteX145" fmla="*/ 2257774 w 3475660"/>
              <a:gd name="connsiteY145" fmla="*/ 477025 h 612701"/>
              <a:gd name="connsiteX146" fmla="*/ 2063044 w 3475660"/>
              <a:gd name="connsiteY146" fmla="*/ 477025 h 612701"/>
              <a:gd name="connsiteX147" fmla="*/ 2063044 w 3475660"/>
              <a:gd name="connsiteY147" fmla="*/ 477025 h 612701"/>
              <a:gd name="connsiteX148" fmla="*/ 1970924 w 3475660"/>
              <a:gd name="connsiteY148" fmla="*/ 326637 h 612701"/>
              <a:gd name="connsiteX149" fmla="*/ 2062717 w 3475660"/>
              <a:gd name="connsiteY149" fmla="*/ 177173 h 612701"/>
              <a:gd name="connsiteX150" fmla="*/ 2160246 w 3475660"/>
              <a:gd name="connsiteY150" fmla="*/ 155393 h 612701"/>
              <a:gd name="connsiteX151" fmla="*/ 1021335 w 3475660"/>
              <a:gd name="connsiteY151" fmla="*/ 155392 h 612701"/>
              <a:gd name="connsiteX152" fmla="*/ 1148701 w 3475660"/>
              <a:gd name="connsiteY152" fmla="*/ 193133 h 612701"/>
              <a:gd name="connsiteX153" fmla="*/ 1192584 w 3475660"/>
              <a:gd name="connsiteY153" fmla="*/ 308853 h 612701"/>
              <a:gd name="connsiteX154" fmla="*/ 1192584 w 3475660"/>
              <a:gd name="connsiteY154" fmla="*/ 493609 h 612701"/>
              <a:gd name="connsiteX155" fmla="*/ 1083170 w 3475660"/>
              <a:gd name="connsiteY155" fmla="*/ 493609 h 612701"/>
              <a:gd name="connsiteX156" fmla="*/ 1083170 w 3475660"/>
              <a:gd name="connsiteY156" fmla="*/ 450648 h 612701"/>
              <a:gd name="connsiteX157" fmla="*/ 984245 w 3475660"/>
              <a:gd name="connsiteY157" fmla="*/ 499128 h 612701"/>
              <a:gd name="connsiteX158" fmla="*/ 916866 w 3475660"/>
              <a:gd name="connsiteY158" fmla="*/ 485641 h 612701"/>
              <a:gd name="connsiteX159" fmla="*/ 873899 w 3475660"/>
              <a:gd name="connsiteY159" fmla="*/ 449099 h 612701"/>
              <a:gd name="connsiteX160" fmla="*/ 859371 w 3475660"/>
              <a:gd name="connsiteY160" fmla="*/ 396622 h 612701"/>
              <a:gd name="connsiteX161" fmla="*/ 895846 w 3475660"/>
              <a:gd name="connsiteY161" fmla="*/ 323264 h 612701"/>
              <a:gd name="connsiteX162" fmla="*/ 1008355 w 3475660"/>
              <a:gd name="connsiteY162" fmla="*/ 297187 h 612701"/>
              <a:gd name="connsiteX163" fmla="*/ 1075131 w 3475660"/>
              <a:gd name="connsiteY163" fmla="*/ 297187 h 612701"/>
              <a:gd name="connsiteX164" fmla="*/ 1004028 w 3475660"/>
              <a:gd name="connsiteY164" fmla="*/ 244385 h 612701"/>
              <a:gd name="connsiteX165" fmla="*/ 955188 w 3475660"/>
              <a:gd name="connsiteY165" fmla="*/ 252054 h 612701"/>
              <a:gd name="connsiteX166" fmla="*/ 913154 w 3475660"/>
              <a:gd name="connsiteY166" fmla="*/ 273234 h 612701"/>
              <a:gd name="connsiteX167" fmla="*/ 873584 w 3475660"/>
              <a:gd name="connsiteY167" fmla="*/ 194057 h 612701"/>
              <a:gd name="connsiteX168" fmla="*/ 941277 w 3475660"/>
              <a:gd name="connsiteY168" fmla="*/ 165508 h 612701"/>
              <a:gd name="connsiteX169" fmla="*/ 1021335 w 3475660"/>
              <a:gd name="connsiteY169" fmla="*/ 155392 h 612701"/>
              <a:gd name="connsiteX170" fmla="*/ 3358183 w 3475660"/>
              <a:gd name="connsiteY170" fmla="*/ 38150 h 612701"/>
              <a:gd name="connsiteX171" fmla="*/ 3475660 w 3475660"/>
              <a:gd name="connsiteY171" fmla="*/ 38150 h 612701"/>
              <a:gd name="connsiteX172" fmla="*/ 3475660 w 3475660"/>
              <a:gd name="connsiteY172" fmla="*/ 493610 h 612701"/>
              <a:gd name="connsiteX173" fmla="*/ 3358183 w 3475660"/>
              <a:gd name="connsiteY173" fmla="*/ 493610 h 612701"/>
              <a:gd name="connsiteX174" fmla="*/ 1266767 w 3475660"/>
              <a:gd name="connsiteY174" fmla="*/ 38150 h 612701"/>
              <a:gd name="connsiteX175" fmla="*/ 1384231 w 3475660"/>
              <a:gd name="connsiteY175" fmla="*/ 38150 h 612701"/>
              <a:gd name="connsiteX176" fmla="*/ 1384231 w 3475660"/>
              <a:gd name="connsiteY176" fmla="*/ 493610 h 612701"/>
              <a:gd name="connsiteX177" fmla="*/ 1266767 w 3475660"/>
              <a:gd name="connsiteY177" fmla="*/ 493610 h 612701"/>
              <a:gd name="connsiteX178" fmla="*/ 2835198 w 3475660"/>
              <a:gd name="connsiteY178" fmla="*/ 84 h 612701"/>
              <a:gd name="connsiteX179" fmla="*/ 2887119 w 3475660"/>
              <a:gd name="connsiteY179" fmla="*/ 16969 h 612701"/>
              <a:gd name="connsiteX180" fmla="*/ 2906891 w 3475660"/>
              <a:gd name="connsiteY180" fmla="*/ 60230 h 612701"/>
              <a:gd name="connsiteX181" fmla="*/ 2887119 w 3475660"/>
              <a:gd name="connsiteY181" fmla="*/ 105963 h 612701"/>
              <a:gd name="connsiteX182" fmla="*/ 2835198 w 3475660"/>
              <a:gd name="connsiteY182" fmla="*/ 124071 h 612701"/>
              <a:gd name="connsiteX183" fmla="*/ 2783251 w 3475660"/>
              <a:gd name="connsiteY183" fmla="*/ 106288 h 612701"/>
              <a:gd name="connsiteX184" fmla="*/ 2778957 w 3475660"/>
              <a:gd name="connsiteY184" fmla="*/ 22157 h 612701"/>
              <a:gd name="connsiteX185" fmla="*/ 2783251 w 3475660"/>
              <a:gd name="connsiteY185" fmla="*/ 17893 h 612701"/>
              <a:gd name="connsiteX186" fmla="*/ 2835198 w 3475660"/>
              <a:gd name="connsiteY186" fmla="*/ 84 h 612701"/>
              <a:gd name="connsiteX187" fmla="*/ 1519003 w 3475660"/>
              <a:gd name="connsiteY187" fmla="*/ 84 h 612701"/>
              <a:gd name="connsiteX188" fmla="*/ 1570924 w 3475660"/>
              <a:gd name="connsiteY188" fmla="*/ 16969 h 612701"/>
              <a:gd name="connsiteX189" fmla="*/ 1590709 w 3475660"/>
              <a:gd name="connsiteY189" fmla="*/ 60229 h 612701"/>
              <a:gd name="connsiteX190" fmla="*/ 1570924 w 3475660"/>
              <a:gd name="connsiteY190" fmla="*/ 105964 h 612701"/>
              <a:gd name="connsiteX191" fmla="*/ 1519003 w 3475660"/>
              <a:gd name="connsiteY191" fmla="*/ 124072 h 612701"/>
              <a:gd name="connsiteX192" fmla="*/ 1467069 w 3475660"/>
              <a:gd name="connsiteY192" fmla="*/ 106288 h 612701"/>
              <a:gd name="connsiteX193" fmla="*/ 1462738 w 3475660"/>
              <a:gd name="connsiteY193" fmla="*/ 22193 h 612701"/>
              <a:gd name="connsiteX194" fmla="*/ 1467069 w 3475660"/>
              <a:gd name="connsiteY194" fmla="*/ 17893 h 612701"/>
              <a:gd name="connsiteX195" fmla="*/ 1519003 w 3475660"/>
              <a:gd name="connsiteY195" fmla="*/ 84 h 61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3475660" h="612701">
                <a:moveTo>
                  <a:pt x="3115860" y="357959"/>
                </a:moveTo>
                <a:cubicBezTo>
                  <a:pt x="3081648" y="357959"/>
                  <a:pt x="3064542" y="369207"/>
                  <a:pt x="3064542" y="391703"/>
                </a:cubicBezTo>
                <a:cubicBezTo>
                  <a:pt x="3064231" y="401292"/>
                  <a:pt x="3068607" y="410438"/>
                  <a:pt x="3076290" y="416256"/>
                </a:cubicBezTo>
                <a:cubicBezTo>
                  <a:pt x="3085640" y="422867"/>
                  <a:pt x="3096979" y="426118"/>
                  <a:pt x="3108439" y="425473"/>
                </a:cubicBezTo>
                <a:cubicBezTo>
                  <a:pt x="3121096" y="425737"/>
                  <a:pt x="3133554" y="422325"/>
                  <a:pt x="3144285" y="415656"/>
                </a:cubicBezTo>
                <a:cubicBezTo>
                  <a:pt x="3154808" y="408847"/>
                  <a:pt x="3162664" y="398666"/>
                  <a:pt x="3166548" y="386807"/>
                </a:cubicBezTo>
                <a:lnTo>
                  <a:pt x="3166548" y="357959"/>
                </a:lnTo>
                <a:close/>
                <a:moveTo>
                  <a:pt x="1024432" y="357958"/>
                </a:moveTo>
                <a:cubicBezTo>
                  <a:pt x="990220" y="357958"/>
                  <a:pt x="973118" y="369206"/>
                  <a:pt x="973127" y="391702"/>
                </a:cubicBezTo>
                <a:cubicBezTo>
                  <a:pt x="972811" y="401289"/>
                  <a:pt x="977183" y="410436"/>
                  <a:pt x="984862" y="416256"/>
                </a:cubicBezTo>
                <a:cubicBezTo>
                  <a:pt x="994212" y="422864"/>
                  <a:pt x="1005550" y="426114"/>
                  <a:pt x="1017010" y="425472"/>
                </a:cubicBezTo>
                <a:cubicBezTo>
                  <a:pt x="1029670" y="425734"/>
                  <a:pt x="1042133" y="422322"/>
                  <a:pt x="1052870" y="415655"/>
                </a:cubicBezTo>
                <a:lnTo>
                  <a:pt x="1052870" y="415655"/>
                </a:lnTo>
                <a:cubicBezTo>
                  <a:pt x="1063385" y="408839"/>
                  <a:pt x="1071240" y="398661"/>
                  <a:pt x="1075133" y="386806"/>
                </a:cubicBezTo>
                <a:lnTo>
                  <a:pt x="1075133" y="357958"/>
                </a:lnTo>
                <a:close/>
                <a:moveTo>
                  <a:pt x="189955" y="248088"/>
                </a:moveTo>
                <a:cubicBezTo>
                  <a:pt x="171795" y="247901"/>
                  <a:pt x="153564" y="254593"/>
                  <a:pt x="139565" y="268208"/>
                </a:cubicBezTo>
                <a:cubicBezTo>
                  <a:pt x="139215" y="268548"/>
                  <a:pt x="138868" y="268892"/>
                  <a:pt x="138526" y="269239"/>
                </a:cubicBezTo>
                <a:cubicBezTo>
                  <a:pt x="124631" y="285317"/>
                  <a:pt x="117541" y="306110"/>
                  <a:pt x="118741" y="327262"/>
                </a:cubicBezTo>
                <a:cubicBezTo>
                  <a:pt x="117537" y="348407"/>
                  <a:pt x="124628" y="369193"/>
                  <a:pt x="138526" y="385258"/>
                </a:cubicBezTo>
                <a:cubicBezTo>
                  <a:pt x="165903" y="413058"/>
                  <a:pt x="210794" y="413557"/>
                  <a:pt x="238792" y="386374"/>
                </a:cubicBezTo>
                <a:cubicBezTo>
                  <a:pt x="239170" y="386006"/>
                  <a:pt x="239544" y="385634"/>
                  <a:pt x="239915" y="385258"/>
                </a:cubicBezTo>
                <a:cubicBezTo>
                  <a:pt x="253807" y="369190"/>
                  <a:pt x="260898" y="348406"/>
                  <a:pt x="259700" y="327262"/>
                </a:cubicBezTo>
                <a:cubicBezTo>
                  <a:pt x="260893" y="306110"/>
                  <a:pt x="253803" y="285320"/>
                  <a:pt x="239915" y="269239"/>
                </a:cubicBezTo>
                <a:cubicBezTo>
                  <a:pt x="226203" y="255340"/>
                  <a:pt x="208114" y="248274"/>
                  <a:pt x="189955" y="248088"/>
                </a:cubicBezTo>
                <a:close/>
                <a:moveTo>
                  <a:pt x="2160117" y="248083"/>
                </a:moveTo>
                <a:cubicBezTo>
                  <a:pt x="2141777" y="248078"/>
                  <a:pt x="2123434" y="255019"/>
                  <a:pt x="2109437" y="268909"/>
                </a:cubicBezTo>
                <a:cubicBezTo>
                  <a:pt x="2109427" y="268919"/>
                  <a:pt x="2109416" y="268929"/>
                  <a:pt x="2109406" y="268939"/>
                </a:cubicBezTo>
                <a:cubicBezTo>
                  <a:pt x="2095470" y="284866"/>
                  <a:pt x="2088365" y="305575"/>
                  <a:pt x="2089608" y="326637"/>
                </a:cubicBezTo>
                <a:cubicBezTo>
                  <a:pt x="2088334" y="347983"/>
                  <a:pt x="2095429" y="368990"/>
                  <a:pt x="2109406" y="385258"/>
                </a:cubicBezTo>
                <a:cubicBezTo>
                  <a:pt x="2136776" y="413054"/>
                  <a:pt x="2181657" y="413558"/>
                  <a:pt x="2209651" y="386383"/>
                </a:cubicBezTo>
                <a:cubicBezTo>
                  <a:pt x="2210033" y="386012"/>
                  <a:pt x="2210410" y="385637"/>
                  <a:pt x="2210783" y="385258"/>
                </a:cubicBezTo>
                <a:cubicBezTo>
                  <a:pt x="2224750" y="368984"/>
                  <a:pt x="2231843" y="347981"/>
                  <a:pt x="2230581" y="326637"/>
                </a:cubicBezTo>
                <a:cubicBezTo>
                  <a:pt x="2231813" y="305577"/>
                  <a:pt x="2224709" y="284872"/>
                  <a:pt x="2210783" y="268939"/>
                </a:cubicBezTo>
                <a:cubicBezTo>
                  <a:pt x="2196795" y="255041"/>
                  <a:pt x="2178457" y="248089"/>
                  <a:pt x="2160117" y="248083"/>
                </a:cubicBezTo>
                <a:close/>
                <a:moveTo>
                  <a:pt x="2776459" y="160913"/>
                </a:moveTo>
                <a:lnTo>
                  <a:pt x="2893911" y="160913"/>
                </a:lnTo>
                <a:lnTo>
                  <a:pt x="2893911" y="493610"/>
                </a:lnTo>
                <a:lnTo>
                  <a:pt x="2776459" y="493610"/>
                </a:lnTo>
                <a:close/>
                <a:moveTo>
                  <a:pt x="449487" y="160913"/>
                </a:moveTo>
                <a:lnTo>
                  <a:pt x="566950" y="160913"/>
                </a:lnTo>
                <a:lnTo>
                  <a:pt x="566950" y="327861"/>
                </a:lnTo>
                <a:cubicBezTo>
                  <a:pt x="565336" y="347149"/>
                  <a:pt x="570346" y="366411"/>
                  <a:pt x="581163" y="382511"/>
                </a:cubicBezTo>
                <a:cubicBezTo>
                  <a:pt x="591507" y="394357"/>
                  <a:pt x="606837" y="400715"/>
                  <a:pt x="622594" y="399696"/>
                </a:cubicBezTo>
                <a:cubicBezTo>
                  <a:pt x="639871" y="400235"/>
                  <a:pt x="656504" y="393158"/>
                  <a:pt x="668025" y="380364"/>
                </a:cubicBezTo>
                <a:cubicBezTo>
                  <a:pt x="681077" y="363459"/>
                  <a:pt x="687356" y="342350"/>
                  <a:pt x="685647" y="321117"/>
                </a:cubicBezTo>
                <a:lnTo>
                  <a:pt x="685647" y="160913"/>
                </a:lnTo>
                <a:lnTo>
                  <a:pt x="803111" y="160913"/>
                </a:lnTo>
                <a:lnTo>
                  <a:pt x="803111" y="493610"/>
                </a:lnTo>
                <a:lnTo>
                  <a:pt x="691207" y="493610"/>
                </a:lnTo>
                <a:lnTo>
                  <a:pt x="691207" y="458018"/>
                </a:lnTo>
                <a:cubicBezTo>
                  <a:pt x="678911" y="471470"/>
                  <a:pt x="663688" y="481960"/>
                  <a:pt x="646694" y="488690"/>
                </a:cubicBezTo>
                <a:cubicBezTo>
                  <a:pt x="629214" y="495688"/>
                  <a:pt x="610526" y="499234"/>
                  <a:pt x="591679" y="499130"/>
                </a:cubicBezTo>
                <a:cubicBezTo>
                  <a:pt x="553374" y="501014"/>
                  <a:pt x="515961" y="487261"/>
                  <a:pt x="488126" y="461065"/>
                </a:cubicBezTo>
                <a:cubicBezTo>
                  <a:pt x="460196" y="429780"/>
                  <a:pt x="446252" y="388577"/>
                  <a:pt x="449487" y="346894"/>
                </a:cubicBezTo>
                <a:close/>
                <a:moveTo>
                  <a:pt x="1460265" y="160913"/>
                </a:moveTo>
                <a:lnTo>
                  <a:pt x="1577729" y="160913"/>
                </a:lnTo>
                <a:lnTo>
                  <a:pt x="1577729" y="493610"/>
                </a:lnTo>
                <a:lnTo>
                  <a:pt x="1460265" y="493610"/>
                </a:lnTo>
                <a:close/>
                <a:moveTo>
                  <a:pt x="1797198" y="155395"/>
                </a:moveTo>
                <a:cubicBezTo>
                  <a:pt x="1821496" y="155389"/>
                  <a:pt x="1845731" y="157858"/>
                  <a:pt x="1869521" y="162763"/>
                </a:cubicBezTo>
                <a:cubicBezTo>
                  <a:pt x="1890469" y="166623"/>
                  <a:pt x="1910696" y="173657"/>
                  <a:pt x="1929492" y="183619"/>
                </a:cubicBezTo>
                <a:lnTo>
                  <a:pt x="1894249" y="262797"/>
                </a:lnTo>
                <a:cubicBezTo>
                  <a:pt x="1864778" y="246484"/>
                  <a:pt x="1831556" y="238024"/>
                  <a:pt x="1797815" y="238243"/>
                </a:cubicBezTo>
                <a:cubicBezTo>
                  <a:pt x="1783904" y="237430"/>
                  <a:pt x="1769982" y="239629"/>
                  <a:pt x="1757012" y="244689"/>
                </a:cubicBezTo>
                <a:cubicBezTo>
                  <a:pt x="1749661" y="247218"/>
                  <a:pt x="1744544" y="253866"/>
                  <a:pt x="1744019" y="261573"/>
                </a:cubicBezTo>
                <a:cubicBezTo>
                  <a:pt x="1744019" y="269366"/>
                  <a:pt x="1748761" y="274794"/>
                  <a:pt x="1758244" y="277859"/>
                </a:cubicBezTo>
                <a:cubicBezTo>
                  <a:pt x="1773652" y="282165"/>
                  <a:pt x="1789358" y="285337"/>
                  <a:pt x="1805235" y="287350"/>
                </a:cubicBezTo>
                <a:cubicBezTo>
                  <a:pt x="1828401" y="290522"/>
                  <a:pt x="1851324" y="295245"/>
                  <a:pt x="1873848" y="301487"/>
                </a:cubicBezTo>
                <a:cubicBezTo>
                  <a:pt x="1891970" y="306800"/>
                  <a:pt x="1908313" y="316870"/>
                  <a:pt x="1921153" y="330635"/>
                </a:cubicBezTo>
                <a:cubicBezTo>
                  <a:pt x="1935368" y="347030"/>
                  <a:pt x="1942576" y="368288"/>
                  <a:pt x="1941240" y="389881"/>
                </a:cubicBezTo>
                <a:cubicBezTo>
                  <a:pt x="1941423" y="410210"/>
                  <a:pt x="1934666" y="430001"/>
                  <a:pt x="1922071" y="446030"/>
                </a:cubicBezTo>
                <a:cubicBezTo>
                  <a:pt x="1907271" y="464035"/>
                  <a:pt x="1887671" y="477545"/>
                  <a:pt x="1865509" y="485019"/>
                </a:cubicBezTo>
                <a:cubicBezTo>
                  <a:pt x="1836627" y="495076"/>
                  <a:pt x="1806149" y="499858"/>
                  <a:pt x="1775552" y="499131"/>
                </a:cubicBezTo>
                <a:cubicBezTo>
                  <a:pt x="1747662" y="499147"/>
                  <a:pt x="1719865" y="495953"/>
                  <a:pt x="1692716" y="489614"/>
                </a:cubicBezTo>
                <a:lnTo>
                  <a:pt x="1692716" y="489614"/>
                </a:lnTo>
                <a:cubicBezTo>
                  <a:pt x="1669667" y="484889"/>
                  <a:pt x="1647537" y="476497"/>
                  <a:pt x="1627185" y="464762"/>
                </a:cubicBezTo>
                <a:lnTo>
                  <a:pt x="1662416" y="384960"/>
                </a:lnTo>
                <a:cubicBezTo>
                  <a:pt x="1679332" y="395069"/>
                  <a:pt x="1697670" y="402621"/>
                  <a:pt x="1716827" y="407365"/>
                </a:cubicBezTo>
                <a:cubicBezTo>
                  <a:pt x="1737190" y="412803"/>
                  <a:pt x="1758178" y="415590"/>
                  <a:pt x="1779264" y="415657"/>
                </a:cubicBezTo>
                <a:cubicBezTo>
                  <a:pt x="1793026" y="416506"/>
                  <a:pt x="1806815" y="414516"/>
                  <a:pt x="1819765" y="409813"/>
                </a:cubicBezTo>
                <a:cubicBezTo>
                  <a:pt x="1826906" y="407208"/>
                  <a:pt x="1831695" y="400506"/>
                  <a:pt x="1831814" y="392953"/>
                </a:cubicBezTo>
                <a:cubicBezTo>
                  <a:pt x="1831814" y="385585"/>
                  <a:pt x="1826971" y="380365"/>
                  <a:pt x="1817286" y="377292"/>
                </a:cubicBezTo>
                <a:cubicBezTo>
                  <a:pt x="1802190" y="373134"/>
                  <a:pt x="1786789" y="370153"/>
                  <a:pt x="1771226" y="368375"/>
                </a:cubicBezTo>
                <a:cubicBezTo>
                  <a:pt x="1748154" y="365842"/>
                  <a:pt x="1725315" y="361533"/>
                  <a:pt x="1702915" y="355487"/>
                </a:cubicBezTo>
                <a:cubicBezTo>
                  <a:pt x="1684321" y="350279"/>
                  <a:pt x="1667529" y="340091"/>
                  <a:pt x="1654377" y="326039"/>
                </a:cubicBezTo>
                <a:cubicBezTo>
                  <a:pt x="1639943" y="309387"/>
                  <a:pt x="1632623" y="287799"/>
                  <a:pt x="1633976" y="265869"/>
                </a:cubicBezTo>
                <a:cubicBezTo>
                  <a:pt x="1633729" y="245339"/>
                  <a:pt x="1640485" y="225330"/>
                  <a:pt x="1653145" y="209096"/>
                </a:cubicBezTo>
                <a:cubicBezTo>
                  <a:pt x="1667812" y="191154"/>
                  <a:pt x="1687167" y="177562"/>
                  <a:pt x="1709091" y="169807"/>
                </a:cubicBezTo>
                <a:cubicBezTo>
                  <a:pt x="1737292" y="159568"/>
                  <a:pt x="1767179" y="154678"/>
                  <a:pt x="1797198" y="155395"/>
                </a:cubicBezTo>
                <a:close/>
                <a:moveTo>
                  <a:pt x="164498" y="155394"/>
                </a:moveTo>
                <a:cubicBezTo>
                  <a:pt x="201687" y="152594"/>
                  <a:pt x="238124" y="166838"/>
                  <a:pt x="263410" y="194059"/>
                </a:cubicBezTo>
                <a:lnTo>
                  <a:pt x="263410" y="160913"/>
                </a:lnTo>
                <a:lnTo>
                  <a:pt x="375302" y="160913"/>
                </a:lnTo>
                <a:lnTo>
                  <a:pt x="375302" y="612701"/>
                </a:lnTo>
                <a:lnTo>
                  <a:pt x="257838" y="612701"/>
                </a:lnTo>
                <a:lnTo>
                  <a:pt x="257838" y="464137"/>
                </a:lnTo>
                <a:cubicBezTo>
                  <a:pt x="233057" y="488303"/>
                  <a:pt x="199181" y="501003"/>
                  <a:pt x="164498" y="499129"/>
                </a:cubicBezTo>
                <a:cubicBezTo>
                  <a:pt x="135382" y="499494"/>
                  <a:pt x="106690" y="492186"/>
                  <a:pt x="81347" y="477949"/>
                </a:cubicBezTo>
                <a:cubicBezTo>
                  <a:pt x="56321" y="463761"/>
                  <a:pt x="35768" y="442935"/>
                  <a:pt x="21992" y="417803"/>
                </a:cubicBezTo>
                <a:cubicBezTo>
                  <a:pt x="6907" y="390017"/>
                  <a:pt x="-655" y="358820"/>
                  <a:pt x="45" y="327262"/>
                </a:cubicBezTo>
                <a:cubicBezTo>
                  <a:pt x="-652" y="295704"/>
                  <a:pt x="6910" y="264507"/>
                  <a:pt x="21992" y="236720"/>
                </a:cubicBezTo>
                <a:cubicBezTo>
                  <a:pt x="35782" y="211592"/>
                  <a:pt x="56330" y="190761"/>
                  <a:pt x="81347" y="176550"/>
                </a:cubicBezTo>
                <a:cubicBezTo>
                  <a:pt x="106696" y="162332"/>
                  <a:pt x="135386" y="155033"/>
                  <a:pt x="164498" y="155394"/>
                </a:cubicBezTo>
                <a:close/>
                <a:moveTo>
                  <a:pt x="3112765" y="155393"/>
                </a:moveTo>
                <a:cubicBezTo>
                  <a:pt x="3158420" y="152260"/>
                  <a:pt x="3203670" y="165669"/>
                  <a:pt x="3240129" y="193134"/>
                </a:cubicBezTo>
                <a:cubicBezTo>
                  <a:pt x="3271416" y="223271"/>
                  <a:pt x="3287507" y="265712"/>
                  <a:pt x="3284000" y="308853"/>
                </a:cubicBezTo>
                <a:lnTo>
                  <a:pt x="3284000" y="493610"/>
                </a:lnTo>
                <a:lnTo>
                  <a:pt x="3174598" y="493610"/>
                </a:lnTo>
                <a:lnTo>
                  <a:pt x="3174598" y="450649"/>
                </a:lnTo>
                <a:cubicBezTo>
                  <a:pt x="3157693" y="482970"/>
                  <a:pt x="3124714" y="499130"/>
                  <a:pt x="3075661" y="499130"/>
                </a:cubicBezTo>
                <a:cubicBezTo>
                  <a:pt x="3052471" y="499701"/>
                  <a:pt x="3029448" y="495092"/>
                  <a:pt x="3008294" y="485642"/>
                </a:cubicBezTo>
                <a:cubicBezTo>
                  <a:pt x="2990719" y="477836"/>
                  <a:pt x="2975796" y="465145"/>
                  <a:pt x="2965327" y="449100"/>
                </a:cubicBezTo>
                <a:cubicBezTo>
                  <a:pt x="2955511" y="433355"/>
                  <a:pt x="2950464" y="415138"/>
                  <a:pt x="2950787" y="396623"/>
                </a:cubicBezTo>
                <a:cubicBezTo>
                  <a:pt x="2949551" y="367595"/>
                  <a:pt x="2963300" y="339942"/>
                  <a:pt x="2987262" y="323265"/>
                </a:cubicBezTo>
                <a:cubicBezTo>
                  <a:pt x="3021226" y="303415"/>
                  <a:pt x="3060478" y="294319"/>
                  <a:pt x="3099783" y="297189"/>
                </a:cubicBezTo>
                <a:lnTo>
                  <a:pt x="3166547" y="297189"/>
                </a:lnTo>
                <a:cubicBezTo>
                  <a:pt x="3164484" y="261995"/>
                  <a:pt x="3140788" y="244395"/>
                  <a:pt x="3095457" y="244387"/>
                </a:cubicBezTo>
                <a:cubicBezTo>
                  <a:pt x="3078876" y="244473"/>
                  <a:pt x="3062404" y="247058"/>
                  <a:pt x="3046605" y="252055"/>
                </a:cubicBezTo>
                <a:cubicBezTo>
                  <a:pt x="3031415" y="256525"/>
                  <a:pt x="3017171" y="263703"/>
                  <a:pt x="3004570" y="273236"/>
                </a:cubicBezTo>
                <a:lnTo>
                  <a:pt x="2965000" y="194058"/>
                </a:lnTo>
                <a:cubicBezTo>
                  <a:pt x="2985782" y="180821"/>
                  <a:pt x="3008670" y="171169"/>
                  <a:pt x="3032694" y="165509"/>
                </a:cubicBezTo>
                <a:cubicBezTo>
                  <a:pt x="3058852" y="158820"/>
                  <a:pt x="3085753" y="155421"/>
                  <a:pt x="3112765" y="155393"/>
                </a:cubicBezTo>
                <a:close/>
                <a:moveTo>
                  <a:pt x="2574912" y="155393"/>
                </a:moveTo>
                <a:cubicBezTo>
                  <a:pt x="2609285" y="154497"/>
                  <a:pt x="2643259" y="162870"/>
                  <a:pt x="2673221" y="179621"/>
                </a:cubicBezTo>
                <a:cubicBezTo>
                  <a:pt x="2699905" y="194762"/>
                  <a:pt x="2720610" y="218465"/>
                  <a:pt x="2731934" y="246835"/>
                </a:cubicBezTo>
                <a:lnTo>
                  <a:pt x="2641072" y="292893"/>
                </a:lnTo>
                <a:cubicBezTo>
                  <a:pt x="2630078" y="265845"/>
                  <a:pt x="2603660" y="248120"/>
                  <a:pt x="2574283" y="248082"/>
                </a:cubicBezTo>
                <a:cubicBezTo>
                  <a:pt x="2554708" y="247499"/>
                  <a:pt x="2535777" y="255060"/>
                  <a:pt x="2522060" y="268938"/>
                </a:cubicBezTo>
                <a:cubicBezTo>
                  <a:pt x="2507580" y="284598"/>
                  <a:pt x="2500103" y="305412"/>
                  <a:pt x="2501332" y="326636"/>
                </a:cubicBezTo>
                <a:cubicBezTo>
                  <a:pt x="2500070" y="348142"/>
                  <a:pt x="2507535" y="369254"/>
                  <a:pt x="2522060" y="385257"/>
                </a:cubicBezTo>
                <a:cubicBezTo>
                  <a:pt x="2535679" y="399316"/>
                  <a:pt x="2554646" y="407009"/>
                  <a:pt x="2574283" y="406438"/>
                </a:cubicBezTo>
                <a:cubicBezTo>
                  <a:pt x="2603659" y="406401"/>
                  <a:pt x="2630077" y="388677"/>
                  <a:pt x="2641072" y="361629"/>
                </a:cubicBezTo>
                <a:lnTo>
                  <a:pt x="2731934" y="407662"/>
                </a:lnTo>
                <a:cubicBezTo>
                  <a:pt x="2720625" y="436041"/>
                  <a:pt x="2699916" y="459747"/>
                  <a:pt x="2673221" y="474876"/>
                </a:cubicBezTo>
                <a:cubicBezTo>
                  <a:pt x="2643266" y="491646"/>
                  <a:pt x="2609289" y="500028"/>
                  <a:pt x="2574913" y="499129"/>
                </a:cubicBezTo>
                <a:cubicBezTo>
                  <a:pt x="2540434" y="499721"/>
                  <a:pt x="2506311" y="492143"/>
                  <a:pt x="2475371" y="477025"/>
                </a:cubicBezTo>
                <a:lnTo>
                  <a:pt x="2475371" y="477025"/>
                </a:lnTo>
                <a:cubicBezTo>
                  <a:pt x="2391978" y="436588"/>
                  <a:pt x="2357389" y="336683"/>
                  <a:pt x="2398115" y="253881"/>
                </a:cubicBezTo>
                <a:cubicBezTo>
                  <a:pt x="2414543" y="220481"/>
                  <a:pt x="2441733" y="193484"/>
                  <a:pt x="2475371" y="177173"/>
                </a:cubicBezTo>
                <a:cubicBezTo>
                  <a:pt x="2506374" y="162266"/>
                  <a:pt x="2540471" y="154805"/>
                  <a:pt x="2574912" y="155393"/>
                </a:cubicBezTo>
                <a:close/>
                <a:moveTo>
                  <a:pt x="2160246" y="155393"/>
                </a:moveTo>
                <a:cubicBezTo>
                  <a:pt x="2193577" y="155393"/>
                  <a:pt x="2226909" y="162653"/>
                  <a:pt x="2257774" y="177173"/>
                </a:cubicBezTo>
                <a:cubicBezTo>
                  <a:pt x="2285547" y="190734"/>
                  <a:pt x="2308905" y="211797"/>
                  <a:pt x="2325166" y="237943"/>
                </a:cubicBezTo>
                <a:cubicBezTo>
                  <a:pt x="2374590" y="316971"/>
                  <a:pt x="2350135" y="420818"/>
                  <a:pt x="2270543" y="469892"/>
                </a:cubicBezTo>
                <a:cubicBezTo>
                  <a:pt x="2266392" y="472451"/>
                  <a:pt x="2262132" y="474831"/>
                  <a:pt x="2257774" y="477025"/>
                </a:cubicBezTo>
                <a:cubicBezTo>
                  <a:pt x="2196258" y="506499"/>
                  <a:pt x="2124560" y="506499"/>
                  <a:pt x="2063044" y="477025"/>
                </a:cubicBezTo>
                <a:lnTo>
                  <a:pt x="2063044" y="477025"/>
                </a:lnTo>
                <a:cubicBezTo>
                  <a:pt x="2005623" y="448810"/>
                  <a:pt x="1969746" y="390239"/>
                  <a:pt x="1970924" y="326637"/>
                </a:cubicBezTo>
                <a:cubicBezTo>
                  <a:pt x="1969939" y="263410"/>
                  <a:pt x="2005655" y="205254"/>
                  <a:pt x="2062717" y="177173"/>
                </a:cubicBezTo>
                <a:cubicBezTo>
                  <a:pt x="2093582" y="162653"/>
                  <a:pt x="2126914" y="155393"/>
                  <a:pt x="2160246" y="155393"/>
                </a:cubicBezTo>
                <a:close/>
                <a:moveTo>
                  <a:pt x="1021335" y="155392"/>
                </a:moveTo>
                <a:cubicBezTo>
                  <a:pt x="1066991" y="152257"/>
                  <a:pt x="1112243" y="165666"/>
                  <a:pt x="1148701" y="193133"/>
                </a:cubicBezTo>
                <a:cubicBezTo>
                  <a:pt x="1179992" y="223268"/>
                  <a:pt x="1196087" y="265709"/>
                  <a:pt x="1192584" y="308853"/>
                </a:cubicBezTo>
                <a:lnTo>
                  <a:pt x="1192584" y="493609"/>
                </a:lnTo>
                <a:lnTo>
                  <a:pt x="1083170" y="493609"/>
                </a:lnTo>
                <a:lnTo>
                  <a:pt x="1083170" y="450648"/>
                </a:lnTo>
                <a:cubicBezTo>
                  <a:pt x="1066265" y="482968"/>
                  <a:pt x="1033291" y="499128"/>
                  <a:pt x="984245" y="499128"/>
                </a:cubicBezTo>
                <a:cubicBezTo>
                  <a:pt x="961052" y="499698"/>
                  <a:pt x="938025" y="495089"/>
                  <a:pt x="916866" y="485641"/>
                </a:cubicBezTo>
                <a:cubicBezTo>
                  <a:pt x="899293" y="477831"/>
                  <a:pt x="884371" y="465140"/>
                  <a:pt x="873899" y="449099"/>
                </a:cubicBezTo>
                <a:cubicBezTo>
                  <a:pt x="864093" y="433350"/>
                  <a:pt x="859050" y="415135"/>
                  <a:pt x="859371" y="396622"/>
                </a:cubicBezTo>
                <a:cubicBezTo>
                  <a:pt x="858135" y="367593"/>
                  <a:pt x="871885" y="339941"/>
                  <a:pt x="895846" y="323264"/>
                </a:cubicBezTo>
                <a:cubicBezTo>
                  <a:pt x="929805" y="303412"/>
                  <a:pt x="969054" y="294315"/>
                  <a:pt x="1008355" y="297187"/>
                </a:cubicBezTo>
                <a:lnTo>
                  <a:pt x="1075131" y="297187"/>
                </a:lnTo>
                <a:cubicBezTo>
                  <a:pt x="1073055" y="261994"/>
                  <a:pt x="1049354" y="244393"/>
                  <a:pt x="1004028" y="244385"/>
                </a:cubicBezTo>
                <a:cubicBezTo>
                  <a:pt x="987451" y="244471"/>
                  <a:pt x="970983" y="247057"/>
                  <a:pt x="955188" y="252054"/>
                </a:cubicBezTo>
                <a:cubicBezTo>
                  <a:pt x="939997" y="256519"/>
                  <a:pt x="925752" y="263696"/>
                  <a:pt x="913154" y="273234"/>
                </a:cubicBezTo>
                <a:lnTo>
                  <a:pt x="873584" y="194057"/>
                </a:lnTo>
                <a:cubicBezTo>
                  <a:pt x="894364" y="180816"/>
                  <a:pt x="917252" y="171163"/>
                  <a:pt x="941277" y="165508"/>
                </a:cubicBezTo>
                <a:cubicBezTo>
                  <a:pt x="967431" y="158818"/>
                  <a:pt x="994328" y="155420"/>
                  <a:pt x="1021335" y="155392"/>
                </a:cubicBezTo>
                <a:close/>
                <a:moveTo>
                  <a:pt x="3358183" y="38150"/>
                </a:moveTo>
                <a:lnTo>
                  <a:pt x="3475660" y="38150"/>
                </a:lnTo>
                <a:lnTo>
                  <a:pt x="3475660" y="493610"/>
                </a:lnTo>
                <a:lnTo>
                  <a:pt x="3358183" y="493610"/>
                </a:lnTo>
                <a:close/>
                <a:moveTo>
                  <a:pt x="1266767" y="38150"/>
                </a:moveTo>
                <a:lnTo>
                  <a:pt x="1384231" y="38150"/>
                </a:lnTo>
                <a:lnTo>
                  <a:pt x="1384231" y="493610"/>
                </a:lnTo>
                <a:lnTo>
                  <a:pt x="1266767" y="493610"/>
                </a:lnTo>
                <a:close/>
                <a:moveTo>
                  <a:pt x="2835198" y="84"/>
                </a:moveTo>
                <a:cubicBezTo>
                  <a:pt x="2854003" y="-789"/>
                  <a:pt x="2872477" y="5219"/>
                  <a:pt x="2887119" y="16969"/>
                </a:cubicBezTo>
                <a:cubicBezTo>
                  <a:pt x="2900026" y="27628"/>
                  <a:pt x="2907310" y="43566"/>
                  <a:pt x="2906891" y="60230"/>
                </a:cubicBezTo>
                <a:cubicBezTo>
                  <a:pt x="2907345" y="77610"/>
                  <a:pt x="2900121" y="94318"/>
                  <a:pt x="2887119" y="105963"/>
                </a:cubicBezTo>
                <a:cubicBezTo>
                  <a:pt x="2872823" y="118442"/>
                  <a:pt x="2854212" y="124933"/>
                  <a:pt x="2835198" y="124071"/>
                </a:cubicBezTo>
                <a:cubicBezTo>
                  <a:pt x="2816231" y="124943"/>
                  <a:pt x="2797647" y="118580"/>
                  <a:pt x="2783251" y="106288"/>
                </a:cubicBezTo>
                <a:cubicBezTo>
                  <a:pt x="2758667" y="84233"/>
                  <a:pt x="2756745" y="46566"/>
                  <a:pt x="2778957" y="22157"/>
                </a:cubicBezTo>
                <a:cubicBezTo>
                  <a:pt x="2780315" y="20664"/>
                  <a:pt x="2781748" y="19241"/>
                  <a:pt x="2783251" y="17893"/>
                </a:cubicBezTo>
                <a:cubicBezTo>
                  <a:pt x="2797643" y="5592"/>
                  <a:pt x="2816228" y="-779"/>
                  <a:pt x="2835198" y="84"/>
                </a:cubicBezTo>
                <a:close/>
                <a:moveTo>
                  <a:pt x="1519003" y="84"/>
                </a:moveTo>
                <a:cubicBezTo>
                  <a:pt x="1537809" y="-794"/>
                  <a:pt x="1556285" y="5215"/>
                  <a:pt x="1570924" y="16969"/>
                </a:cubicBezTo>
                <a:cubicBezTo>
                  <a:pt x="1583839" y="27623"/>
                  <a:pt x="1591129" y="43563"/>
                  <a:pt x="1590709" y="60229"/>
                </a:cubicBezTo>
                <a:cubicBezTo>
                  <a:pt x="1591165" y="77613"/>
                  <a:pt x="1583936" y="94324"/>
                  <a:pt x="1570924" y="105964"/>
                </a:cubicBezTo>
                <a:cubicBezTo>
                  <a:pt x="1556631" y="118446"/>
                  <a:pt x="1538018" y="124938"/>
                  <a:pt x="1519003" y="124072"/>
                </a:cubicBezTo>
                <a:cubicBezTo>
                  <a:pt x="1500040" y="124943"/>
                  <a:pt x="1481460" y="118580"/>
                  <a:pt x="1467069" y="106288"/>
                </a:cubicBezTo>
                <a:cubicBezTo>
                  <a:pt x="1442485" y="84253"/>
                  <a:pt x="1440546" y="46603"/>
                  <a:pt x="1462738" y="22193"/>
                </a:cubicBezTo>
                <a:cubicBezTo>
                  <a:pt x="1464107" y="20688"/>
                  <a:pt x="1465553" y="19252"/>
                  <a:pt x="1467069" y="17893"/>
                </a:cubicBezTo>
                <a:cubicBezTo>
                  <a:pt x="1481457" y="5592"/>
                  <a:pt x="1500037" y="-779"/>
                  <a:pt x="1519003" y="84"/>
                </a:cubicBezTo>
                <a:close/>
              </a:path>
            </a:pathLst>
          </a:custGeom>
          <a:solidFill>
            <a:schemeClr val="tx1"/>
          </a:solidFill>
          <a:ln w="118527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DE2731-FA53-124A-A02B-BF21B4E7310A}"/>
              </a:ext>
            </a:extLst>
          </p:cNvPr>
          <p:cNvSpPr/>
          <p:nvPr userDrawn="1"/>
        </p:nvSpPr>
        <p:spPr>
          <a:xfrm rot="16200000">
            <a:off x="-3227010" y="3227012"/>
            <a:ext cx="6858003" cy="40397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7A38EF9F-2591-4769-B62A-950FB5E09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6424847"/>
            <a:ext cx="403225" cy="365125"/>
          </a:xfrm>
        </p:spPr>
        <p:txBody>
          <a:bodyPr/>
          <a:lstStyle/>
          <a:p>
            <a:fld id="{69EC288C-231A-410C-862F-6ABBF6280EC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94901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4F53B01-7058-4C9A-8349-51BD9F59E174}"/>
              </a:ext>
            </a:extLst>
          </p:cNvPr>
          <p:cNvSpPr/>
          <p:nvPr userDrawn="1"/>
        </p:nvSpPr>
        <p:spPr>
          <a:xfrm rot="16200000">
            <a:off x="-3227010" y="3227012"/>
            <a:ext cx="6858003" cy="40397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64BE8DF-CC93-496D-A525-2BD29F275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357" y="197225"/>
            <a:ext cx="10464444" cy="46166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569E25A-ACF3-4EB1-93EB-235DBA915D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9357" y="606938"/>
            <a:ext cx="10464444" cy="36933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E956E32-97FA-4C56-A410-0719AC27F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6424847"/>
            <a:ext cx="403225" cy="365125"/>
          </a:xfrm>
        </p:spPr>
        <p:txBody>
          <a:bodyPr/>
          <a:lstStyle/>
          <a:p>
            <a:fld id="{69EC288C-231A-410C-862F-6ABBF6280EC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613E2C-5479-446E-8188-294CA615F771}"/>
              </a:ext>
            </a:extLst>
          </p:cNvPr>
          <p:cNvSpPr/>
          <p:nvPr userDrawn="1"/>
        </p:nvSpPr>
        <p:spPr>
          <a:xfrm>
            <a:off x="403225" y="6369789"/>
            <a:ext cx="11383963" cy="4882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04EBD1-AE05-4739-A986-0497BB427BA3}"/>
              </a:ext>
            </a:extLst>
          </p:cNvPr>
          <p:cNvSpPr/>
          <p:nvPr userDrawn="1"/>
        </p:nvSpPr>
        <p:spPr>
          <a:xfrm>
            <a:off x="11788029" y="6369789"/>
            <a:ext cx="403972" cy="48821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4" name="Graphique 19">
            <a:extLst>
              <a:ext uri="{FF2B5EF4-FFF2-40B4-BE49-F238E27FC236}">
                <a16:creationId xmlns:a16="http://schemas.microsoft.com/office/drawing/2014/main" id="{EE178F48-A3BB-4A47-9331-A2827E4CFFC3}"/>
              </a:ext>
            </a:extLst>
          </p:cNvPr>
          <p:cNvSpPr/>
          <p:nvPr userDrawn="1"/>
        </p:nvSpPr>
        <p:spPr>
          <a:xfrm rot="16200000">
            <a:off x="11905623" y="6561853"/>
            <a:ext cx="168784" cy="104083"/>
          </a:xfrm>
          <a:custGeom>
            <a:avLst/>
            <a:gdLst>
              <a:gd name="connsiteX0" fmla="*/ 149093 w 168784"/>
              <a:gd name="connsiteY0" fmla="*/ 0 h 104083"/>
              <a:gd name="connsiteX1" fmla="*/ 84392 w 168784"/>
              <a:gd name="connsiteY1" fmla="*/ 64701 h 104083"/>
              <a:gd name="connsiteX2" fmla="*/ 19691 w 168784"/>
              <a:gd name="connsiteY2" fmla="*/ 0 h 104083"/>
              <a:gd name="connsiteX3" fmla="*/ 0 w 168784"/>
              <a:gd name="connsiteY3" fmla="*/ 19691 h 104083"/>
              <a:gd name="connsiteX4" fmla="*/ 84392 w 168784"/>
              <a:gd name="connsiteY4" fmla="*/ 104083 h 104083"/>
              <a:gd name="connsiteX5" fmla="*/ 168784 w 168784"/>
              <a:gd name="connsiteY5" fmla="*/ 19691 h 10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784" h="104083">
                <a:moveTo>
                  <a:pt x="149093" y="0"/>
                </a:moveTo>
                <a:lnTo>
                  <a:pt x="84392" y="64701"/>
                </a:lnTo>
                <a:lnTo>
                  <a:pt x="19691" y="0"/>
                </a:lnTo>
                <a:lnTo>
                  <a:pt x="0" y="19691"/>
                </a:lnTo>
                <a:lnTo>
                  <a:pt x="84392" y="104083"/>
                </a:lnTo>
                <a:lnTo>
                  <a:pt x="168784" y="19691"/>
                </a:lnTo>
                <a:close/>
              </a:path>
            </a:pathLst>
          </a:custGeom>
          <a:solidFill>
            <a:schemeClr val="bg1"/>
          </a:solidFill>
          <a:ln w="529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400"/>
          </a:p>
        </p:txBody>
      </p:sp>
      <p:sp>
        <p:nvSpPr>
          <p:cNvPr id="15" name="Forme libre 35">
            <a:extLst>
              <a:ext uri="{FF2B5EF4-FFF2-40B4-BE49-F238E27FC236}">
                <a16:creationId xmlns:a16="http://schemas.microsoft.com/office/drawing/2014/main" id="{687C2D4E-BFA6-41F7-98A6-67E1A69A69CD}"/>
              </a:ext>
            </a:extLst>
          </p:cNvPr>
          <p:cNvSpPr>
            <a:spLocks noChangeAspect="1"/>
          </p:cNvSpPr>
          <p:nvPr userDrawn="1"/>
        </p:nvSpPr>
        <p:spPr>
          <a:xfrm>
            <a:off x="10647162" y="6516532"/>
            <a:ext cx="1031033" cy="181755"/>
          </a:xfrm>
          <a:custGeom>
            <a:avLst/>
            <a:gdLst>
              <a:gd name="connsiteX0" fmla="*/ 3115860 w 3475660"/>
              <a:gd name="connsiteY0" fmla="*/ 357959 h 612701"/>
              <a:gd name="connsiteX1" fmla="*/ 3064542 w 3475660"/>
              <a:gd name="connsiteY1" fmla="*/ 391703 h 612701"/>
              <a:gd name="connsiteX2" fmla="*/ 3076290 w 3475660"/>
              <a:gd name="connsiteY2" fmla="*/ 416256 h 612701"/>
              <a:gd name="connsiteX3" fmla="*/ 3108439 w 3475660"/>
              <a:gd name="connsiteY3" fmla="*/ 425473 h 612701"/>
              <a:gd name="connsiteX4" fmla="*/ 3144285 w 3475660"/>
              <a:gd name="connsiteY4" fmla="*/ 415656 h 612701"/>
              <a:gd name="connsiteX5" fmla="*/ 3166548 w 3475660"/>
              <a:gd name="connsiteY5" fmla="*/ 386807 h 612701"/>
              <a:gd name="connsiteX6" fmla="*/ 3166548 w 3475660"/>
              <a:gd name="connsiteY6" fmla="*/ 357959 h 612701"/>
              <a:gd name="connsiteX7" fmla="*/ 1024432 w 3475660"/>
              <a:gd name="connsiteY7" fmla="*/ 357958 h 612701"/>
              <a:gd name="connsiteX8" fmla="*/ 973127 w 3475660"/>
              <a:gd name="connsiteY8" fmla="*/ 391702 h 612701"/>
              <a:gd name="connsiteX9" fmla="*/ 984862 w 3475660"/>
              <a:gd name="connsiteY9" fmla="*/ 416256 h 612701"/>
              <a:gd name="connsiteX10" fmla="*/ 1017010 w 3475660"/>
              <a:gd name="connsiteY10" fmla="*/ 425472 h 612701"/>
              <a:gd name="connsiteX11" fmla="*/ 1052870 w 3475660"/>
              <a:gd name="connsiteY11" fmla="*/ 415655 h 612701"/>
              <a:gd name="connsiteX12" fmla="*/ 1052870 w 3475660"/>
              <a:gd name="connsiteY12" fmla="*/ 415655 h 612701"/>
              <a:gd name="connsiteX13" fmla="*/ 1075133 w 3475660"/>
              <a:gd name="connsiteY13" fmla="*/ 386806 h 612701"/>
              <a:gd name="connsiteX14" fmla="*/ 1075133 w 3475660"/>
              <a:gd name="connsiteY14" fmla="*/ 357958 h 612701"/>
              <a:gd name="connsiteX15" fmla="*/ 189955 w 3475660"/>
              <a:gd name="connsiteY15" fmla="*/ 248088 h 612701"/>
              <a:gd name="connsiteX16" fmla="*/ 139565 w 3475660"/>
              <a:gd name="connsiteY16" fmla="*/ 268208 h 612701"/>
              <a:gd name="connsiteX17" fmla="*/ 138526 w 3475660"/>
              <a:gd name="connsiteY17" fmla="*/ 269239 h 612701"/>
              <a:gd name="connsiteX18" fmla="*/ 118741 w 3475660"/>
              <a:gd name="connsiteY18" fmla="*/ 327262 h 612701"/>
              <a:gd name="connsiteX19" fmla="*/ 138526 w 3475660"/>
              <a:gd name="connsiteY19" fmla="*/ 385258 h 612701"/>
              <a:gd name="connsiteX20" fmla="*/ 238792 w 3475660"/>
              <a:gd name="connsiteY20" fmla="*/ 386374 h 612701"/>
              <a:gd name="connsiteX21" fmla="*/ 239915 w 3475660"/>
              <a:gd name="connsiteY21" fmla="*/ 385258 h 612701"/>
              <a:gd name="connsiteX22" fmla="*/ 259700 w 3475660"/>
              <a:gd name="connsiteY22" fmla="*/ 327262 h 612701"/>
              <a:gd name="connsiteX23" fmla="*/ 239915 w 3475660"/>
              <a:gd name="connsiteY23" fmla="*/ 269239 h 612701"/>
              <a:gd name="connsiteX24" fmla="*/ 189955 w 3475660"/>
              <a:gd name="connsiteY24" fmla="*/ 248088 h 612701"/>
              <a:gd name="connsiteX25" fmla="*/ 2160117 w 3475660"/>
              <a:gd name="connsiteY25" fmla="*/ 248083 h 612701"/>
              <a:gd name="connsiteX26" fmla="*/ 2109437 w 3475660"/>
              <a:gd name="connsiteY26" fmla="*/ 268909 h 612701"/>
              <a:gd name="connsiteX27" fmla="*/ 2109406 w 3475660"/>
              <a:gd name="connsiteY27" fmla="*/ 268939 h 612701"/>
              <a:gd name="connsiteX28" fmla="*/ 2089608 w 3475660"/>
              <a:gd name="connsiteY28" fmla="*/ 326637 h 612701"/>
              <a:gd name="connsiteX29" fmla="*/ 2109406 w 3475660"/>
              <a:gd name="connsiteY29" fmla="*/ 385258 h 612701"/>
              <a:gd name="connsiteX30" fmla="*/ 2209651 w 3475660"/>
              <a:gd name="connsiteY30" fmla="*/ 386383 h 612701"/>
              <a:gd name="connsiteX31" fmla="*/ 2210783 w 3475660"/>
              <a:gd name="connsiteY31" fmla="*/ 385258 h 612701"/>
              <a:gd name="connsiteX32" fmla="*/ 2230581 w 3475660"/>
              <a:gd name="connsiteY32" fmla="*/ 326637 h 612701"/>
              <a:gd name="connsiteX33" fmla="*/ 2210783 w 3475660"/>
              <a:gd name="connsiteY33" fmla="*/ 268939 h 612701"/>
              <a:gd name="connsiteX34" fmla="*/ 2160117 w 3475660"/>
              <a:gd name="connsiteY34" fmla="*/ 248083 h 612701"/>
              <a:gd name="connsiteX35" fmla="*/ 2776459 w 3475660"/>
              <a:gd name="connsiteY35" fmla="*/ 160913 h 612701"/>
              <a:gd name="connsiteX36" fmla="*/ 2893911 w 3475660"/>
              <a:gd name="connsiteY36" fmla="*/ 160913 h 612701"/>
              <a:gd name="connsiteX37" fmla="*/ 2893911 w 3475660"/>
              <a:gd name="connsiteY37" fmla="*/ 493610 h 612701"/>
              <a:gd name="connsiteX38" fmla="*/ 2776459 w 3475660"/>
              <a:gd name="connsiteY38" fmla="*/ 493610 h 612701"/>
              <a:gd name="connsiteX39" fmla="*/ 449487 w 3475660"/>
              <a:gd name="connsiteY39" fmla="*/ 160913 h 612701"/>
              <a:gd name="connsiteX40" fmla="*/ 566950 w 3475660"/>
              <a:gd name="connsiteY40" fmla="*/ 160913 h 612701"/>
              <a:gd name="connsiteX41" fmla="*/ 566950 w 3475660"/>
              <a:gd name="connsiteY41" fmla="*/ 327861 h 612701"/>
              <a:gd name="connsiteX42" fmla="*/ 581163 w 3475660"/>
              <a:gd name="connsiteY42" fmla="*/ 382511 h 612701"/>
              <a:gd name="connsiteX43" fmla="*/ 622594 w 3475660"/>
              <a:gd name="connsiteY43" fmla="*/ 399696 h 612701"/>
              <a:gd name="connsiteX44" fmla="*/ 668025 w 3475660"/>
              <a:gd name="connsiteY44" fmla="*/ 380364 h 612701"/>
              <a:gd name="connsiteX45" fmla="*/ 685647 w 3475660"/>
              <a:gd name="connsiteY45" fmla="*/ 321117 h 612701"/>
              <a:gd name="connsiteX46" fmla="*/ 685647 w 3475660"/>
              <a:gd name="connsiteY46" fmla="*/ 160913 h 612701"/>
              <a:gd name="connsiteX47" fmla="*/ 803111 w 3475660"/>
              <a:gd name="connsiteY47" fmla="*/ 160913 h 612701"/>
              <a:gd name="connsiteX48" fmla="*/ 803111 w 3475660"/>
              <a:gd name="connsiteY48" fmla="*/ 493610 h 612701"/>
              <a:gd name="connsiteX49" fmla="*/ 691207 w 3475660"/>
              <a:gd name="connsiteY49" fmla="*/ 493610 h 612701"/>
              <a:gd name="connsiteX50" fmla="*/ 691207 w 3475660"/>
              <a:gd name="connsiteY50" fmla="*/ 458018 h 612701"/>
              <a:gd name="connsiteX51" fmla="*/ 646694 w 3475660"/>
              <a:gd name="connsiteY51" fmla="*/ 488690 h 612701"/>
              <a:gd name="connsiteX52" fmla="*/ 591679 w 3475660"/>
              <a:gd name="connsiteY52" fmla="*/ 499130 h 612701"/>
              <a:gd name="connsiteX53" fmla="*/ 488126 w 3475660"/>
              <a:gd name="connsiteY53" fmla="*/ 461065 h 612701"/>
              <a:gd name="connsiteX54" fmla="*/ 449487 w 3475660"/>
              <a:gd name="connsiteY54" fmla="*/ 346894 h 612701"/>
              <a:gd name="connsiteX55" fmla="*/ 1460265 w 3475660"/>
              <a:gd name="connsiteY55" fmla="*/ 160913 h 612701"/>
              <a:gd name="connsiteX56" fmla="*/ 1577729 w 3475660"/>
              <a:gd name="connsiteY56" fmla="*/ 160913 h 612701"/>
              <a:gd name="connsiteX57" fmla="*/ 1577729 w 3475660"/>
              <a:gd name="connsiteY57" fmla="*/ 493610 h 612701"/>
              <a:gd name="connsiteX58" fmla="*/ 1460265 w 3475660"/>
              <a:gd name="connsiteY58" fmla="*/ 493610 h 612701"/>
              <a:gd name="connsiteX59" fmla="*/ 1797198 w 3475660"/>
              <a:gd name="connsiteY59" fmla="*/ 155395 h 612701"/>
              <a:gd name="connsiteX60" fmla="*/ 1869521 w 3475660"/>
              <a:gd name="connsiteY60" fmla="*/ 162763 h 612701"/>
              <a:gd name="connsiteX61" fmla="*/ 1929492 w 3475660"/>
              <a:gd name="connsiteY61" fmla="*/ 183619 h 612701"/>
              <a:gd name="connsiteX62" fmla="*/ 1894249 w 3475660"/>
              <a:gd name="connsiteY62" fmla="*/ 262797 h 612701"/>
              <a:gd name="connsiteX63" fmla="*/ 1797815 w 3475660"/>
              <a:gd name="connsiteY63" fmla="*/ 238243 h 612701"/>
              <a:gd name="connsiteX64" fmla="*/ 1757012 w 3475660"/>
              <a:gd name="connsiteY64" fmla="*/ 244689 h 612701"/>
              <a:gd name="connsiteX65" fmla="*/ 1744019 w 3475660"/>
              <a:gd name="connsiteY65" fmla="*/ 261573 h 612701"/>
              <a:gd name="connsiteX66" fmla="*/ 1758244 w 3475660"/>
              <a:gd name="connsiteY66" fmla="*/ 277859 h 612701"/>
              <a:gd name="connsiteX67" fmla="*/ 1805235 w 3475660"/>
              <a:gd name="connsiteY67" fmla="*/ 287350 h 612701"/>
              <a:gd name="connsiteX68" fmla="*/ 1873848 w 3475660"/>
              <a:gd name="connsiteY68" fmla="*/ 301487 h 612701"/>
              <a:gd name="connsiteX69" fmla="*/ 1921153 w 3475660"/>
              <a:gd name="connsiteY69" fmla="*/ 330635 h 612701"/>
              <a:gd name="connsiteX70" fmla="*/ 1941240 w 3475660"/>
              <a:gd name="connsiteY70" fmla="*/ 389881 h 612701"/>
              <a:gd name="connsiteX71" fmla="*/ 1922071 w 3475660"/>
              <a:gd name="connsiteY71" fmla="*/ 446030 h 612701"/>
              <a:gd name="connsiteX72" fmla="*/ 1865509 w 3475660"/>
              <a:gd name="connsiteY72" fmla="*/ 485019 h 612701"/>
              <a:gd name="connsiteX73" fmla="*/ 1775552 w 3475660"/>
              <a:gd name="connsiteY73" fmla="*/ 499131 h 612701"/>
              <a:gd name="connsiteX74" fmla="*/ 1692716 w 3475660"/>
              <a:gd name="connsiteY74" fmla="*/ 489614 h 612701"/>
              <a:gd name="connsiteX75" fmla="*/ 1692716 w 3475660"/>
              <a:gd name="connsiteY75" fmla="*/ 489614 h 612701"/>
              <a:gd name="connsiteX76" fmla="*/ 1627185 w 3475660"/>
              <a:gd name="connsiteY76" fmla="*/ 464762 h 612701"/>
              <a:gd name="connsiteX77" fmla="*/ 1662416 w 3475660"/>
              <a:gd name="connsiteY77" fmla="*/ 384960 h 612701"/>
              <a:gd name="connsiteX78" fmla="*/ 1716827 w 3475660"/>
              <a:gd name="connsiteY78" fmla="*/ 407365 h 612701"/>
              <a:gd name="connsiteX79" fmla="*/ 1779264 w 3475660"/>
              <a:gd name="connsiteY79" fmla="*/ 415657 h 612701"/>
              <a:gd name="connsiteX80" fmla="*/ 1819765 w 3475660"/>
              <a:gd name="connsiteY80" fmla="*/ 409813 h 612701"/>
              <a:gd name="connsiteX81" fmla="*/ 1831814 w 3475660"/>
              <a:gd name="connsiteY81" fmla="*/ 392953 h 612701"/>
              <a:gd name="connsiteX82" fmla="*/ 1817286 w 3475660"/>
              <a:gd name="connsiteY82" fmla="*/ 377292 h 612701"/>
              <a:gd name="connsiteX83" fmla="*/ 1771226 w 3475660"/>
              <a:gd name="connsiteY83" fmla="*/ 368375 h 612701"/>
              <a:gd name="connsiteX84" fmla="*/ 1702915 w 3475660"/>
              <a:gd name="connsiteY84" fmla="*/ 355487 h 612701"/>
              <a:gd name="connsiteX85" fmla="*/ 1654377 w 3475660"/>
              <a:gd name="connsiteY85" fmla="*/ 326039 h 612701"/>
              <a:gd name="connsiteX86" fmla="*/ 1633976 w 3475660"/>
              <a:gd name="connsiteY86" fmla="*/ 265869 h 612701"/>
              <a:gd name="connsiteX87" fmla="*/ 1653145 w 3475660"/>
              <a:gd name="connsiteY87" fmla="*/ 209096 h 612701"/>
              <a:gd name="connsiteX88" fmla="*/ 1709091 w 3475660"/>
              <a:gd name="connsiteY88" fmla="*/ 169807 h 612701"/>
              <a:gd name="connsiteX89" fmla="*/ 1797198 w 3475660"/>
              <a:gd name="connsiteY89" fmla="*/ 155395 h 612701"/>
              <a:gd name="connsiteX90" fmla="*/ 164498 w 3475660"/>
              <a:gd name="connsiteY90" fmla="*/ 155394 h 612701"/>
              <a:gd name="connsiteX91" fmla="*/ 263410 w 3475660"/>
              <a:gd name="connsiteY91" fmla="*/ 194059 h 612701"/>
              <a:gd name="connsiteX92" fmla="*/ 263410 w 3475660"/>
              <a:gd name="connsiteY92" fmla="*/ 160913 h 612701"/>
              <a:gd name="connsiteX93" fmla="*/ 375302 w 3475660"/>
              <a:gd name="connsiteY93" fmla="*/ 160913 h 612701"/>
              <a:gd name="connsiteX94" fmla="*/ 375302 w 3475660"/>
              <a:gd name="connsiteY94" fmla="*/ 612701 h 612701"/>
              <a:gd name="connsiteX95" fmla="*/ 257838 w 3475660"/>
              <a:gd name="connsiteY95" fmla="*/ 612701 h 612701"/>
              <a:gd name="connsiteX96" fmla="*/ 257838 w 3475660"/>
              <a:gd name="connsiteY96" fmla="*/ 464137 h 612701"/>
              <a:gd name="connsiteX97" fmla="*/ 164498 w 3475660"/>
              <a:gd name="connsiteY97" fmla="*/ 499129 h 612701"/>
              <a:gd name="connsiteX98" fmla="*/ 81347 w 3475660"/>
              <a:gd name="connsiteY98" fmla="*/ 477949 h 612701"/>
              <a:gd name="connsiteX99" fmla="*/ 21992 w 3475660"/>
              <a:gd name="connsiteY99" fmla="*/ 417803 h 612701"/>
              <a:gd name="connsiteX100" fmla="*/ 45 w 3475660"/>
              <a:gd name="connsiteY100" fmla="*/ 327262 h 612701"/>
              <a:gd name="connsiteX101" fmla="*/ 21992 w 3475660"/>
              <a:gd name="connsiteY101" fmla="*/ 236720 h 612701"/>
              <a:gd name="connsiteX102" fmla="*/ 81347 w 3475660"/>
              <a:gd name="connsiteY102" fmla="*/ 176550 h 612701"/>
              <a:gd name="connsiteX103" fmla="*/ 164498 w 3475660"/>
              <a:gd name="connsiteY103" fmla="*/ 155394 h 612701"/>
              <a:gd name="connsiteX104" fmla="*/ 3112765 w 3475660"/>
              <a:gd name="connsiteY104" fmla="*/ 155393 h 612701"/>
              <a:gd name="connsiteX105" fmla="*/ 3240129 w 3475660"/>
              <a:gd name="connsiteY105" fmla="*/ 193134 h 612701"/>
              <a:gd name="connsiteX106" fmla="*/ 3284000 w 3475660"/>
              <a:gd name="connsiteY106" fmla="*/ 308853 h 612701"/>
              <a:gd name="connsiteX107" fmla="*/ 3284000 w 3475660"/>
              <a:gd name="connsiteY107" fmla="*/ 493610 h 612701"/>
              <a:gd name="connsiteX108" fmla="*/ 3174598 w 3475660"/>
              <a:gd name="connsiteY108" fmla="*/ 493610 h 612701"/>
              <a:gd name="connsiteX109" fmla="*/ 3174598 w 3475660"/>
              <a:gd name="connsiteY109" fmla="*/ 450649 h 612701"/>
              <a:gd name="connsiteX110" fmla="*/ 3075661 w 3475660"/>
              <a:gd name="connsiteY110" fmla="*/ 499130 h 612701"/>
              <a:gd name="connsiteX111" fmla="*/ 3008294 w 3475660"/>
              <a:gd name="connsiteY111" fmla="*/ 485642 h 612701"/>
              <a:gd name="connsiteX112" fmla="*/ 2965327 w 3475660"/>
              <a:gd name="connsiteY112" fmla="*/ 449100 h 612701"/>
              <a:gd name="connsiteX113" fmla="*/ 2950787 w 3475660"/>
              <a:gd name="connsiteY113" fmla="*/ 396623 h 612701"/>
              <a:gd name="connsiteX114" fmla="*/ 2987262 w 3475660"/>
              <a:gd name="connsiteY114" fmla="*/ 323265 h 612701"/>
              <a:gd name="connsiteX115" fmla="*/ 3099783 w 3475660"/>
              <a:gd name="connsiteY115" fmla="*/ 297189 h 612701"/>
              <a:gd name="connsiteX116" fmla="*/ 3166547 w 3475660"/>
              <a:gd name="connsiteY116" fmla="*/ 297189 h 612701"/>
              <a:gd name="connsiteX117" fmla="*/ 3095457 w 3475660"/>
              <a:gd name="connsiteY117" fmla="*/ 244387 h 612701"/>
              <a:gd name="connsiteX118" fmla="*/ 3046605 w 3475660"/>
              <a:gd name="connsiteY118" fmla="*/ 252055 h 612701"/>
              <a:gd name="connsiteX119" fmla="*/ 3004570 w 3475660"/>
              <a:gd name="connsiteY119" fmla="*/ 273236 h 612701"/>
              <a:gd name="connsiteX120" fmla="*/ 2965000 w 3475660"/>
              <a:gd name="connsiteY120" fmla="*/ 194058 h 612701"/>
              <a:gd name="connsiteX121" fmla="*/ 3032694 w 3475660"/>
              <a:gd name="connsiteY121" fmla="*/ 165509 h 612701"/>
              <a:gd name="connsiteX122" fmla="*/ 3112765 w 3475660"/>
              <a:gd name="connsiteY122" fmla="*/ 155393 h 612701"/>
              <a:gd name="connsiteX123" fmla="*/ 2574912 w 3475660"/>
              <a:gd name="connsiteY123" fmla="*/ 155393 h 612701"/>
              <a:gd name="connsiteX124" fmla="*/ 2673221 w 3475660"/>
              <a:gd name="connsiteY124" fmla="*/ 179621 h 612701"/>
              <a:gd name="connsiteX125" fmla="*/ 2731934 w 3475660"/>
              <a:gd name="connsiteY125" fmla="*/ 246835 h 612701"/>
              <a:gd name="connsiteX126" fmla="*/ 2641072 w 3475660"/>
              <a:gd name="connsiteY126" fmla="*/ 292893 h 612701"/>
              <a:gd name="connsiteX127" fmla="*/ 2574283 w 3475660"/>
              <a:gd name="connsiteY127" fmla="*/ 248082 h 612701"/>
              <a:gd name="connsiteX128" fmla="*/ 2522060 w 3475660"/>
              <a:gd name="connsiteY128" fmla="*/ 268938 h 612701"/>
              <a:gd name="connsiteX129" fmla="*/ 2501332 w 3475660"/>
              <a:gd name="connsiteY129" fmla="*/ 326636 h 612701"/>
              <a:gd name="connsiteX130" fmla="*/ 2522060 w 3475660"/>
              <a:gd name="connsiteY130" fmla="*/ 385257 h 612701"/>
              <a:gd name="connsiteX131" fmla="*/ 2574283 w 3475660"/>
              <a:gd name="connsiteY131" fmla="*/ 406438 h 612701"/>
              <a:gd name="connsiteX132" fmla="*/ 2641072 w 3475660"/>
              <a:gd name="connsiteY132" fmla="*/ 361629 h 612701"/>
              <a:gd name="connsiteX133" fmla="*/ 2731934 w 3475660"/>
              <a:gd name="connsiteY133" fmla="*/ 407662 h 612701"/>
              <a:gd name="connsiteX134" fmla="*/ 2673221 w 3475660"/>
              <a:gd name="connsiteY134" fmla="*/ 474876 h 612701"/>
              <a:gd name="connsiteX135" fmla="*/ 2574913 w 3475660"/>
              <a:gd name="connsiteY135" fmla="*/ 499129 h 612701"/>
              <a:gd name="connsiteX136" fmla="*/ 2475371 w 3475660"/>
              <a:gd name="connsiteY136" fmla="*/ 477025 h 612701"/>
              <a:gd name="connsiteX137" fmla="*/ 2475371 w 3475660"/>
              <a:gd name="connsiteY137" fmla="*/ 477025 h 612701"/>
              <a:gd name="connsiteX138" fmla="*/ 2398115 w 3475660"/>
              <a:gd name="connsiteY138" fmla="*/ 253881 h 612701"/>
              <a:gd name="connsiteX139" fmla="*/ 2475371 w 3475660"/>
              <a:gd name="connsiteY139" fmla="*/ 177173 h 612701"/>
              <a:gd name="connsiteX140" fmla="*/ 2574912 w 3475660"/>
              <a:gd name="connsiteY140" fmla="*/ 155393 h 612701"/>
              <a:gd name="connsiteX141" fmla="*/ 2160246 w 3475660"/>
              <a:gd name="connsiteY141" fmla="*/ 155393 h 612701"/>
              <a:gd name="connsiteX142" fmla="*/ 2257774 w 3475660"/>
              <a:gd name="connsiteY142" fmla="*/ 177173 h 612701"/>
              <a:gd name="connsiteX143" fmla="*/ 2325166 w 3475660"/>
              <a:gd name="connsiteY143" fmla="*/ 237943 h 612701"/>
              <a:gd name="connsiteX144" fmla="*/ 2270543 w 3475660"/>
              <a:gd name="connsiteY144" fmla="*/ 469892 h 612701"/>
              <a:gd name="connsiteX145" fmla="*/ 2257774 w 3475660"/>
              <a:gd name="connsiteY145" fmla="*/ 477025 h 612701"/>
              <a:gd name="connsiteX146" fmla="*/ 2063044 w 3475660"/>
              <a:gd name="connsiteY146" fmla="*/ 477025 h 612701"/>
              <a:gd name="connsiteX147" fmla="*/ 2063044 w 3475660"/>
              <a:gd name="connsiteY147" fmla="*/ 477025 h 612701"/>
              <a:gd name="connsiteX148" fmla="*/ 1970924 w 3475660"/>
              <a:gd name="connsiteY148" fmla="*/ 326637 h 612701"/>
              <a:gd name="connsiteX149" fmla="*/ 2062717 w 3475660"/>
              <a:gd name="connsiteY149" fmla="*/ 177173 h 612701"/>
              <a:gd name="connsiteX150" fmla="*/ 2160246 w 3475660"/>
              <a:gd name="connsiteY150" fmla="*/ 155393 h 612701"/>
              <a:gd name="connsiteX151" fmla="*/ 1021335 w 3475660"/>
              <a:gd name="connsiteY151" fmla="*/ 155392 h 612701"/>
              <a:gd name="connsiteX152" fmla="*/ 1148701 w 3475660"/>
              <a:gd name="connsiteY152" fmla="*/ 193133 h 612701"/>
              <a:gd name="connsiteX153" fmla="*/ 1192584 w 3475660"/>
              <a:gd name="connsiteY153" fmla="*/ 308853 h 612701"/>
              <a:gd name="connsiteX154" fmla="*/ 1192584 w 3475660"/>
              <a:gd name="connsiteY154" fmla="*/ 493609 h 612701"/>
              <a:gd name="connsiteX155" fmla="*/ 1083170 w 3475660"/>
              <a:gd name="connsiteY155" fmla="*/ 493609 h 612701"/>
              <a:gd name="connsiteX156" fmla="*/ 1083170 w 3475660"/>
              <a:gd name="connsiteY156" fmla="*/ 450648 h 612701"/>
              <a:gd name="connsiteX157" fmla="*/ 984245 w 3475660"/>
              <a:gd name="connsiteY157" fmla="*/ 499128 h 612701"/>
              <a:gd name="connsiteX158" fmla="*/ 916866 w 3475660"/>
              <a:gd name="connsiteY158" fmla="*/ 485641 h 612701"/>
              <a:gd name="connsiteX159" fmla="*/ 873899 w 3475660"/>
              <a:gd name="connsiteY159" fmla="*/ 449099 h 612701"/>
              <a:gd name="connsiteX160" fmla="*/ 859371 w 3475660"/>
              <a:gd name="connsiteY160" fmla="*/ 396622 h 612701"/>
              <a:gd name="connsiteX161" fmla="*/ 895846 w 3475660"/>
              <a:gd name="connsiteY161" fmla="*/ 323264 h 612701"/>
              <a:gd name="connsiteX162" fmla="*/ 1008355 w 3475660"/>
              <a:gd name="connsiteY162" fmla="*/ 297187 h 612701"/>
              <a:gd name="connsiteX163" fmla="*/ 1075131 w 3475660"/>
              <a:gd name="connsiteY163" fmla="*/ 297187 h 612701"/>
              <a:gd name="connsiteX164" fmla="*/ 1004028 w 3475660"/>
              <a:gd name="connsiteY164" fmla="*/ 244385 h 612701"/>
              <a:gd name="connsiteX165" fmla="*/ 955188 w 3475660"/>
              <a:gd name="connsiteY165" fmla="*/ 252054 h 612701"/>
              <a:gd name="connsiteX166" fmla="*/ 913154 w 3475660"/>
              <a:gd name="connsiteY166" fmla="*/ 273234 h 612701"/>
              <a:gd name="connsiteX167" fmla="*/ 873584 w 3475660"/>
              <a:gd name="connsiteY167" fmla="*/ 194057 h 612701"/>
              <a:gd name="connsiteX168" fmla="*/ 941277 w 3475660"/>
              <a:gd name="connsiteY168" fmla="*/ 165508 h 612701"/>
              <a:gd name="connsiteX169" fmla="*/ 1021335 w 3475660"/>
              <a:gd name="connsiteY169" fmla="*/ 155392 h 612701"/>
              <a:gd name="connsiteX170" fmla="*/ 3358183 w 3475660"/>
              <a:gd name="connsiteY170" fmla="*/ 38150 h 612701"/>
              <a:gd name="connsiteX171" fmla="*/ 3475660 w 3475660"/>
              <a:gd name="connsiteY171" fmla="*/ 38150 h 612701"/>
              <a:gd name="connsiteX172" fmla="*/ 3475660 w 3475660"/>
              <a:gd name="connsiteY172" fmla="*/ 493610 h 612701"/>
              <a:gd name="connsiteX173" fmla="*/ 3358183 w 3475660"/>
              <a:gd name="connsiteY173" fmla="*/ 493610 h 612701"/>
              <a:gd name="connsiteX174" fmla="*/ 1266767 w 3475660"/>
              <a:gd name="connsiteY174" fmla="*/ 38150 h 612701"/>
              <a:gd name="connsiteX175" fmla="*/ 1384231 w 3475660"/>
              <a:gd name="connsiteY175" fmla="*/ 38150 h 612701"/>
              <a:gd name="connsiteX176" fmla="*/ 1384231 w 3475660"/>
              <a:gd name="connsiteY176" fmla="*/ 493610 h 612701"/>
              <a:gd name="connsiteX177" fmla="*/ 1266767 w 3475660"/>
              <a:gd name="connsiteY177" fmla="*/ 493610 h 612701"/>
              <a:gd name="connsiteX178" fmla="*/ 2835198 w 3475660"/>
              <a:gd name="connsiteY178" fmla="*/ 84 h 612701"/>
              <a:gd name="connsiteX179" fmla="*/ 2887119 w 3475660"/>
              <a:gd name="connsiteY179" fmla="*/ 16969 h 612701"/>
              <a:gd name="connsiteX180" fmla="*/ 2906891 w 3475660"/>
              <a:gd name="connsiteY180" fmla="*/ 60230 h 612701"/>
              <a:gd name="connsiteX181" fmla="*/ 2887119 w 3475660"/>
              <a:gd name="connsiteY181" fmla="*/ 105963 h 612701"/>
              <a:gd name="connsiteX182" fmla="*/ 2835198 w 3475660"/>
              <a:gd name="connsiteY182" fmla="*/ 124071 h 612701"/>
              <a:gd name="connsiteX183" fmla="*/ 2783251 w 3475660"/>
              <a:gd name="connsiteY183" fmla="*/ 106288 h 612701"/>
              <a:gd name="connsiteX184" fmla="*/ 2778957 w 3475660"/>
              <a:gd name="connsiteY184" fmla="*/ 22157 h 612701"/>
              <a:gd name="connsiteX185" fmla="*/ 2783251 w 3475660"/>
              <a:gd name="connsiteY185" fmla="*/ 17893 h 612701"/>
              <a:gd name="connsiteX186" fmla="*/ 2835198 w 3475660"/>
              <a:gd name="connsiteY186" fmla="*/ 84 h 612701"/>
              <a:gd name="connsiteX187" fmla="*/ 1519003 w 3475660"/>
              <a:gd name="connsiteY187" fmla="*/ 84 h 612701"/>
              <a:gd name="connsiteX188" fmla="*/ 1570924 w 3475660"/>
              <a:gd name="connsiteY188" fmla="*/ 16969 h 612701"/>
              <a:gd name="connsiteX189" fmla="*/ 1590709 w 3475660"/>
              <a:gd name="connsiteY189" fmla="*/ 60229 h 612701"/>
              <a:gd name="connsiteX190" fmla="*/ 1570924 w 3475660"/>
              <a:gd name="connsiteY190" fmla="*/ 105964 h 612701"/>
              <a:gd name="connsiteX191" fmla="*/ 1519003 w 3475660"/>
              <a:gd name="connsiteY191" fmla="*/ 124072 h 612701"/>
              <a:gd name="connsiteX192" fmla="*/ 1467069 w 3475660"/>
              <a:gd name="connsiteY192" fmla="*/ 106288 h 612701"/>
              <a:gd name="connsiteX193" fmla="*/ 1462738 w 3475660"/>
              <a:gd name="connsiteY193" fmla="*/ 22193 h 612701"/>
              <a:gd name="connsiteX194" fmla="*/ 1467069 w 3475660"/>
              <a:gd name="connsiteY194" fmla="*/ 17893 h 612701"/>
              <a:gd name="connsiteX195" fmla="*/ 1519003 w 3475660"/>
              <a:gd name="connsiteY195" fmla="*/ 84 h 61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3475660" h="612701">
                <a:moveTo>
                  <a:pt x="3115860" y="357959"/>
                </a:moveTo>
                <a:cubicBezTo>
                  <a:pt x="3081648" y="357959"/>
                  <a:pt x="3064542" y="369207"/>
                  <a:pt x="3064542" y="391703"/>
                </a:cubicBezTo>
                <a:cubicBezTo>
                  <a:pt x="3064231" y="401292"/>
                  <a:pt x="3068607" y="410438"/>
                  <a:pt x="3076290" y="416256"/>
                </a:cubicBezTo>
                <a:cubicBezTo>
                  <a:pt x="3085640" y="422867"/>
                  <a:pt x="3096979" y="426118"/>
                  <a:pt x="3108439" y="425473"/>
                </a:cubicBezTo>
                <a:cubicBezTo>
                  <a:pt x="3121096" y="425737"/>
                  <a:pt x="3133554" y="422325"/>
                  <a:pt x="3144285" y="415656"/>
                </a:cubicBezTo>
                <a:cubicBezTo>
                  <a:pt x="3154808" y="408847"/>
                  <a:pt x="3162664" y="398666"/>
                  <a:pt x="3166548" y="386807"/>
                </a:cubicBezTo>
                <a:lnTo>
                  <a:pt x="3166548" y="357959"/>
                </a:lnTo>
                <a:close/>
                <a:moveTo>
                  <a:pt x="1024432" y="357958"/>
                </a:moveTo>
                <a:cubicBezTo>
                  <a:pt x="990220" y="357958"/>
                  <a:pt x="973118" y="369206"/>
                  <a:pt x="973127" y="391702"/>
                </a:cubicBezTo>
                <a:cubicBezTo>
                  <a:pt x="972811" y="401289"/>
                  <a:pt x="977183" y="410436"/>
                  <a:pt x="984862" y="416256"/>
                </a:cubicBezTo>
                <a:cubicBezTo>
                  <a:pt x="994212" y="422864"/>
                  <a:pt x="1005550" y="426114"/>
                  <a:pt x="1017010" y="425472"/>
                </a:cubicBezTo>
                <a:cubicBezTo>
                  <a:pt x="1029670" y="425734"/>
                  <a:pt x="1042133" y="422322"/>
                  <a:pt x="1052870" y="415655"/>
                </a:cubicBezTo>
                <a:lnTo>
                  <a:pt x="1052870" y="415655"/>
                </a:lnTo>
                <a:cubicBezTo>
                  <a:pt x="1063385" y="408839"/>
                  <a:pt x="1071240" y="398661"/>
                  <a:pt x="1075133" y="386806"/>
                </a:cubicBezTo>
                <a:lnTo>
                  <a:pt x="1075133" y="357958"/>
                </a:lnTo>
                <a:close/>
                <a:moveTo>
                  <a:pt x="189955" y="248088"/>
                </a:moveTo>
                <a:cubicBezTo>
                  <a:pt x="171795" y="247901"/>
                  <a:pt x="153564" y="254593"/>
                  <a:pt x="139565" y="268208"/>
                </a:cubicBezTo>
                <a:cubicBezTo>
                  <a:pt x="139215" y="268548"/>
                  <a:pt x="138868" y="268892"/>
                  <a:pt x="138526" y="269239"/>
                </a:cubicBezTo>
                <a:cubicBezTo>
                  <a:pt x="124631" y="285317"/>
                  <a:pt x="117541" y="306110"/>
                  <a:pt x="118741" y="327262"/>
                </a:cubicBezTo>
                <a:cubicBezTo>
                  <a:pt x="117537" y="348407"/>
                  <a:pt x="124628" y="369193"/>
                  <a:pt x="138526" y="385258"/>
                </a:cubicBezTo>
                <a:cubicBezTo>
                  <a:pt x="165903" y="413058"/>
                  <a:pt x="210794" y="413557"/>
                  <a:pt x="238792" y="386374"/>
                </a:cubicBezTo>
                <a:cubicBezTo>
                  <a:pt x="239170" y="386006"/>
                  <a:pt x="239544" y="385634"/>
                  <a:pt x="239915" y="385258"/>
                </a:cubicBezTo>
                <a:cubicBezTo>
                  <a:pt x="253807" y="369190"/>
                  <a:pt x="260898" y="348406"/>
                  <a:pt x="259700" y="327262"/>
                </a:cubicBezTo>
                <a:cubicBezTo>
                  <a:pt x="260893" y="306110"/>
                  <a:pt x="253803" y="285320"/>
                  <a:pt x="239915" y="269239"/>
                </a:cubicBezTo>
                <a:cubicBezTo>
                  <a:pt x="226203" y="255340"/>
                  <a:pt x="208114" y="248274"/>
                  <a:pt x="189955" y="248088"/>
                </a:cubicBezTo>
                <a:close/>
                <a:moveTo>
                  <a:pt x="2160117" y="248083"/>
                </a:moveTo>
                <a:cubicBezTo>
                  <a:pt x="2141777" y="248078"/>
                  <a:pt x="2123434" y="255019"/>
                  <a:pt x="2109437" y="268909"/>
                </a:cubicBezTo>
                <a:cubicBezTo>
                  <a:pt x="2109427" y="268919"/>
                  <a:pt x="2109416" y="268929"/>
                  <a:pt x="2109406" y="268939"/>
                </a:cubicBezTo>
                <a:cubicBezTo>
                  <a:pt x="2095470" y="284866"/>
                  <a:pt x="2088365" y="305575"/>
                  <a:pt x="2089608" y="326637"/>
                </a:cubicBezTo>
                <a:cubicBezTo>
                  <a:pt x="2088334" y="347983"/>
                  <a:pt x="2095429" y="368990"/>
                  <a:pt x="2109406" y="385258"/>
                </a:cubicBezTo>
                <a:cubicBezTo>
                  <a:pt x="2136776" y="413054"/>
                  <a:pt x="2181657" y="413558"/>
                  <a:pt x="2209651" y="386383"/>
                </a:cubicBezTo>
                <a:cubicBezTo>
                  <a:pt x="2210033" y="386012"/>
                  <a:pt x="2210410" y="385637"/>
                  <a:pt x="2210783" y="385258"/>
                </a:cubicBezTo>
                <a:cubicBezTo>
                  <a:pt x="2224750" y="368984"/>
                  <a:pt x="2231843" y="347981"/>
                  <a:pt x="2230581" y="326637"/>
                </a:cubicBezTo>
                <a:cubicBezTo>
                  <a:pt x="2231813" y="305577"/>
                  <a:pt x="2224709" y="284872"/>
                  <a:pt x="2210783" y="268939"/>
                </a:cubicBezTo>
                <a:cubicBezTo>
                  <a:pt x="2196795" y="255041"/>
                  <a:pt x="2178457" y="248089"/>
                  <a:pt x="2160117" y="248083"/>
                </a:cubicBezTo>
                <a:close/>
                <a:moveTo>
                  <a:pt x="2776459" y="160913"/>
                </a:moveTo>
                <a:lnTo>
                  <a:pt x="2893911" y="160913"/>
                </a:lnTo>
                <a:lnTo>
                  <a:pt x="2893911" y="493610"/>
                </a:lnTo>
                <a:lnTo>
                  <a:pt x="2776459" y="493610"/>
                </a:lnTo>
                <a:close/>
                <a:moveTo>
                  <a:pt x="449487" y="160913"/>
                </a:moveTo>
                <a:lnTo>
                  <a:pt x="566950" y="160913"/>
                </a:lnTo>
                <a:lnTo>
                  <a:pt x="566950" y="327861"/>
                </a:lnTo>
                <a:cubicBezTo>
                  <a:pt x="565336" y="347149"/>
                  <a:pt x="570346" y="366411"/>
                  <a:pt x="581163" y="382511"/>
                </a:cubicBezTo>
                <a:cubicBezTo>
                  <a:pt x="591507" y="394357"/>
                  <a:pt x="606837" y="400715"/>
                  <a:pt x="622594" y="399696"/>
                </a:cubicBezTo>
                <a:cubicBezTo>
                  <a:pt x="639871" y="400235"/>
                  <a:pt x="656504" y="393158"/>
                  <a:pt x="668025" y="380364"/>
                </a:cubicBezTo>
                <a:cubicBezTo>
                  <a:pt x="681077" y="363459"/>
                  <a:pt x="687356" y="342350"/>
                  <a:pt x="685647" y="321117"/>
                </a:cubicBezTo>
                <a:lnTo>
                  <a:pt x="685647" y="160913"/>
                </a:lnTo>
                <a:lnTo>
                  <a:pt x="803111" y="160913"/>
                </a:lnTo>
                <a:lnTo>
                  <a:pt x="803111" y="493610"/>
                </a:lnTo>
                <a:lnTo>
                  <a:pt x="691207" y="493610"/>
                </a:lnTo>
                <a:lnTo>
                  <a:pt x="691207" y="458018"/>
                </a:lnTo>
                <a:cubicBezTo>
                  <a:pt x="678911" y="471470"/>
                  <a:pt x="663688" y="481960"/>
                  <a:pt x="646694" y="488690"/>
                </a:cubicBezTo>
                <a:cubicBezTo>
                  <a:pt x="629214" y="495688"/>
                  <a:pt x="610526" y="499234"/>
                  <a:pt x="591679" y="499130"/>
                </a:cubicBezTo>
                <a:cubicBezTo>
                  <a:pt x="553374" y="501014"/>
                  <a:pt x="515961" y="487261"/>
                  <a:pt x="488126" y="461065"/>
                </a:cubicBezTo>
                <a:cubicBezTo>
                  <a:pt x="460196" y="429780"/>
                  <a:pt x="446252" y="388577"/>
                  <a:pt x="449487" y="346894"/>
                </a:cubicBezTo>
                <a:close/>
                <a:moveTo>
                  <a:pt x="1460265" y="160913"/>
                </a:moveTo>
                <a:lnTo>
                  <a:pt x="1577729" y="160913"/>
                </a:lnTo>
                <a:lnTo>
                  <a:pt x="1577729" y="493610"/>
                </a:lnTo>
                <a:lnTo>
                  <a:pt x="1460265" y="493610"/>
                </a:lnTo>
                <a:close/>
                <a:moveTo>
                  <a:pt x="1797198" y="155395"/>
                </a:moveTo>
                <a:cubicBezTo>
                  <a:pt x="1821496" y="155389"/>
                  <a:pt x="1845731" y="157858"/>
                  <a:pt x="1869521" y="162763"/>
                </a:cubicBezTo>
                <a:cubicBezTo>
                  <a:pt x="1890469" y="166623"/>
                  <a:pt x="1910696" y="173657"/>
                  <a:pt x="1929492" y="183619"/>
                </a:cubicBezTo>
                <a:lnTo>
                  <a:pt x="1894249" y="262797"/>
                </a:lnTo>
                <a:cubicBezTo>
                  <a:pt x="1864778" y="246484"/>
                  <a:pt x="1831556" y="238024"/>
                  <a:pt x="1797815" y="238243"/>
                </a:cubicBezTo>
                <a:cubicBezTo>
                  <a:pt x="1783904" y="237430"/>
                  <a:pt x="1769982" y="239629"/>
                  <a:pt x="1757012" y="244689"/>
                </a:cubicBezTo>
                <a:cubicBezTo>
                  <a:pt x="1749661" y="247218"/>
                  <a:pt x="1744544" y="253866"/>
                  <a:pt x="1744019" y="261573"/>
                </a:cubicBezTo>
                <a:cubicBezTo>
                  <a:pt x="1744019" y="269366"/>
                  <a:pt x="1748761" y="274794"/>
                  <a:pt x="1758244" y="277859"/>
                </a:cubicBezTo>
                <a:cubicBezTo>
                  <a:pt x="1773652" y="282165"/>
                  <a:pt x="1789358" y="285337"/>
                  <a:pt x="1805235" y="287350"/>
                </a:cubicBezTo>
                <a:cubicBezTo>
                  <a:pt x="1828401" y="290522"/>
                  <a:pt x="1851324" y="295245"/>
                  <a:pt x="1873848" y="301487"/>
                </a:cubicBezTo>
                <a:cubicBezTo>
                  <a:pt x="1891970" y="306800"/>
                  <a:pt x="1908313" y="316870"/>
                  <a:pt x="1921153" y="330635"/>
                </a:cubicBezTo>
                <a:cubicBezTo>
                  <a:pt x="1935368" y="347030"/>
                  <a:pt x="1942576" y="368288"/>
                  <a:pt x="1941240" y="389881"/>
                </a:cubicBezTo>
                <a:cubicBezTo>
                  <a:pt x="1941423" y="410210"/>
                  <a:pt x="1934666" y="430001"/>
                  <a:pt x="1922071" y="446030"/>
                </a:cubicBezTo>
                <a:cubicBezTo>
                  <a:pt x="1907271" y="464035"/>
                  <a:pt x="1887671" y="477545"/>
                  <a:pt x="1865509" y="485019"/>
                </a:cubicBezTo>
                <a:cubicBezTo>
                  <a:pt x="1836627" y="495076"/>
                  <a:pt x="1806149" y="499858"/>
                  <a:pt x="1775552" y="499131"/>
                </a:cubicBezTo>
                <a:cubicBezTo>
                  <a:pt x="1747662" y="499147"/>
                  <a:pt x="1719865" y="495953"/>
                  <a:pt x="1692716" y="489614"/>
                </a:cubicBezTo>
                <a:lnTo>
                  <a:pt x="1692716" y="489614"/>
                </a:lnTo>
                <a:cubicBezTo>
                  <a:pt x="1669667" y="484889"/>
                  <a:pt x="1647537" y="476497"/>
                  <a:pt x="1627185" y="464762"/>
                </a:cubicBezTo>
                <a:lnTo>
                  <a:pt x="1662416" y="384960"/>
                </a:lnTo>
                <a:cubicBezTo>
                  <a:pt x="1679332" y="395069"/>
                  <a:pt x="1697670" y="402621"/>
                  <a:pt x="1716827" y="407365"/>
                </a:cubicBezTo>
                <a:cubicBezTo>
                  <a:pt x="1737190" y="412803"/>
                  <a:pt x="1758178" y="415590"/>
                  <a:pt x="1779264" y="415657"/>
                </a:cubicBezTo>
                <a:cubicBezTo>
                  <a:pt x="1793026" y="416506"/>
                  <a:pt x="1806815" y="414516"/>
                  <a:pt x="1819765" y="409813"/>
                </a:cubicBezTo>
                <a:cubicBezTo>
                  <a:pt x="1826906" y="407208"/>
                  <a:pt x="1831695" y="400506"/>
                  <a:pt x="1831814" y="392953"/>
                </a:cubicBezTo>
                <a:cubicBezTo>
                  <a:pt x="1831814" y="385585"/>
                  <a:pt x="1826971" y="380365"/>
                  <a:pt x="1817286" y="377292"/>
                </a:cubicBezTo>
                <a:cubicBezTo>
                  <a:pt x="1802190" y="373134"/>
                  <a:pt x="1786789" y="370153"/>
                  <a:pt x="1771226" y="368375"/>
                </a:cubicBezTo>
                <a:cubicBezTo>
                  <a:pt x="1748154" y="365842"/>
                  <a:pt x="1725315" y="361533"/>
                  <a:pt x="1702915" y="355487"/>
                </a:cubicBezTo>
                <a:cubicBezTo>
                  <a:pt x="1684321" y="350279"/>
                  <a:pt x="1667529" y="340091"/>
                  <a:pt x="1654377" y="326039"/>
                </a:cubicBezTo>
                <a:cubicBezTo>
                  <a:pt x="1639943" y="309387"/>
                  <a:pt x="1632623" y="287799"/>
                  <a:pt x="1633976" y="265869"/>
                </a:cubicBezTo>
                <a:cubicBezTo>
                  <a:pt x="1633729" y="245339"/>
                  <a:pt x="1640485" y="225330"/>
                  <a:pt x="1653145" y="209096"/>
                </a:cubicBezTo>
                <a:cubicBezTo>
                  <a:pt x="1667812" y="191154"/>
                  <a:pt x="1687167" y="177562"/>
                  <a:pt x="1709091" y="169807"/>
                </a:cubicBezTo>
                <a:cubicBezTo>
                  <a:pt x="1737292" y="159568"/>
                  <a:pt x="1767179" y="154678"/>
                  <a:pt x="1797198" y="155395"/>
                </a:cubicBezTo>
                <a:close/>
                <a:moveTo>
                  <a:pt x="164498" y="155394"/>
                </a:moveTo>
                <a:cubicBezTo>
                  <a:pt x="201687" y="152594"/>
                  <a:pt x="238124" y="166838"/>
                  <a:pt x="263410" y="194059"/>
                </a:cubicBezTo>
                <a:lnTo>
                  <a:pt x="263410" y="160913"/>
                </a:lnTo>
                <a:lnTo>
                  <a:pt x="375302" y="160913"/>
                </a:lnTo>
                <a:lnTo>
                  <a:pt x="375302" y="612701"/>
                </a:lnTo>
                <a:lnTo>
                  <a:pt x="257838" y="612701"/>
                </a:lnTo>
                <a:lnTo>
                  <a:pt x="257838" y="464137"/>
                </a:lnTo>
                <a:cubicBezTo>
                  <a:pt x="233057" y="488303"/>
                  <a:pt x="199181" y="501003"/>
                  <a:pt x="164498" y="499129"/>
                </a:cubicBezTo>
                <a:cubicBezTo>
                  <a:pt x="135382" y="499494"/>
                  <a:pt x="106690" y="492186"/>
                  <a:pt x="81347" y="477949"/>
                </a:cubicBezTo>
                <a:cubicBezTo>
                  <a:pt x="56321" y="463761"/>
                  <a:pt x="35768" y="442935"/>
                  <a:pt x="21992" y="417803"/>
                </a:cubicBezTo>
                <a:cubicBezTo>
                  <a:pt x="6907" y="390017"/>
                  <a:pt x="-655" y="358820"/>
                  <a:pt x="45" y="327262"/>
                </a:cubicBezTo>
                <a:cubicBezTo>
                  <a:pt x="-652" y="295704"/>
                  <a:pt x="6910" y="264507"/>
                  <a:pt x="21992" y="236720"/>
                </a:cubicBezTo>
                <a:cubicBezTo>
                  <a:pt x="35782" y="211592"/>
                  <a:pt x="56330" y="190761"/>
                  <a:pt x="81347" y="176550"/>
                </a:cubicBezTo>
                <a:cubicBezTo>
                  <a:pt x="106696" y="162332"/>
                  <a:pt x="135386" y="155033"/>
                  <a:pt x="164498" y="155394"/>
                </a:cubicBezTo>
                <a:close/>
                <a:moveTo>
                  <a:pt x="3112765" y="155393"/>
                </a:moveTo>
                <a:cubicBezTo>
                  <a:pt x="3158420" y="152260"/>
                  <a:pt x="3203670" y="165669"/>
                  <a:pt x="3240129" y="193134"/>
                </a:cubicBezTo>
                <a:cubicBezTo>
                  <a:pt x="3271416" y="223271"/>
                  <a:pt x="3287507" y="265712"/>
                  <a:pt x="3284000" y="308853"/>
                </a:cubicBezTo>
                <a:lnTo>
                  <a:pt x="3284000" y="493610"/>
                </a:lnTo>
                <a:lnTo>
                  <a:pt x="3174598" y="493610"/>
                </a:lnTo>
                <a:lnTo>
                  <a:pt x="3174598" y="450649"/>
                </a:lnTo>
                <a:cubicBezTo>
                  <a:pt x="3157693" y="482970"/>
                  <a:pt x="3124714" y="499130"/>
                  <a:pt x="3075661" y="499130"/>
                </a:cubicBezTo>
                <a:cubicBezTo>
                  <a:pt x="3052471" y="499701"/>
                  <a:pt x="3029448" y="495092"/>
                  <a:pt x="3008294" y="485642"/>
                </a:cubicBezTo>
                <a:cubicBezTo>
                  <a:pt x="2990719" y="477836"/>
                  <a:pt x="2975796" y="465145"/>
                  <a:pt x="2965327" y="449100"/>
                </a:cubicBezTo>
                <a:cubicBezTo>
                  <a:pt x="2955511" y="433355"/>
                  <a:pt x="2950464" y="415138"/>
                  <a:pt x="2950787" y="396623"/>
                </a:cubicBezTo>
                <a:cubicBezTo>
                  <a:pt x="2949551" y="367595"/>
                  <a:pt x="2963300" y="339942"/>
                  <a:pt x="2987262" y="323265"/>
                </a:cubicBezTo>
                <a:cubicBezTo>
                  <a:pt x="3021226" y="303415"/>
                  <a:pt x="3060478" y="294319"/>
                  <a:pt x="3099783" y="297189"/>
                </a:cubicBezTo>
                <a:lnTo>
                  <a:pt x="3166547" y="297189"/>
                </a:lnTo>
                <a:cubicBezTo>
                  <a:pt x="3164484" y="261995"/>
                  <a:pt x="3140788" y="244395"/>
                  <a:pt x="3095457" y="244387"/>
                </a:cubicBezTo>
                <a:cubicBezTo>
                  <a:pt x="3078876" y="244473"/>
                  <a:pt x="3062404" y="247058"/>
                  <a:pt x="3046605" y="252055"/>
                </a:cubicBezTo>
                <a:cubicBezTo>
                  <a:pt x="3031415" y="256525"/>
                  <a:pt x="3017171" y="263703"/>
                  <a:pt x="3004570" y="273236"/>
                </a:cubicBezTo>
                <a:lnTo>
                  <a:pt x="2965000" y="194058"/>
                </a:lnTo>
                <a:cubicBezTo>
                  <a:pt x="2985782" y="180821"/>
                  <a:pt x="3008670" y="171169"/>
                  <a:pt x="3032694" y="165509"/>
                </a:cubicBezTo>
                <a:cubicBezTo>
                  <a:pt x="3058852" y="158820"/>
                  <a:pt x="3085753" y="155421"/>
                  <a:pt x="3112765" y="155393"/>
                </a:cubicBezTo>
                <a:close/>
                <a:moveTo>
                  <a:pt x="2574912" y="155393"/>
                </a:moveTo>
                <a:cubicBezTo>
                  <a:pt x="2609285" y="154497"/>
                  <a:pt x="2643259" y="162870"/>
                  <a:pt x="2673221" y="179621"/>
                </a:cubicBezTo>
                <a:cubicBezTo>
                  <a:pt x="2699905" y="194762"/>
                  <a:pt x="2720610" y="218465"/>
                  <a:pt x="2731934" y="246835"/>
                </a:cubicBezTo>
                <a:lnTo>
                  <a:pt x="2641072" y="292893"/>
                </a:lnTo>
                <a:cubicBezTo>
                  <a:pt x="2630078" y="265845"/>
                  <a:pt x="2603660" y="248120"/>
                  <a:pt x="2574283" y="248082"/>
                </a:cubicBezTo>
                <a:cubicBezTo>
                  <a:pt x="2554708" y="247499"/>
                  <a:pt x="2535777" y="255060"/>
                  <a:pt x="2522060" y="268938"/>
                </a:cubicBezTo>
                <a:cubicBezTo>
                  <a:pt x="2507580" y="284598"/>
                  <a:pt x="2500103" y="305412"/>
                  <a:pt x="2501332" y="326636"/>
                </a:cubicBezTo>
                <a:cubicBezTo>
                  <a:pt x="2500070" y="348142"/>
                  <a:pt x="2507535" y="369254"/>
                  <a:pt x="2522060" y="385257"/>
                </a:cubicBezTo>
                <a:cubicBezTo>
                  <a:pt x="2535679" y="399316"/>
                  <a:pt x="2554646" y="407009"/>
                  <a:pt x="2574283" y="406438"/>
                </a:cubicBezTo>
                <a:cubicBezTo>
                  <a:pt x="2603659" y="406401"/>
                  <a:pt x="2630077" y="388677"/>
                  <a:pt x="2641072" y="361629"/>
                </a:cubicBezTo>
                <a:lnTo>
                  <a:pt x="2731934" y="407662"/>
                </a:lnTo>
                <a:cubicBezTo>
                  <a:pt x="2720625" y="436041"/>
                  <a:pt x="2699916" y="459747"/>
                  <a:pt x="2673221" y="474876"/>
                </a:cubicBezTo>
                <a:cubicBezTo>
                  <a:pt x="2643266" y="491646"/>
                  <a:pt x="2609289" y="500028"/>
                  <a:pt x="2574913" y="499129"/>
                </a:cubicBezTo>
                <a:cubicBezTo>
                  <a:pt x="2540434" y="499721"/>
                  <a:pt x="2506311" y="492143"/>
                  <a:pt x="2475371" y="477025"/>
                </a:cubicBezTo>
                <a:lnTo>
                  <a:pt x="2475371" y="477025"/>
                </a:lnTo>
                <a:cubicBezTo>
                  <a:pt x="2391978" y="436588"/>
                  <a:pt x="2357389" y="336683"/>
                  <a:pt x="2398115" y="253881"/>
                </a:cubicBezTo>
                <a:cubicBezTo>
                  <a:pt x="2414543" y="220481"/>
                  <a:pt x="2441733" y="193484"/>
                  <a:pt x="2475371" y="177173"/>
                </a:cubicBezTo>
                <a:cubicBezTo>
                  <a:pt x="2506374" y="162266"/>
                  <a:pt x="2540471" y="154805"/>
                  <a:pt x="2574912" y="155393"/>
                </a:cubicBezTo>
                <a:close/>
                <a:moveTo>
                  <a:pt x="2160246" y="155393"/>
                </a:moveTo>
                <a:cubicBezTo>
                  <a:pt x="2193577" y="155393"/>
                  <a:pt x="2226909" y="162653"/>
                  <a:pt x="2257774" y="177173"/>
                </a:cubicBezTo>
                <a:cubicBezTo>
                  <a:pt x="2285547" y="190734"/>
                  <a:pt x="2308905" y="211797"/>
                  <a:pt x="2325166" y="237943"/>
                </a:cubicBezTo>
                <a:cubicBezTo>
                  <a:pt x="2374590" y="316971"/>
                  <a:pt x="2350135" y="420818"/>
                  <a:pt x="2270543" y="469892"/>
                </a:cubicBezTo>
                <a:cubicBezTo>
                  <a:pt x="2266392" y="472451"/>
                  <a:pt x="2262132" y="474831"/>
                  <a:pt x="2257774" y="477025"/>
                </a:cubicBezTo>
                <a:cubicBezTo>
                  <a:pt x="2196258" y="506499"/>
                  <a:pt x="2124560" y="506499"/>
                  <a:pt x="2063044" y="477025"/>
                </a:cubicBezTo>
                <a:lnTo>
                  <a:pt x="2063044" y="477025"/>
                </a:lnTo>
                <a:cubicBezTo>
                  <a:pt x="2005623" y="448810"/>
                  <a:pt x="1969746" y="390239"/>
                  <a:pt x="1970924" y="326637"/>
                </a:cubicBezTo>
                <a:cubicBezTo>
                  <a:pt x="1969939" y="263410"/>
                  <a:pt x="2005655" y="205254"/>
                  <a:pt x="2062717" y="177173"/>
                </a:cubicBezTo>
                <a:cubicBezTo>
                  <a:pt x="2093582" y="162653"/>
                  <a:pt x="2126914" y="155393"/>
                  <a:pt x="2160246" y="155393"/>
                </a:cubicBezTo>
                <a:close/>
                <a:moveTo>
                  <a:pt x="1021335" y="155392"/>
                </a:moveTo>
                <a:cubicBezTo>
                  <a:pt x="1066991" y="152257"/>
                  <a:pt x="1112243" y="165666"/>
                  <a:pt x="1148701" y="193133"/>
                </a:cubicBezTo>
                <a:cubicBezTo>
                  <a:pt x="1179992" y="223268"/>
                  <a:pt x="1196087" y="265709"/>
                  <a:pt x="1192584" y="308853"/>
                </a:cubicBezTo>
                <a:lnTo>
                  <a:pt x="1192584" y="493609"/>
                </a:lnTo>
                <a:lnTo>
                  <a:pt x="1083170" y="493609"/>
                </a:lnTo>
                <a:lnTo>
                  <a:pt x="1083170" y="450648"/>
                </a:lnTo>
                <a:cubicBezTo>
                  <a:pt x="1066265" y="482968"/>
                  <a:pt x="1033291" y="499128"/>
                  <a:pt x="984245" y="499128"/>
                </a:cubicBezTo>
                <a:cubicBezTo>
                  <a:pt x="961052" y="499698"/>
                  <a:pt x="938025" y="495089"/>
                  <a:pt x="916866" y="485641"/>
                </a:cubicBezTo>
                <a:cubicBezTo>
                  <a:pt x="899293" y="477831"/>
                  <a:pt x="884371" y="465140"/>
                  <a:pt x="873899" y="449099"/>
                </a:cubicBezTo>
                <a:cubicBezTo>
                  <a:pt x="864093" y="433350"/>
                  <a:pt x="859050" y="415135"/>
                  <a:pt x="859371" y="396622"/>
                </a:cubicBezTo>
                <a:cubicBezTo>
                  <a:pt x="858135" y="367593"/>
                  <a:pt x="871885" y="339941"/>
                  <a:pt x="895846" y="323264"/>
                </a:cubicBezTo>
                <a:cubicBezTo>
                  <a:pt x="929805" y="303412"/>
                  <a:pt x="969054" y="294315"/>
                  <a:pt x="1008355" y="297187"/>
                </a:cubicBezTo>
                <a:lnTo>
                  <a:pt x="1075131" y="297187"/>
                </a:lnTo>
                <a:cubicBezTo>
                  <a:pt x="1073055" y="261994"/>
                  <a:pt x="1049354" y="244393"/>
                  <a:pt x="1004028" y="244385"/>
                </a:cubicBezTo>
                <a:cubicBezTo>
                  <a:pt x="987451" y="244471"/>
                  <a:pt x="970983" y="247057"/>
                  <a:pt x="955188" y="252054"/>
                </a:cubicBezTo>
                <a:cubicBezTo>
                  <a:pt x="939997" y="256519"/>
                  <a:pt x="925752" y="263696"/>
                  <a:pt x="913154" y="273234"/>
                </a:cubicBezTo>
                <a:lnTo>
                  <a:pt x="873584" y="194057"/>
                </a:lnTo>
                <a:cubicBezTo>
                  <a:pt x="894364" y="180816"/>
                  <a:pt x="917252" y="171163"/>
                  <a:pt x="941277" y="165508"/>
                </a:cubicBezTo>
                <a:cubicBezTo>
                  <a:pt x="967431" y="158818"/>
                  <a:pt x="994328" y="155420"/>
                  <a:pt x="1021335" y="155392"/>
                </a:cubicBezTo>
                <a:close/>
                <a:moveTo>
                  <a:pt x="3358183" y="38150"/>
                </a:moveTo>
                <a:lnTo>
                  <a:pt x="3475660" y="38150"/>
                </a:lnTo>
                <a:lnTo>
                  <a:pt x="3475660" y="493610"/>
                </a:lnTo>
                <a:lnTo>
                  <a:pt x="3358183" y="493610"/>
                </a:lnTo>
                <a:close/>
                <a:moveTo>
                  <a:pt x="1266767" y="38150"/>
                </a:moveTo>
                <a:lnTo>
                  <a:pt x="1384231" y="38150"/>
                </a:lnTo>
                <a:lnTo>
                  <a:pt x="1384231" y="493610"/>
                </a:lnTo>
                <a:lnTo>
                  <a:pt x="1266767" y="493610"/>
                </a:lnTo>
                <a:close/>
                <a:moveTo>
                  <a:pt x="2835198" y="84"/>
                </a:moveTo>
                <a:cubicBezTo>
                  <a:pt x="2854003" y="-789"/>
                  <a:pt x="2872477" y="5219"/>
                  <a:pt x="2887119" y="16969"/>
                </a:cubicBezTo>
                <a:cubicBezTo>
                  <a:pt x="2900026" y="27628"/>
                  <a:pt x="2907310" y="43566"/>
                  <a:pt x="2906891" y="60230"/>
                </a:cubicBezTo>
                <a:cubicBezTo>
                  <a:pt x="2907345" y="77610"/>
                  <a:pt x="2900121" y="94318"/>
                  <a:pt x="2887119" y="105963"/>
                </a:cubicBezTo>
                <a:cubicBezTo>
                  <a:pt x="2872823" y="118442"/>
                  <a:pt x="2854212" y="124933"/>
                  <a:pt x="2835198" y="124071"/>
                </a:cubicBezTo>
                <a:cubicBezTo>
                  <a:pt x="2816231" y="124943"/>
                  <a:pt x="2797647" y="118580"/>
                  <a:pt x="2783251" y="106288"/>
                </a:cubicBezTo>
                <a:cubicBezTo>
                  <a:pt x="2758667" y="84233"/>
                  <a:pt x="2756745" y="46566"/>
                  <a:pt x="2778957" y="22157"/>
                </a:cubicBezTo>
                <a:cubicBezTo>
                  <a:pt x="2780315" y="20664"/>
                  <a:pt x="2781748" y="19241"/>
                  <a:pt x="2783251" y="17893"/>
                </a:cubicBezTo>
                <a:cubicBezTo>
                  <a:pt x="2797643" y="5592"/>
                  <a:pt x="2816228" y="-779"/>
                  <a:pt x="2835198" y="84"/>
                </a:cubicBezTo>
                <a:close/>
                <a:moveTo>
                  <a:pt x="1519003" y="84"/>
                </a:moveTo>
                <a:cubicBezTo>
                  <a:pt x="1537809" y="-794"/>
                  <a:pt x="1556285" y="5215"/>
                  <a:pt x="1570924" y="16969"/>
                </a:cubicBezTo>
                <a:cubicBezTo>
                  <a:pt x="1583839" y="27623"/>
                  <a:pt x="1591129" y="43563"/>
                  <a:pt x="1590709" y="60229"/>
                </a:cubicBezTo>
                <a:cubicBezTo>
                  <a:pt x="1591165" y="77613"/>
                  <a:pt x="1583936" y="94324"/>
                  <a:pt x="1570924" y="105964"/>
                </a:cubicBezTo>
                <a:cubicBezTo>
                  <a:pt x="1556631" y="118446"/>
                  <a:pt x="1538018" y="124938"/>
                  <a:pt x="1519003" y="124072"/>
                </a:cubicBezTo>
                <a:cubicBezTo>
                  <a:pt x="1500040" y="124943"/>
                  <a:pt x="1481460" y="118580"/>
                  <a:pt x="1467069" y="106288"/>
                </a:cubicBezTo>
                <a:cubicBezTo>
                  <a:pt x="1442485" y="84253"/>
                  <a:pt x="1440546" y="46603"/>
                  <a:pt x="1462738" y="22193"/>
                </a:cubicBezTo>
                <a:cubicBezTo>
                  <a:pt x="1464107" y="20688"/>
                  <a:pt x="1465553" y="19252"/>
                  <a:pt x="1467069" y="17893"/>
                </a:cubicBezTo>
                <a:cubicBezTo>
                  <a:pt x="1481457" y="5592"/>
                  <a:pt x="1500037" y="-779"/>
                  <a:pt x="1519003" y="84"/>
                </a:cubicBezTo>
                <a:close/>
              </a:path>
            </a:pathLst>
          </a:custGeom>
          <a:solidFill>
            <a:schemeClr val="tx1"/>
          </a:solidFill>
          <a:ln w="118527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400"/>
          </a:p>
        </p:txBody>
      </p:sp>
    </p:spTree>
    <p:extLst>
      <p:ext uri="{BB962C8B-B14F-4D97-AF65-F5344CB8AC3E}">
        <p14:creationId xmlns:p14="http://schemas.microsoft.com/office/powerpoint/2010/main" val="31322849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_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F37D27-6FDD-C84B-B1BB-5DCB9CF87F9E}"/>
              </a:ext>
            </a:extLst>
          </p:cNvPr>
          <p:cNvSpPr/>
          <p:nvPr userDrawn="1"/>
        </p:nvSpPr>
        <p:spPr>
          <a:xfrm rot="16200000">
            <a:off x="-3227010" y="3227012"/>
            <a:ext cx="6858003" cy="40397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523E6F-3D00-4A90-9CD5-86911086E2B1}"/>
              </a:ext>
            </a:extLst>
          </p:cNvPr>
          <p:cNvSpPr/>
          <p:nvPr userDrawn="1"/>
        </p:nvSpPr>
        <p:spPr>
          <a:xfrm>
            <a:off x="11788029" y="6369789"/>
            <a:ext cx="403972" cy="48821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0" name="Graphique 19">
            <a:extLst>
              <a:ext uri="{FF2B5EF4-FFF2-40B4-BE49-F238E27FC236}">
                <a16:creationId xmlns:a16="http://schemas.microsoft.com/office/drawing/2014/main" id="{14E2D706-84C1-6049-90DF-B8073E9B662C}"/>
              </a:ext>
            </a:extLst>
          </p:cNvPr>
          <p:cNvSpPr/>
          <p:nvPr userDrawn="1"/>
        </p:nvSpPr>
        <p:spPr>
          <a:xfrm rot="16200000">
            <a:off x="11905623" y="6561853"/>
            <a:ext cx="168784" cy="104083"/>
          </a:xfrm>
          <a:custGeom>
            <a:avLst/>
            <a:gdLst>
              <a:gd name="connsiteX0" fmla="*/ 149093 w 168784"/>
              <a:gd name="connsiteY0" fmla="*/ 0 h 104083"/>
              <a:gd name="connsiteX1" fmla="*/ 84392 w 168784"/>
              <a:gd name="connsiteY1" fmla="*/ 64701 h 104083"/>
              <a:gd name="connsiteX2" fmla="*/ 19691 w 168784"/>
              <a:gd name="connsiteY2" fmla="*/ 0 h 104083"/>
              <a:gd name="connsiteX3" fmla="*/ 0 w 168784"/>
              <a:gd name="connsiteY3" fmla="*/ 19691 h 104083"/>
              <a:gd name="connsiteX4" fmla="*/ 84392 w 168784"/>
              <a:gd name="connsiteY4" fmla="*/ 104083 h 104083"/>
              <a:gd name="connsiteX5" fmla="*/ 168784 w 168784"/>
              <a:gd name="connsiteY5" fmla="*/ 19691 h 10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784" h="104083">
                <a:moveTo>
                  <a:pt x="149093" y="0"/>
                </a:moveTo>
                <a:lnTo>
                  <a:pt x="84392" y="64701"/>
                </a:lnTo>
                <a:lnTo>
                  <a:pt x="19691" y="0"/>
                </a:lnTo>
                <a:lnTo>
                  <a:pt x="0" y="19691"/>
                </a:lnTo>
                <a:lnTo>
                  <a:pt x="84392" y="104083"/>
                </a:lnTo>
                <a:lnTo>
                  <a:pt x="168784" y="19691"/>
                </a:lnTo>
                <a:close/>
              </a:path>
            </a:pathLst>
          </a:custGeom>
          <a:solidFill>
            <a:schemeClr val="bg1"/>
          </a:solidFill>
          <a:ln w="529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400"/>
          </a:p>
        </p:txBody>
      </p:sp>
      <p:sp>
        <p:nvSpPr>
          <p:cNvPr id="11" name="Forme libre 35">
            <a:extLst>
              <a:ext uri="{FF2B5EF4-FFF2-40B4-BE49-F238E27FC236}">
                <a16:creationId xmlns:a16="http://schemas.microsoft.com/office/drawing/2014/main" id="{63FE34AF-6E57-9D4D-9910-67D2AC24C5BE}"/>
              </a:ext>
            </a:extLst>
          </p:cNvPr>
          <p:cNvSpPr>
            <a:spLocks noChangeAspect="1"/>
          </p:cNvSpPr>
          <p:nvPr userDrawn="1"/>
        </p:nvSpPr>
        <p:spPr>
          <a:xfrm>
            <a:off x="10647162" y="6516532"/>
            <a:ext cx="1031033" cy="181755"/>
          </a:xfrm>
          <a:custGeom>
            <a:avLst/>
            <a:gdLst>
              <a:gd name="connsiteX0" fmla="*/ 3115860 w 3475660"/>
              <a:gd name="connsiteY0" fmla="*/ 357959 h 612701"/>
              <a:gd name="connsiteX1" fmla="*/ 3064542 w 3475660"/>
              <a:gd name="connsiteY1" fmla="*/ 391703 h 612701"/>
              <a:gd name="connsiteX2" fmla="*/ 3076290 w 3475660"/>
              <a:gd name="connsiteY2" fmla="*/ 416256 h 612701"/>
              <a:gd name="connsiteX3" fmla="*/ 3108439 w 3475660"/>
              <a:gd name="connsiteY3" fmla="*/ 425473 h 612701"/>
              <a:gd name="connsiteX4" fmla="*/ 3144285 w 3475660"/>
              <a:gd name="connsiteY4" fmla="*/ 415656 h 612701"/>
              <a:gd name="connsiteX5" fmla="*/ 3166548 w 3475660"/>
              <a:gd name="connsiteY5" fmla="*/ 386807 h 612701"/>
              <a:gd name="connsiteX6" fmla="*/ 3166548 w 3475660"/>
              <a:gd name="connsiteY6" fmla="*/ 357959 h 612701"/>
              <a:gd name="connsiteX7" fmla="*/ 1024432 w 3475660"/>
              <a:gd name="connsiteY7" fmla="*/ 357958 h 612701"/>
              <a:gd name="connsiteX8" fmla="*/ 973127 w 3475660"/>
              <a:gd name="connsiteY8" fmla="*/ 391702 h 612701"/>
              <a:gd name="connsiteX9" fmla="*/ 984862 w 3475660"/>
              <a:gd name="connsiteY9" fmla="*/ 416256 h 612701"/>
              <a:gd name="connsiteX10" fmla="*/ 1017010 w 3475660"/>
              <a:gd name="connsiteY10" fmla="*/ 425472 h 612701"/>
              <a:gd name="connsiteX11" fmla="*/ 1052870 w 3475660"/>
              <a:gd name="connsiteY11" fmla="*/ 415655 h 612701"/>
              <a:gd name="connsiteX12" fmla="*/ 1052870 w 3475660"/>
              <a:gd name="connsiteY12" fmla="*/ 415655 h 612701"/>
              <a:gd name="connsiteX13" fmla="*/ 1075133 w 3475660"/>
              <a:gd name="connsiteY13" fmla="*/ 386806 h 612701"/>
              <a:gd name="connsiteX14" fmla="*/ 1075133 w 3475660"/>
              <a:gd name="connsiteY14" fmla="*/ 357958 h 612701"/>
              <a:gd name="connsiteX15" fmla="*/ 189955 w 3475660"/>
              <a:gd name="connsiteY15" fmla="*/ 248088 h 612701"/>
              <a:gd name="connsiteX16" fmla="*/ 139565 w 3475660"/>
              <a:gd name="connsiteY16" fmla="*/ 268208 h 612701"/>
              <a:gd name="connsiteX17" fmla="*/ 138526 w 3475660"/>
              <a:gd name="connsiteY17" fmla="*/ 269239 h 612701"/>
              <a:gd name="connsiteX18" fmla="*/ 118741 w 3475660"/>
              <a:gd name="connsiteY18" fmla="*/ 327262 h 612701"/>
              <a:gd name="connsiteX19" fmla="*/ 138526 w 3475660"/>
              <a:gd name="connsiteY19" fmla="*/ 385258 h 612701"/>
              <a:gd name="connsiteX20" fmla="*/ 238792 w 3475660"/>
              <a:gd name="connsiteY20" fmla="*/ 386374 h 612701"/>
              <a:gd name="connsiteX21" fmla="*/ 239915 w 3475660"/>
              <a:gd name="connsiteY21" fmla="*/ 385258 h 612701"/>
              <a:gd name="connsiteX22" fmla="*/ 259700 w 3475660"/>
              <a:gd name="connsiteY22" fmla="*/ 327262 h 612701"/>
              <a:gd name="connsiteX23" fmla="*/ 239915 w 3475660"/>
              <a:gd name="connsiteY23" fmla="*/ 269239 h 612701"/>
              <a:gd name="connsiteX24" fmla="*/ 189955 w 3475660"/>
              <a:gd name="connsiteY24" fmla="*/ 248088 h 612701"/>
              <a:gd name="connsiteX25" fmla="*/ 2160117 w 3475660"/>
              <a:gd name="connsiteY25" fmla="*/ 248083 h 612701"/>
              <a:gd name="connsiteX26" fmla="*/ 2109437 w 3475660"/>
              <a:gd name="connsiteY26" fmla="*/ 268909 h 612701"/>
              <a:gd name="connsiteX27" fmla="*/ 2109406 w 3475660"/>
              <a:gd name="connsiteY27" fmla="*/ 268939 h 612701"/>
              <a:gd name="connsiteX28" fmla="*/ 2089608 w 3475660"/>
              <a:gd name="connsiteY28" fmla="*/ 326637 h 612701"/>
              <a:gd name="connsiteX29" fmla="*/ 2109406 w 3475660"/>
              <a:gd name="connsiteY29" fmla="*/ 385258 h 612701"/>
              <a:gd name="connsiteX30" fmla="*/ 2209651 w 3475660"/>
              <a:gd name="connsiteY30" fmla="*/ 386383 h 612701"/>
              <a:gd name="connsiteX31" fmla="*/ 2210783 w 3475660"/>
              <a:gd name="connsiteY31" fmla="*/ 385258 h 612701"/>
              <a:gd name="connsiteX32" fmla="*/ 2230581 w 3475660"/>
              <a:gd name="connsiteY32" fmla="*/ 326637 h 612701"/>
              <a:gd name="connsiteX33" fmla="*/ 2210783 w 3475660"/>
              <a:gd name="connsiteY33" fmla="*/ 268939 h 612701"/>
              <a:gd name="connsiteX34" fmla="*/ 2160117 w 3475660"/>
              <a:gd name="connsiteY34" fmla="*/ 248083 h 612701"/>
              <a:gd name="connsiteX35" fmla="*/ 2776459 w 3475660"/>
              <a:gd name="connsiteY35" fmla="*/ 160913 h 612701"/>
              <a:gd name="connsiteX36" fmla="*/ 2893911 w 3475660"/>
              <a:gd name="connsiteY36" fmla="*/ 160913 h 612701"/>
              <a:gd name="connsiteX37" fmla="*/ 2893911 w 3475660"/>
              <a:gd name="connsiteY37" fmla="*/ 493610 h 612701"/>
              <a:gd name="connsiteX38" fmla="*/ 2776459 w 3475660"/>
              <a:gd name="connsiteY38" fmla="*/ 493610 h 612701"/>
              <a:gd name="connsiteX39" fmla="*/ 449487 w 3475660"/>
              <a:gd name="connsiteY39" fmla="*/ 160913 h 612701"/>
              <a:gd name="connsiteX40" fmla="*/ 566950 w 3475660"/>
              <a:gd name="connsiteY40" fmla="*/ 160913 h 612701"/>
              <a:gd name="connsiteX41" fmla="*/ 566950 w 3475660"/>
              <a:gd name="connsiteY41" fmla="*/ 327861 h 612701"/>
              <a:gd name="connsiteX42" fmla="*/ 581163 w 3475660"/>
              <a:gd name="connsiteY42" fmla="*/ 382511 h 612701"/>
              <a:gd name="connsiteX43" fmla="*/ 622594 w 3475660"/>
              <a:gd name="connsiteY43" fmla="*/ 399696 h 612701"/>
              <a:gd name="connsiteX44" fmla="*/ 668025 w 3475660"/>
              <a:gd name="connsiteY44" fmla="*/ 380364 h 612701"/>
              <a:gd name="connsiteX45" fmla="*/ 685647 w 3475660"/>
              <a:gd name="connsiteY45" fmla="*/ 321117 h 612701"/>
              <a:gd name="connsiteX46" fmla="*/ 685647 w 3475660"/>
              <a:gd name="connsiteY46" fmla="*/ 160913 h 612701"/>
              <a:gd name="connsiteX47" fmla="*/ 803111 w 3475660"/>
              <a:gd name="connsiteY47" fmla="*/ 160913 h 612701"/>
              <a:gd name="connsiteX48" fmla="*/ 803111 w 3475660"/>
              <a:gd name="connsiteY48" fmla="*/ 493610 h 612701"/>
              <a:gd name="connsiteX49" fmla="*/ 691207 w 3475660"/>
              <a:gd name="connsiteY49" fmla="*/ 493610 h 612701"/>
              <a:gd name="connsiteX50" fmla="*/ 691207 w 3475660"/>
              <a:gd name="connsiteY50" fmla="*/ 458018 h 612701"/>
              <a:gd name="connsiteX51" fmla="*/ 646694 w 3475660"/>
              <a:gd name="connsiteY51" fmla="*/ 488690 h 612701"/>
              <a:gd name="connsiteX52" fmla="*/ 591679 w 3475660"/>
              <a:gd name="connsiteY52" fmla="*/ 499130 h 612701"/>
              <a:gd name="connsiteX53" fmla="*/ 488126 w 3475660"/>
              <a:gd name="connsiteY53" fmla="*/ 461065 h 612701"/>
              <a:gd name="connsiteX54" fmla="*/ 449487 w 3475660"/>
              <a:gd name="connsiteY54" fmla="*/ 346894 h 612701"/>
              <a:gd name="connsiteX55" fmla="*/ 1460265 w 3475660"/>
              <a:gd name="connsiteY55" fmla="*/ 160913 h 612701"/>
              <a:gd name="connsiteX56" fmla="*/ 1577729 w 3475660"/>
              <a:gd name="connsiteY56" fmla="*/ 160913 h 612701"/>
              <a:gd name="connsiteX57" fmla="*/ 1577729 w 3475660"/>
              <a:gd name="connsiteY57" fmla="*/ 493610 h 612701"/>
              <a:gd name="connsiteX58" fmla="*/ 1460265 w 3475660"/>
              <a:gd name="connsiteY58" fmla="*/ 493610 h 612701"/>
              <a:gd name="connsiteX59" fmla="*/ 1797198 w 3475660"/>
              <a:gd name="connsiteY59" fmla="*/ 155395 h 612701"/>
              <a:gd name="connsiteX60" fmla="*/ 1869521 w 3475660"/>
              <a:gd name="connsiteY60" fmla="*/ 162763 h 612701"/>
              <a:gd name="connsiteX61" fmla="*/ 1929492 w 3475660"/>
              <a:gd name="connsiteY61" fmla="*/ 183619 h 612701"/>
              <a:gd name="connsiteX62" fmla="*/ 1894249 w 3475660"/>
              <a:gd name="connsiteY62" fmla="*/ 262797 h 612701"/>
              <a:gd name="connsiteX63" fmla="*/ 1797815 w 3475660"/>
              <a:gd name="connsiteY63" fmla="*/ 238243 h 612701"/>
              <a:gd name="connsiteX64" fmla="*/ 1757012 w 3475660"/>
              <a:gd name="connsiteY64" fmla="*/ 244689 h 612701"/>
              <a:gd name="connsiteX65" fmla="*/ 1744019 w 3475660"/>
              <a:gd name="connsiteY65" fmla="*/ 261573 h 612701"/>
              <a:gd name="connsiteX66" fmla="*/ 1758244 w 3475660"/>
              <a:gd name="connsiteY66" fmla="*/ 277859 h 612701"/>
              <a:gd name="connsiteX67" fmla="*/ 1805235 w 3475660"/>
              <a:gd name="connsiteY67" fmla="*/ 287350 h 612701"/>
              <a:gd name="connsiteX68" fmla="*/ 1873848 w 3475660"/>
              <a:gd name="connsiteY68" fmla="*/ 301487 h 612701"/>
              <a:gd name="connsiteX69" fmla="*/ 1921153 w 3475660"/>
              <a:gd name="connsiteY69" fmla="*/ 330635 h 612701"/>
              <a:gd name="connsiteX70" fmla="*/ 1941240 w 3475660"/>
              <a:gd name="connsiteY70" fmla="*/ 389881 h 612701"/>
              <a:gd name="connsiteX71" fmla="*/ 1922071 w 3475660"/>
              <a:gd name="connsiteY71" fmla="*/ 446030 h 612701"/>
              <a:gd name="connsiteX72" fmla="*/ 1865509 w 3475660"/>
              <a:gd name="connsiteY72" fmla="*/ 485019 h 612701"/>
              <a:gd name="connsiteX73" fmla="*/ 1775552 w 3475660"/>
              <a:gd name="connsiteY73" fmla="*/ 499131 h 612701"/>
              <a:gd name="connsiteX74" fmla="*/ 1692716 w 3475660"/>
              <a:gd name="connsiteY74" fmla="*/ 489614 h 612701"/>
              <a:gd name="connsiteX75" fmla="*/ 1692716 w 3475660"/>
              <a:gd name="connsiteY75" fmla="*/ 489614 h 612701"/>
              <a:gd name="connsiteX76" fmla="*/ 1627185 w 3475660"/>
              <a:gd name="connsiteY76" fmla="*/ 464762 h 612701"/>
              <a:gd name="connsiteX77" fmla="*/ 1662416 w 3475660"/>
              <a:gd name="connsiteY77" fmla="*/ 384960 h 612701"/>
              <a:gd name="connsiteX78" fmla="*/ 1716827 w 3475660"/>
              <a:gd name="connsiteY78" fmla="*/ 407365 h 612701"/>
              <a:gd name="connsiteX79" fmla="*/ 1779264 w 3475660"/>
              <a:gd name="connsiteY79" fmla="*/ 415657 h 612701"/>
              <a:gd name="connsiteX80" fmla="*/ 1819765 w 3475660"/>
              <a:gd name="connsiteY80" fmla="*/ 409813 h 612701"/>
              <a:gd name="connsiteX81" fmla="*/ 1831814 w 3475660"/>
              <a:gd name="connsiteY81" fmla="*/ 392953 h 612701"/>
              <a:gd name="connsiteX82" fmla="*/ 1817286 w 3475660"/>
              <a:gd name="connsiteY82" fmla="*/ 377292 h 612701"/>
              <a:gd name="connsiteX83" fmla="*/ 1771226 w 3475660"/>
              <a:gd name="connsiteY83" fmla="*/ 368375 h 612701"/>
              <a:gd name="connsiteX84" fmla="*/ 1702915 w 3475660"/>
              <a:gd name="connsiteY84" fmla="*/ 355487 h 612701"/>
              <a:gd name="connsiteX85" fmla="*/ 1654377 w 3475660"/>
              <a:gd name="connsiteY85" fmla="*/ 326039 h 612701"/>
              <a:gd name="connsiteX86" fmla="*/ 1633976 w 3475660"/>
              <a:gd name="connsiteY86" fmla="*/ 265869 h 612701"/>
              <a:gd name="connsiteX87" fmla="*/ 1653145 w 3475660"/>
              <a:gd name="connsiteY87" fmla="*/ 209096 h 612701"/>
              <a:gd name="connsiteX88" fmla="*/ 1709091 w 3475660"/>
              <a:gd name="connsiteY88" fmla="*/ 169807 h 612701"/>
              <a:gd name="connsiteX89" fmla="*/ 1797198 w 3475660"/>
              <a:gd name="connsiteY89" fmla="*/ 155395 h 612701"/>
              <a:gd name="connsiteX90" fmla="*/ 164498 w 3475660"/>
              <a:gd name="connsiteY90" fmla="*/ 155394 h 612701"/>
              <a:gd name="connsiteX91" fmla="*/ 263410 w 3475660"/>
              <a:gd name="connsiteY91" fmla="*/ 194059 h 612701"/>
              <a:gd name="connsiteX92" fmla="*/ 263410 w 3475660"/>
              <a:gd name="connsiteY92" fmla="*/ 160913 h 612701"/>
              <a:gd name="connsiteX93" fmla="*/ 375302 w 3475660"/>
              <a:gd name="connsiteY93" fmla="*/ 160913 h 612701"/>
              <a:gd name="connsiteX94" fmla="*/ 375302 w 3475660"/>
              <a:gd name="connsiteY94" fmla="*/ 612701 h 612701"/>
              <a:gd name="connsiteX95" fmla="*/ 257838 w 3475660"/>
              <a:gd name="connsiteY95" fmla="*/ 612701 h 612701"/>
              <a:gd name="connsiteX96" fmla="*/ 257838 w 3475660"/>
              <a:gd name="connsiteY96" fmla="*/ 464137 h 612701"/>
              <a:gd name="connsiteX97" fmla="*/ 164498 w 3475660"/>
              <a:gd name="connsiteY97" fmla="*/ 499129 h 612701"/>
              <a:gd name="connsiteX98" fmla="*/ 81347 w 3475660"/>
              <a:gd name="connsiteY98" fmla="*/ 477949 h 612701"/>
              <a:gd name="connsiteX99" fmla="*/ 21992 w 3475660"/>
              <a:gd name="connsiteY99" fmla="*/ 417803 h 612701"/>
              <a:gd name="connsiteX100" fmla="*/ 45 w 3475660"/>
              <a:gd name="connsiteY100" fmla="*/ 327262 h 612701"/>
              <a:gd name="connsiteX101" fmla="*/ 21992 w 3475660"/>
              <a:gd name="connsiteY101" fmla="*/ 236720 h 612701"/>
              <a:gd name="connsiteX102" fmla="*/ 81347 w 3475660"/>
              <a:gd name="connsiteY102" fmla="*/ 176550 h 612701"/>
              <a:gd name="connsiteX103" fmla="*/ 164498 w 3475660"/>
              <a:gd name="connsiteY103" fmla="*/ 155394 h 612701"/>
              <a:gd name="connsiteX104" fmla="*/ 3112765 w 3475660"/>
              <a:gd name="connsiteY104" fmla="*/ 155393 h 612701"/>
              <a:gd name="connsiteX105" fmla="*/ 3240129 w 3475660"/>
              <a:gd name="connsiteY105" fmla="*/ 193134 h 612701"/>
              <a:gd name="connsiteX106" fmla="*/ 3284000 w 3475660"/>
              <a:gd name="connsiteY106" fmla="*/ 308853 h 612701"/>
              <a:gd name="connsiteX107" fmla="*/ 3284000 w 3475660"/>
              <a:gd name="connsiteY107" fmla="*/ 493610 h 612701"/>
              <a:gd name="connsiteX108" fmla="*/ 3174598 w 3475660"/>
              <a:gd name="connsiteY108" fmla="*/ 493610 h 612701"/>
              <a:gd name="connsiteX109" fmla="*/ 3174598 w 3475660"/>
              <a:gd name="connsiteY109" fmla="*/ 450649 h 612701"/>
              <a:gd name="connsiteX110" fmla="*/ 3075661 w 3475660"/>
              <a:gd name="connsiteY110" fmla="*/ 499130 h 612701"/>
              <a:gd name="connsiteX111" fmla="*/ 3008294 w 3475660"/>
              <a:gd name="connsiteY111" fmla="*/ 485642 h 612701"/>
              <a:gd name="connsiteX112" fmla="*/ 2965327 w 3475660"/>
              <a:gd name="connsiteY112" fmla="*/ 449100 h 612701"/>
              <a:gd name="connsiteX113" fmla="*/ 2950787 w 3475660"/>
              <a:gd name="connsiteY113" fmla="*/ 396623 h 612701"/>
              <a:gd name="connsiteX114" fmla="*/ 2987262 w 3475660"/>
              <a:gd name="connsiteY114" fmla="*/ 323265 h 612701"/>
              <a:gd name="connsiteX115" fmla="*/ 3099783 w 3475660"/>
              <a:gd name="connsiteY115" fmla="*/ 297189 h 612701"/>
              <a:gd name="connsiteX116" fmla="*/ 3166547 w 3475660"/>
              <a:gd name="connsiteY116" fmla="*/ 297189 h 612701"/>
              <a:gd name="connsiteX117" fmla="*/ 3095457 w 3475660"/>
              <a:gd name="connsiteY117" fmla="*/ 244387 h 612701"/>
              <a:gd name="connsiteX118" fmla="*/ 3046605 w 3475660"/>
              <a:gd name="connsiteY118" fmla="*/ 252055 h 612701"/>
              <a:gd name="connsiteX119" fmla="*/ 3004570 w 3475660"/>
              <a:gd name="connsiteY119" fmla="*/ 273236 h 612701"/>
              <a:gd name="connsiteX120" fmla="*/ 2965000 w 3475660"/>
              <a:gd name="connsiteY120" fmla="*/ 194058 h 612701"/>
              <a:gd name="connsiteX121" fmla="*/ 3032694 w 3475660"/>
              <a:gd name="connsiteY121" fmla="*/ 165509 h 612701"/>
              <a:gd name="connsiteX122" fmla="*/ 3112765 w 3475660"/>
              <a:gd name="connsiteY122" fmla="*/ 155393 h 612701"/>
              <a:gd name="connsiteX123" fmla="*/ 2574912 w 3475660"/>
              <a:gd name="connsiteY123" fmla="*/ 155393 h 612701"/>
              <a:gd name="connsiteX124" fmla="*/ 2673221 w 3475660"/>
              <a:gd name="connsiteY124" fmla="*/ 179621 h 612701"/>
              <a:gd name="connsiteX125" fmla="*/ 2731934 w 3475660"/>
              <a:gd name="connsiteY125" fmla="*/ 246835 h 612701"/>
              <a:gd name="connsiteX126" fmla="*/ 2641072 w 3475660"/>
              <a:gd name="connsiteY126" fmla="*/ 292893 h 612701"/>
              <a:gd name="connsiteX127" fmla="*/ 2574283 w 3475660"/>
              <a:gd name="connsiteY127" fmla="*/ 248082 h 612701"/>
              <a:gd name="connsiteX128" fmla="*/ 2522060 w 3475660"/>
              <a:gd name="connsiteY128" fmla="*/ 268938 h 612701"/>
              <a:gd name="connsiteX129" fmla="*/ 2501332 w 3475660"/>
              <a:gd name="connsiteY129" fmla="*/ 326636 h 612701"/>
              <a:gd name="connsiteX130" fmla="*/ 2522060 w 3475660"/>
              <a:gd name="connsiteY130" fmla="*/ 385257 h 612701"/>
              <a:gd name="connsiteX131" fmla="*/ 2574283 w 3475660"/>
              <a:gd name="connsiteY131" fmla="*/ 406438 h 612701"/>
              <a:gd name="connsiteX132" fmla="*/ 2641072 w 3475660"/>
              <a:gd name="connsiteY132" fmla="*/ 361629 h 612701"/>
              <a:gd name="connsiteX133" fmla="*/ 2731934 w 3475660"/>
              <a:gd name="connsiteY133" fmla="*/ 407662 h 612701"/>
              <a:gd name="connsiteX134" fmla="*/ 2673221 w 3475660"/>
              <a:gd name="connsiteY134" fmla="*/ 474876 h 612701"/>
              <a:gd name="connsiteX135" fmla="*/ 2574913 w 3475660"/>
              <a:gd name="connsiteY135" fmla="*/ 499129 h 612701"/>
              <a:gd name="connsiteX136" fmla="*/ 2475371 w 3475660"/>
              <a:gd name="connsiteY136" fmla="*/ 477025 h 612701"/>
              <a:gd name="connsiteX137" fmla="*/ 2475371 w 3475660"/>
              <a:gd name="connsiteY137" fmla="*/ 477025 h 612701"/>
              <a:gd name="connsiteX138" fmla="*/ 2398115 w 3475660"/>
              <a:gd name="connsiteY138" fmla="*/ 253881 h 612701"/>
              <a:gd name="connsiteX139" fmla="*/ 2475371 w 3475660"/>
              <a:gd name="connsiteY139" fmla="*/ 177173 h 612701"/>
              <a:gd name="connsiteX140" fmla="*/ 2574912 w 3475660"/>
              <a:gd name="connsiteY140" fmla="*/ 155393 h 612701"/>
              <a:gd name="connsiteX141" fmla="*/ 2160246 w 3475660"/>
              <a:gd name="connsiteY141" fmla="*/ 155393 h 612701"/>
              <a:gd name="connsiteX142" fmla="*/ 2257774 w 3475660"/>
              <a:gd name="connsiteY142" fmla="*/ 177173 h 612701"/>
              <a:gd name="connsiteX143" fmla="*/ 2325166 w 3475660"/>
              <a:gd name="connsiteY143" fmla="*/ 237943 h 612701"/>
              <a:gd name="connsiteX144" fmla="*/ 2270543 w 3475660"/>
              <a:gd name="connsiteY144" fmla="*/ 469892 h 612701"/>
              <a:gd name="connsiteX145" fmla="*/ 2257774 w 3475660"/>
              <a:gd name="connsiteY145" fmla="*/ 477025 h 612701"/>
              <a:gd name="connsiteX146" fmla="*/ 2063044 w 3475660"/>
              <a:gd name="connsiteY146" fmla="*/ 477025 h 612701"/>
              <a:gd name="connsiteX147" fmla="*/ 2063044 w 3475660"/>
              <a:gd name="connsiteY147" fmla="*/ 477025 h 612701"/>
              <a:gd name="connsiteX148" fmla="*/ 1970924 w 3475660"/>
              <a:gd name="connsiteY148" fmla="*/ 326637 h 612701"/>
              <a:gd name="connsiteX149" fmla="*/ 2062717 w 3475660"/>
              <a:gd name="connsiteY149" fmla="*/ 177173 h 612701"/>
              <a:gd name="connsiteX150" fmla="*/ 2160246 w 3475660"/>
              <a:gd name="connsiteY150" fmla="*/ 155393 h 612701"/>
              <a:gd name="connsiteX151" fmla="*/ 1021335 w 3475660"/>
              <a:gd name="connsiteY151" fmla="*/ 155392 h 612701"/>
              <a:gd name="connsiteX152" fmla="*/ 1148701 w 3475660"/>
              <a:gd name="connsiteY152" fmla="*/ 193133 h 612701"/>
              <a:gd name="connsiteX153" fmla="*/ 1192584 w 3475660"/>
              <a:gd name="connsiteY153" fmla="*/ 308853 h 612701"/>
              <a:gd name="connsiteX154" fmla="*/ 1192584 w 3475660"/>
              <a:gd name="connsiteY154" fmla="*/ 493609 h 612701"/>
              <a:gd name="connsiteX155" fmla="*/ 1083170 w 3475660"/>
              <a:gd name="connsiteY155" fmla="*/ 493609 h 612701"/>
              <a:gd name="connsiteX156" fmla="*/ 1083170 w 3475660"/>
              <a:gd name="connsiteY156" fmla="*/ 450648 h 612701"/>
              <a:gd name="connsiteX157" fmla="*/ 984245 w 3475660"/>
              <a:gd name="connsiteY157" fmla="*/ 499128 h 612701"/>
              <a:gd name="connsiteX158" fmla="*/ 916866 w 3475660"/>
              <a:gd name="connsiteY158" fmla="*/ 485641 h 612701"/>
              <a:gd name="connsiteX159" fmla="*/ 873899 w 3475660"/>
              <a:gd name="connsiteY159" fmla="*/ 449099 h 612701"/>
              <a:gd name="connsiteX160" fmla="*/ 859371 w 3475660"/>
              <a:gd name="connsiteY160" fmla="*/ 396622 h 612701"/>
              <a:gd name="connsiteX161" fmla="*/ 895846 w 3475660"/>
              <a:gd name="connsiteY161" fmla="*/ 323264 h 612701"/>
              <a:gd name="connsiteX162" fmla="*/ 1008355 w 3475660"/>
              <a:gd name="connsiteY162" fmla="*/ 297187 h 612701"/>
              <a:gd name="connsiteX163" fmla="*/ 1075131 w 3475660"/>
              <a:gd name="connsiteY163" fmla="*/ 297187 h 612701"/>
              <a:gd name="connsiteX164" fmla="*/ 1004028 w 3475660"/>
              <a:gd name="connsiteY164" fmla="*/ 244385 h 612701"/>
              <a:gd name="connsiteX165" fmla="*/ 955188 w 3475660"/>
              <a:gd name="connsiteY165" fmla="*/ 252054 h 612701"/>
              <a:gd name="connsiteX166" fmla="*/ 913154 w 3475660"/>
              <a:gd name="connsiteY166" fmla="*/ 273234 h 612701"/>
              <a:gd name="connsiteX167" fmla="*/ 873584 w 3475660"/>
              <a:gd name="connsiteY167" fmla="*/ 194057 h 612701"/>
              <a:gd name="connsiteX168" fmla="*/ 941277 w 3475660"/>
              <a:gd name="connsiteY168" fmla="*/ 165508 h 612701"/>
              <a:gd name="connsiteX169" fmla="*/ 1021335 w 3475660"/>
              <a:gd name="connsiteY169" fmla="*/ 155392 h 612701"/>
              <a:gd name="connsiteX170" fmla="*/ 3358183 w 3475660"/>
              <a:gd name="connsiteY170" fmla="*/ 38150 h 612701"/>
              <a:gd name="connsiteX171" fmla="*/ 3475660 w 3475660"/>
              <a:gd name="connsiteY171" fmla="*/ 38150 h 612701"/>
              <a:gd name="connsiteX172" fmla="*/ 3475660 w 3475660"/>
              <a:gd name="connsiteY172" fmla="*/ 493610 h 612701"/>
              <a:gd name="connsiteX173" fmla="*/ 3358183 w 3475660"/>
              <a:gd name="connsiteY173" fmla="*/ 493610 h 612701"/>
              <a:gd name="connsiteX174" fmla="*/ 1266767 w 3475660"/>
              <a:gd name="connsiteY174" fmla="*/ 38150 h 612701"/>
              <a:gd name="connsiteX175" fmla="*/ 1384231 w 3475660"/>
              <a:gd name="connsiteY175" fmla="*/ 38150 h 612701"/>
              <a:gd name="connsiteX176" fmla="*/ 1384231 w 3475660"/>
              <a:gd name="connsiteY176" fmla="*/ 493610 h 612701"/>
              <a:gd name="connsiteX177" fmla="*/ 1266767 w 3475660"/>
              <a:gd name="connsiteY177" fmla="*/ 493610 h 612701"/>
              <a:gd name="connsiteX178" fmla="*/ 2835198 w 3475660"/>
              <a:gd name="connsiteY178" fmla="*/ 84 h 612701"/>
              <a:gd name="connsiteX179" fmla="*/ 2887119 w 3475660"/>
              <a:gd name="connsiteY179" fmla="*/ 16969 h 612701"/>
              <a:gd name="connsiteX180" fmla="*/ 2906891 w 3475660"/>
              <a:gd name="connsiteY180" fmla="*/ 60230 h 612701"/>
              <a:gd name="connsiteX181" fmla="*/ 2887119 w 3475660"/>
              <a:gd name="connsiteY181" fmla="*/ 105963 h 612701"/>
              <a:gd name="connsiteX182" fmla="*/ 2835198 w 3475660"/>
              <a:gd name="connsiteY182" fmla="*/ 124071 h 612701"/>
              <a:gd name="connsiteX183" fmla="*/ 2783251 w 3475660"/>
              <a:gd name="connsiteY183" fmla="*/ 106288 h 612701"/>
              <a:gd name="connsiteX184" fmla="*/ 2778957 w 3475660"/>
              <a:gd name="connsiteY184" fmla="*/ 22157 h 612701"/>
              <a:gd name="connsiteX185" fmla="*/ 2783251 w 3475660"/>
              <a:gd name="connsiteY185" fmla="*/ 17893 h 612701"/>
              <a:gd name="connsiteX186" fmla="*/ 2835198 w 3475660"/>
              <a:gd name="connsiteY186" fmla="*/ 84 h 612701"/>
              <a:gd name="connsiteX187" fmla="*/ 1519003 w 3475660"/>
              <a:gd name="connsiteY187" fmla="*/ 84 h 612701"/>
              <a:gd name="connsiteX188" fmla="*/ 1570924 w 3475660"/>
              <a:gd name="connsiteY188" fmla="*/ 16969 h 612701"/>
              <a:gd name="connsiteX189" fmla="*/ 1590709 w 3475660"/>
              <a:gd name="connsiteY189" fmla="*/ 60229 h 612701"/>
              <a:gd name="connsiteX190" fmla="*/ 1570924 w 3475660"/>
              <a:gd name="connsiteY190" fmla="*/ 105964 h 612701"/>
              <a:gd name="connsiteX191" fmla="*/ 1519003 w 3475660"/>
              <a:gd name="connsiteY191" fmla="*/ 124072 h 612701"/>
              <a:gd name="connsiteX192" fmla="*/ 1467069 w 3475660"/>
              <a:gd name="connsiteY192" fmla="*/ 106288 h 612701"/>
              <a:gd name="connsiteX193" fmla="*/ 1462738 w 3475660"/>
              <a:gd name="connsiteY193" fmla="*/ 22193 h 612701"/>
              <a:gd name="connsiteX194" fmla="*/ 1467069 w 3475660"/>
              <a:gd name="connsiteY194" fmla="*/ 17893 h 612701"/>
              <a:gd name="connsiteX195" fmla="*/ 1519003 w 3475660"/>
              <a:gd name="connsiteY195" fmla="*/ 84 h 61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3475660" h="612701">
                <a:moveTo>
                  <a:pt x="3115860" y="357959"/>
                </a:moveTo>
                <a:cubicBezTo>
                  <a:pt x="3081648" y="357959"/>
                  <a:pt x="3064542" y="369207"/>
                  <a:pt x="3064542" y="391703"/>
                </a:cubicBezTo>
                <a:cubicBezTo>
                  <a:pt x="3064231" y="401292"/>
                  <a:pt x="3068607" y="410438"/>
                  <a:pt x="3076290" y="416256"/>
                </a:cubicBezTo>
                <a:cubicBezTo>
                  <a:pt x="3085640" y="422867"/>
                  <a:pt x="3096979" y="426118"/>
                  <a:pt x="3108439" y="425473"/>
                </a:cubicBezTo>
                <a:cubicBezTo>
                  <a:pt x="3121096" y="425737"/>
                  <a:pt x="3133554" y="422325"/>
                  <a:pt x="3144285" y="415656"/>
                </a:cubicBezTo>
                <a:cubicBezTo>
                  <a:pt x="3154808" y="408847"/>
                  <a:pt x="3162664" y="398666"/>
                  <a:pt x="3166548" y="386807"/>
                </a:cubicBezTo>
                <a:lnTo>
                  <a:pt x="3166548" y="357959"/>
                </a:lnTo>
                <a:close/>
                <a:moveTo>
                  <a:pt x="1024432" y="357958"/>
                </a:moveTo>
                <a:cubicBezTo>
                  <a:pt x="990220" y="357958"/>
                  <a:pt x="973118" y="369206"/>
                  <a:pt x="973127" y="391702"/>
                </a:cubicBezTo>
                <a:cubicBezTo>
                  <a:pt x="972811" y="401289"/>
                  <a:pt x="977183" y="410436"/>
                  <a:pt x="984862" y="416256"/>
                </a:cubicBezTo>
                <a:cubicBezTo>
                  <a:pt x="994212" y="422864"/>
                  <a:pt x="1005550" y="426114"/>
                  <a:pt x="1017010" y="425472"/>
                </a:cubicBezTo>
                <a:cubicBezTo>
                  <a:pt x="1029670" y="425734"/>
                  <a:pt x="1042133" y="422322"/>
                  <a:pt x="1052870" y="415655"/>
                </a:cubicBezTo>
                <a:lnTo>
                  <a:pt x="1052870" y="415655"/>
                </a:lnTo>
                <a:cubicBezTo>
                  <a:pt x="1063385" y="408839"/>
                  <a:pt x="1071240" y="398661"/>
                  <a:pt x="1075133" y="386806"/>
                </a:cubicBezTo>
                <a:lnTo>
                  <a:pt x="1075133" y="357958"/>
                </a:lnTo>
                <a:close/>
                <a:moveTo>
                  <a:pt x="189955" y="248088"/>
                </a:moveTo>
                <a:cubicBezTo>
                  <a:pt x="171795" y="247901"/>
                  <a:pt x="153564" y="254593"/>
                  <a:pt x="139565" y="268208"/>
                </a:cubicBezTo>
                <a:cubicBezTo>
                  <a:pt x="139215" y="268548"/>
                  <a:pt x="138868" y="268892"/>
                  <a:pt x="138526" y="269239"/>
                </a:cubicBezTo>
                <a:cubicBezTo>
                  <a:pt x="124631" y="285317"/>
                  <a:pt x="117541" y="306110"/>
                  <a:pt x="118741" y="327262"/>
                </a:cubicBezTo>
                <a:cubicBezTo>
                  <a:pt x="117537" y="348407"/>
                  <a:pt x="124628" y="369193"/>
                  <a:pt x="138526" y="385258"/>
                </a:cubicBezTo>
                <a:cubicBezTo>
                  <a:pt x="165903" y="413058"/>
                  <a:pt x="210794" y="413557"/>
                  <a:pt x="238792" y="386374"/>
                </a:cubicBezTo>
                <a:cubicBezTo>
                  <a:pt x="239170" y="386006"/>
                  <a:pt x="239544" y="385634"/>
                  <a:pt x="239915" y="385258"/>
                </a:cubicBezTo>
                <a:cubicBezTo>
                  <a:pt x="253807" y="369190"/>
                  <a:pt x="260898" y="348406"/>
                  <a:pt x="259700" y="327262"/>
                </a:cubicBezTo>
                <a:cubicBezTo>
                  <a:pt x="260893" y="306110"/>
                  <a:pt x="253803" y="285320"/>
                  <a:pt x="239915" y="269239"/>
                </a:cubicBezTo>
                <a:cubicBezTo>
                  <a:pt x="226203" y="255340"/>
                  <a:pt x="208114" y="248274"/>
                  <a:pt x="189955" y="248088"/>
                </a:cubicBezTo>
                <a:close/>
                <a:moveTo>
                  <a:pt x="2160117" y="248083"/>
                </a:moveTo>
                <a:cubicBezTo>
                  <a:pt x="2141777" y="248078"/>
                  <a:pt x="2123434" y="255019"/>
                  <a:pt x="2109437" y="268909"/>
                </a:cubicBezTo>
                <a:cubicBezTo>
                  <a:pt x="2109427" y="268919"/>
                  <a:pt x="2109416" y="268929"/>
                  <a:pt x="2109406" y="268939"/>
                </a:cubicBezTo>
                <a:cubicBezTo>
                  <a:pt x="2095470" y="284866"/>
                  <a:pt x="2088365" y="305575"/>
                  <a:pt x="2089608" y="326637"/>
                </a:cubicBezTo>
                <a:cubicBezTo>
                  <a:pt x="2088334" y="347983"/>
                  <a:pt x="2095429" y="368990"/>
                  <a:pt x="2109406" y="385258"/>
                </a:cubicBezTo>
                <a:cubicBezTo>
                  <a:pt x="2136776" y="413054"/>
                  <a:pt x="2181657" y="413558"/>
                  <a:pt x="2209651" y="386383"/>
                </a:cubicBezTo>
                <a:cubicBezTo>
                  <a:pt x="2210033" y="386012"/>
                  <a:pt x="2210410" y="385637"/>
                  <a:pt x="2210783" y="385258"/>
                </a:cubicBezTo>
                <a:cubicBezTo>
                  <a:pt x="2224750" y="368984"/>
                  <a:pt x="2231843" y="347981"/>
                  <a:pt x="2230581" y="326637"/>
                </a:cubicBezTo>
                <a:cubicBezTo>
                  <a:pt x="2231813" y="305577"/>
                  <a:pt x="2224709" y="284872"/>
                  <a:pt x="2210783" y="268939"/>
                </a:cubicBezTo>
                <a:cubicBezTo>
                  <a:pt x="2196795" y="255041"/>
                  <a:pt x="2178457" y="248089"/>
                  <a:pt x="2160117" y="248083"/>
                </a:cubicBezTo>
                <a:close/>
                <a:moveTo>
                  <a:pt x="2776459" y="160913"/>
                </a:moveTo>
                <a:lnTo>
                  <a:pt x="2893911" y="160913"/>
                </a:lnTo>
                <a:lnTo>
                  <a:pt x="2893911" y="493610"/>
                </a:lnTo>
                <a:lnTo>
                  <a:pt x="2776459" y="493610"/>
                </a:lnTo>
                <a:close/>
                <a:moveTo>
                  <a:pt x="449487" y="160913"/>
                </a:moveTo>
                <a:lnTo>
                  <a:pt x="566950" y="160913"/>
                </a:lnTo>
                <a:lnTo>
                  <a:pt x="566950" y="327861"/>
                </a:lnTo>
                <a:cubicBezTo>
                  <a:pt x="565336" y="347149"/>
                  <a:pt x="570346" y="366411"/>
                  <a:pt x="581163" y="382511"/>
                </a:cubicBezTo>
                <a:cubicBezTo>
                  <a:pt x="591507" y="394357"/>
                  <a:pt x="606837" y="400715"/>
                  <a:pt x="622594" y="399696"/>
                </a:cubicBezTo>
                <a:cubicBezTo>
                  <a:pt x="639871" y="400235"/>
                  <a:pt x="656504" y="393158"/>
                  <a:pt x="668025" y="380364"/>
                </a:cubicBezTo>
                <a:cubicBezTo>
                  <a:pt x="681077" y="363459"/>
                  <a:pt x="687356" y="342350"/>
                  <a:pt x="685647" y="321117"/>
                </a:cubicBezTo>
                <a:lnTo>
                  <a:pt x="685647" y="160913"/>
                </a:lnTo>
                <a:lnTo>
                  <a:pt x="803111" y="160913"/>
                </a:lnTo>
                <a:lnTo>
                  <a:pt x="803111" y="493610"/>
                </a:lnTo>
                <a:lnTo>
                  <a:pt x="691207" y="493610"/>
                </a:lnTo>
                <a:lnTo>
                  <a:pt x="691207" y="458018"/>
                </a:lnTo>
                <a:cubicBezTo>
                  <a:pt x="678911" y="471470"/>
                  <a:pt x="663688" y="481960"/>
                  <a:pt x="646694" y="488690"/>
                </a:cubicBezTo>
                <a:cubicBezTo>
                  <a:pt x="629214" y="495688"/>
                  <a:pt x="610526" y="499234"/>
                  <a:pt x="591679" y="499130"/>
                </a:cubicBezTo>
                <a:cubicBezTo>
                  <a:pt x="553374" y="501014"/>
                  <a:pt x="515961" y="487261"/>
                  <a:pt x="488126" y="461065"/>
                </a:cubicBezTo>
                <a:cubicBezTo>
                  <a:pt x="460196" y="429780"/>
                  <a:pt x="446252" y="388577"/>
                  <a:pt x="449487" y="346894"/>
                </a:cubicBezTo>
                <a:close/>
                <a:moveTo>
                  <a:pt x="1460265" y="160913"/>
                </a:moveTo>
                <a:lnTo>
                  <a:pt x="1577729" y="160913"/>
                </a:lnTo>
                <a:lnTo>
                  <a:pt x="1577729" y="493610"/>
                </a:lnTo>
                <a:lnTo>
                  <a:pt x="1460265" y="493610"/>
                </a:lnTo>
                <a:close/>
                <a:moveTo>
                  <a:pt x="1797198" y="155395"/>
                </a:moveTo>
                <a:cubicBezTo>
                  <a:pt x="1821496" y="155389"/>
                  <a:pt x="1845731" y="157858"/>
                  <a:pt x="1869521" y="162763"/>
                </a:cubicBezTo>
                <a:cubicBezTo>
                  <a:pt x="1890469" y="166623"/>
                  <a:pt x="1910696" y="173657"/>
                  <a:pt x="1929492" y="183619"/>
                </a:cubicBezTo>
                <a:lnTo>
                  <a:pt x="1894249" y="262797"/>
                </a:lnTo>
                <a:cubicBezTo>
                  <a:pt x="1864778" y="246484"/>
                  <a:pt x="1831556" y="238024"/>
                  <a:pt x="1797815" y="238243"/>
                </a:cubicBezTo>
                <a:cubicBezTo>
                  <a:pt x="1783904" y="237430"/>
                  <a:pt x="1769982" y="239629"/>
                  <a:pt x="1757012" y="244689"/>
                </a:cubicBezTo>
                <a:cubicBezTo>
                  <a:pt x="1749661" y="247218"/>
                  <a:pt x="1744544" y="253866"/>
                  <a:pt x="1744019" y="261573"/>
                </a:cubicBezTo>
                <a:cubicBezTo>
                  <a:pt x="1744019" y="269366"/>
                  <a:pt x="1748761" y="274794"/>
                  <a:pt x="1758244" y="277859"/>
                </a:cubicBezTo>
                <a:cubicBezTo>
                  <a:pt x="1773652" y="282165"/>
                  <a:pt x="1789358" y="285337"/>
                  <a:pt x="1805235" y="287350"/>
                </a:cubicBezTo>
                <a:cubicBezTo>
                  <a:pt x="1828401" y="290522"/>
                  <a:pt x="1851324" y="295245"/>
                  <a:pt x="1873848" y="301487"/>
                </a:cubicBezTo>
                <a:cubicBezTo>
                  <a:pt x="1891970" y="306800"/>
                  <a:pt x="1908313" y="316870"/>
                  <a:pt x="1921153" y="330635"/>
                </a:cubicBezTo>
                <a:cubicBezTo>
                  <a:pt x="1935368" y="347030"/>
                  <a:pt x="1942576" y="368288"/>
                  <a:pt x="1941240" y="389881"/>
                </a:cubicBezTo>
                <a:cubicBezTo>
                  <a:pt x="1941423" y="410210"/>
                  <a:pt x="1934666" y="430001"/>
                  <a:pt x="1922071" y="446030"/>
                </a:cubicBezTo>
                <a:cubicBezTo>
                  <a:pt x="1907271" y="464035"/>
                  <a:pt x="1887671" y="477545"/>
                  <a:pt x="1865509" y="485019"/>
                </a:cubicBezTo>
                <a:cubicBezTo>
                  <a:pt x="1836627" y="495076"/>
                  <a:pt x="1806149" y="499858"/>
                  <a:pt x="1775552" y="499131"/>
                </a:cubicBezTo>
                <a:cubicBezTo>
                  <a:pt x="1747662" y="499147"/>
                  <a:pt x="1719865" y="495953"/>
                  <a:pt x="1692716" y="489614"/>
                </a:cubicBezTo>
                <a:lnTo>
                  <a:pt x="1692716" y="489614"/>
                </a:lnTo>
                <a:cubicBezTo>
                  <a:pt x="1669667" y="484889"/>
                  <a:pt x="1647537" y="476497"/>
                  <a:pt x="1627185" y="464762"/>
                </a:cubicBezTo>
                <a:lnTo>
                  <a:pt x="1662416" y="384960"/>
                </a:lnTo>
                <a:cubicBezTo>
                  <a:pt x="1679332" y="395069"/>
                  <a:pt x="1697670" y="402621"/>
                  <a:pt x="1716827" y="407365"/>
                </a:cubicBezTo>
                <a:cubicBezTo>
                  <a:pt x="1737190" y="412803"/>
                  <a:pt x="1758178" y="415590"/>
                  <a:pt x="1779264" y="415657"/>
                </a:cubicBezTo>
                <a:cubicBezTo>
                  <a:pt x="1793026" y="416506"/>
                  <a:pt x="1806815" y="414516"/>
                  <a:pt x="1819765" y="409813"/>
                </a:cubicBezTo>
                <a:cubicBezTo>
                  <a:pt x="1826906" y="407208"/>
                  <a:pt x="1831695" y="400506"/>
                  <a:pt x="1831814" y="392953"/>
                </a:cubicBezTo>
                <a:cubicBezTo>
                  <a:pt x="1831814" y="385585"/>
                  <a:pt x="1826971" y="380365"/>
                  <a:pt x="1817286" y="377292"/>
                </a:cubicBezTo>
                <a:cubicBezTo>
                  <a:pt x="1802190" y="373134"/>
                  <a:pt x="1786789" y="370153"/>
                  <a:pt x="1771226" y="368375"/>
                </a:cubicBezTo>
                <a:cubicBezTo>
                  <a:pt x="1748154" y="365842"/>
                  <a:pt x="1725315" y="361533"/>
                  <a:pt x="1702915" y="355487"/>
                </a:cubicBezTo>
                <a:cubicBezTo>
                  <a:pt x="1684321" y="350279"/>
                  <a:pt x="1667529" y="340091"/>
                  <a:pt x="1654377" y="326039"/>
                </a:cubicBezTo>
                <a:cubicBezTo>
                  <a:pt x="1639943" y="309387"/>
                  <a:pt x="1632623" y="287799"/>
                  <a:pt x="1633976" y="265869"/>
                </a:cubicBezTo>
                <a:cubicBezTo>
                  <a:pt x="1633729" y="245339"/>
                  <a:pt x="1640485" y="225330"/>
                  <a:pt x="1653145" y="209096"/>
                </a:cubicBezTo>
                <a:cubicBezTo>
                  <a:pt x="1667812" y="191154"/>
                  <a:pt x="1687167" y="177562"/>
                  <a:pt x="1709091" y="169807"/>
                </a:cubicBezTo>
                <a:cubicBezTo>
                  <a:pt x="1737292" y="159568"/>
                  <a:pt x="1767179" y="154678"/>
                  <a:pt x="1797198" y="155395"/>
                </a:cubicBezTo>
                <a:close/>
                <a:moveTo>
                  <a:pt x="164498" y="155394"/>
                </a:moveTo>
                <a:cubicBezTo>
                  <a:pt x="201687" y="152594"/>
                  <a:pt x="238124" y="166838"/>
                  <a:pt x="263410" y="194059"/>
                </a:cubicBezTo>
                <a:lnTo>
                  <a:pt x="263410" y="160913"/>
                </a:lnTo>
                <a:lnTo>
                  <a:pt x="375302" y="160913"/>
                </a:lnTo>
                <a:lnTo>
                  <a:pt x="375302" y="612701"/>
                </a:lnTo>
                <a:lnTo>
                  <a:pt x="257838" y="612701"/>
                </a:lnTo>
                <a:lnTo>
                  <a:pt x="257838" y="464137"/>
                </a:lnTo>
                <a:cubicBezTo>
                  <a:pt x="233057" y="488303"/>
                  <a:pt x="199181" y="501003"/>
                  <a:pt x="164498" y="499129"/>
                </a:cubicBezTo>
                <a:cubicBezTo>
                  <a:pt x="135382" y="499494"/>
                  <a:pt x="106690" y="492186"/>
                  <a:pt x="81347" y="477949"/>
                </a:cubicBezTo>
                <a:cubicBezTo>
                  <a:pt x="56321" y="463761"/>
                  <a:pt x="35768" y="442935"/>
                  <a:pt x="21992" y="417803"/>
                </a:cubicBezTo>
                <a:cubicBezTo>
                  <a:pt x="6907" y="390017"/>
                  <a:pt x="-655" y="358820"/>
                  <a:pt x="45" y="327262"/>
                </a:cubicBezTo>
                <a:cubicBezTo>
                  <a:pt x="-652" y="295704"/>
                  <a:pt x="6910" y="264507"/>
                  <a:pt x="21992" y="236720"/>
                </a:cubicBezTo>
                <a:cubicBezTo>
                  <a:pt x="35782" y="211592"/>
                  <a:pt x="56330" y="190761"/>
                  <a:pt x="81347" y="176550"/>
                </a:cubicBezTo>
                <a:cubicBezTo>
                  <a:pt x="106696" y="162332"/>
                  <a:pt x="135386" y="155033"/>
                  <a:pt x="164498" y="155394"/>
                </a:cubicBezTo>
                <a:close/>
                <a:moveTo>
                  <a:pt x="3112765" y="155393"/>
                </a:moveTo>
                <a:cubicBezTo>
                  <a:pt x="3158420" y="152260"/>
                  <a:pt x="3203670" y="165669"/>
                  <a:pt x="3240129" y="193134"/>
                </a:cubicBezTo>
                <a:cubicBezTo>
                  <a:pt x="3271416" y="223271"/>
                  <a:pt x="3287507" y="265712"/>
                  <a:pt x="3284000" y="308853"/>
                </a:cubicBezTo>
                <a:lnTo>
                  <a:pt x="3284000" y="493610"/>
                </a:lnTo>
                <a:lnTo>
                  <a:pt x="3174598" y="493610"/>
                </a:lnTo>
                <a:lnTo>
                  <a:pt x="3174598" y="450649"/>
                </a:lnTo>
                <a:cubicBezTo>
                  <a:pt x="3157693" y="482970"/>
                  <a:pt x="3124714" y="499130"/>
                  <a:pt x="3075661" y="499130"/>
                </a:cubicBezTo>
                <a:cubicBezTo>
                  <a:pt x="3052471" y="499701"/>
                  <a:pt x="3029448" y="495092"/>
                  <a:pt x="3008294" y="485642"/>
                </a:cubicBezTo>
                <a:cubicBezTo>
                  <a:pt x="2990719" y="477836"/>
                  <a:pt x="2975796" y="465145"/>
                  <a:pt x="2965327" y="449100"/>
                </a:cubicBezTo>
                <a:cubicBezTo>
                  <a:pt x="2955511" y="433355"/>
                  <a:pt x="2950464" y="415138"/>
                  <a:pt x="2950787" y="396623"/>
                </a:cubicBezTo>
                <a:cubicBezTo>
                  <a:pt x="2949551" y="367595"/>
                  <a:pt x="2963300" y="339942"/>
                  <a:pt x="2987262" y="323265"/>
                </a:cubicBezTo>
                <a:cubicBezTo>
                  <a:pt x="3021226" y="303415"/>
                  <a:pt x="3060478" y="294319"/>
                  <a:pt x="3099783" y="297189"/>
                </a:cubicBezTo>
                <a:lnTo>
                  <a:pt x="3166547" y="297189"/>
                </a:lnTo>
                <a:cubicBezTo>
                  <a:pt x="3164484" y="261995"/>
                  <a:pt x="3140788" y="244395"/>
                  <a:pt x="3095457" y="244387"/>
                </a:cubicBezTo>
                <a:cubicBezTo>
                  <a:pt x="3078876" y="244473"/>
                  <a:pt x="3062404" y="247058"/>
                  <a:pt x="3046605" y="252055"/>
                </a:cubicBezTo>
                <a:cubicBezTo>
                  <a:pt x="3031415" y="256525"/>
                  <a:pt x="3017171" y="263703"/>
                  <a:pt x="3004570" y="273236"/>
                </a:cubicBezTo>
                <a:lnTo>
                  <a:pt x="2965000" y="194058"/>
                </a:lnTo>
                <a:cubicBezTo>
                  <a:pt x="2985782" y="180821"/>
                  <a:pt x="3008670" y="171169"/>
                  <a:pt x="3032694" y="165509"/>
                </a:cubicBezTo>
                <a:cubicBezTo>
                  <a:pt x="3058852" y="158820"/>
                  <a:pt x="3085753" y="155421"/>
                  <a:pt x="3112765" y="155393"/>
                </a:cubicBezTo>
                <a:close/>
                <a:moveTo>
                  <a:pt x="2574912" y="155393"/>
                </a:moveTo>
                <a:cubicBezTo>
                  <a:pt x="2609285" y="154497"/>
                  <a:pt x="2643259" y="162870"/>
                  <a:pt x="2673221" y="179621"/>
                </a:cubicBezTo>
                <a:cubicBezTo>
                  <a:pt x="2699905" y="194762"/>
                  <a:pt x="2720610" y="218465"/>
                  <a:pt x="2731934" y="246835"/>
                </a:cubicBezTo>
                <a:lnTo>
                  <a:pt x="2641072" y="292893"/>
                </a:lnTo>
                <a:cubicBezTo>
                  <a:pt x="2630078" y="265845"/>
                  <a:pt x="2603660" y="248120"/>
                  <a:pt x="2574283" y="248082"/>
                </a:cubicBezTo>
                <a:cubicBezTo>
                  <a:pt x="2554708" y="247499"/>
                  <a:pt x="2535777" y="255060"/>
                  <a:pt x="2522060" y="268938"/>
                </a:cubicBezTo>
                <a:cubicBezTo>
                  <a:pt x="2507580" y="284598"/>
                  <a:pt x="2500103" y="305412"/>
                  <a:pt x="2501332" y="326636"/>
                </a:cubicBezTo>
                <a:cubicBezTo>
                  <a:pt x="2500070" y="348142"/>
                  <a:pt x="2507535" y="369254"/>
                  <a:pt x="2522060" y="385257"/>
                </a:cubicBezTo>
                <a:cubicBezTo>
                  <a:pt x="2535679" y="399316"/>
                  <a:pt x="2554646" y="407009"/>
                  <a:pt x="2574283" y="406438"/>
                </a:cubicBezTo>
                <a:cubicBezTo>
                  <a:pt x="2603659" y="406401"/>
                  <a:pt x="2630077" y="388677"/>
                  <a:pt x="2641072" y="361629"/>
                </a:cubicBezTo>
                <a:lnTo>
                  <a:pt x="2731934" y="407662"/>
                </a:lnTo>
                <a:cubicBezTo>
                  <a:pt x="2720625" y="436041"/>
                  <a:pt x="2699916" y="459747"/>
                  <a:pt x="2673221" y="474876"/>
                </a:cubicBezTo>
                <a:cubicBezTo>
                  <a:pt x="2643266" y="491646"/>
                  <a:pt x="2609289" y="500028"/>
                  <a:pt x="2574913" y="499129"/>
                </a:cubicBezTo>
                <a:cubicBezTo>
                  <a:pt x="2540434" y="499721"/>
                  <a:pt x="2506311" y="492143"/>
                  <a:pt x="2475371" y="477025"/>
                </a:cubicBezTo>
                <a:lnTo>
                  <a:pt x="2475371" y="477025"/>
                </a:lnTo>
                <a:cubicBezTo>
                  <a:pt x="2391978" y="436588"/>
                  <a:pt x="2357389" y="336683"/>
                  <a:pt x="2398115" y="253881"/>
                </a:cubicBezTo>
                <a:cubicBezTo>
                  <a:pt x="2414543" y="220481"/>
                  <a:pt x="2441733" y="193484"/>
                  <a:pt x="2475371" y="177173"/>
                </a:cubicBezTo>
                <a:cubicBezTo>
                  <a:pt x="2506374" y="162266"/>
                  <a:pt x="2540471" y="154805"/>
                  <a:pt x="2574912" y="155393"/>
                </a:cubicBezTo>
                <a:close/>
                <a:moveTo>
                  <a:pt x="2160246" y="155393"/>
                </a:moveTo>
                <a:cubicBezTo>
                  <a:pt x="2193577" y="155393"/>
                  <a:pt x="2226909" y="162653"/>
                  <a:pt x="2257774" y="177173"/>
                </a:cubicBezTo>
                <a:cubicBezTo>
                  <a:pt x="2285547" y="190734"/>
                  <a:pt x="2308905" y="211797"/>
                  <a:pt x="2325166" y="237943"/>
                </a:cubicBezTo>
                <a:cubicBezTo>
                  <a:pt x="2374590" y="316971"/>
                  <a:pt x="2350135" y="420818"/>
                  <a:pt x="2270543" y="469892"/>
                </a:cubicBezTo>
                <a:cubicBezTo>
                  <a:pt x="2266392" y="472451"/>
                  <a:pt x="2262132" y="474831"/>
                  <a:pt x="2257774" y="477025"/>
                </a:cubicBezTo>
                <a:cubicBezTo>
                  <a:pt x="2196258" y="506499"/>
                  <a:pt x="2124560" y="506499"/>
                  <a:pt x="2063044" y="477025"/>
                </a:cubicBezTo>
                <a:lnTo>
                  <a:pt x="2063044" y="477025"/>
                </a:lnTo>
                <a:cubicBezTo>
                  <a:pt x="2005623" y="448810"/>
                  <a:pt x="1969746" y="390239"/>
                  <a:pt x="1970924" y="326637"/>
                </a:cubicBezTo>
                <a:cubicBezTo>
                  <a:pt x="1969939" y="263410"/>
                  <a:pt x="2005655" y="205254"/>
                  <a:pt x="2062717" y="177173"/>
                </a:cubicBezTo>
                <a:cubicBezTo>
                  <a:pt x="2093582" y="162653"/>
                  <a:pt x="2126914" y="155393"/>
                  <a:pt x="2160246" y="155393"/>
                </a:cubicBezTo>
                <a:close/>
                <a:moveTo>
                  <a:pt x="1021335" y="155392"/>
                </a:moveTo>
                <a:cubicBezTo>
                  <a:pt x="1066991" y="152257"/>
                  <a:pt x="1112243" y="165666"/>
                  <a:pt x="1148701" y="193133"/>
                </a:cubicBezTo>
                <a:cubicBezTo>
                  <a:pt x="1179992" y="223268"/>
                  <a:pt x="1196087" y="265709"/>
                  <a:pt x="1192584" y="308853"/>
                </a:cubicBezTo>
                <a:lnTo>
                  <a:pt x="1192584" y="493609"/>
                </a:lnTo>
                <a:lnTo>
                  <a:pt x="1083170" y="493609"/>
                </a:lnTo>
                <a:lnTo>
                  <a:pt x="1083170" y="450648"/>
                </a:lnTo>
                <a:cubicBezTo>
                  <a:pt x="1066265" y="482968"/>
                  <a:pt x="1033291" y="499128"/>
                  <a:pt x="984245" y="499128"/>
                </a:cubicBezTo>
                <a:cubicBezTo>
                  <a:pt x="961052" y="499698"/>
                  <a:pt x="938025" y="495089"/>
                  <a:pt x="916866" y="485641"/>
                </a:cubicBezTo>
                <a:cubicBezTo>
                  <a:pt x="899293" y="477831"/>
                  <a:pt x="884371" y="465140"/>
                  <a:pt x="873899" y="449099"/>
                </a:cubicBezTo>
                <a:cubicBezTo>
                  <a:pt x="864093" y="433350"/>
                  <a:pt x="859050" y="415135"/>
                  <a:pt x="859371" y="396622"/>
                </a:cubicBezTo>
                <a:cubicBezTo>
                  <a:pt x="858135" y="367593"/>
                  <a:pt x="871885" y="339941"/>
                  <a:pt x="895846" y="323264"/>
                </a:cubicBezTo>
                <a:cubicBezTo>
                  <a:pt x="929805" y="303412"/>
                  <a:pt x="969054" y="294315"/>
                  <a:pt x="1008355" y="297187"/>
                </a:cubicBezTo>
                <a:lnTo>
                  <a:pt x="1075131" y="297187"/>
                </a:lnTo>
                <a:cubicBezTo>
                  <a:pt x="1073055" y="261994"/>
                  <a:pt x="1049354" y="244393"/>
                  <a:pt x="1004028" y="244385"/>
                </a:cubicBezTo>
                <a:cubicBezTo>
                  <a:pt x="987451" y="244471"/>
                  <a:pt x="970983" y="247057"/>
                  <a:pt x="955188" y="252054"/>
                </a:cubicBezTo>
                <a:cubicBezTo>
                  <a:pt x="939997" y="256519"/>
                  <a:pt x="925752" y="263696"/>
                  <a:pt x="913154" y="273234"/>
                </a:cubicBezTo>
                <a:lnTo>
                  <a:pt x="873584" y="194057"/>
                </a:lnTo>
                <a:cubicBezTo>
                  <a:pt x="894364" y="180816"/>
                  <a:pt x="917252" y="171163"/>
                  <a:pt x="941277" y="165508"/>
                </a:cubicBezTo>
                <a:cubicBezTo>
                  <a:pt x="967431" y="158818"/>
                  <a:pt x="994328" y="155420"/>
                  <a:pt x="1021335" y="155392"/>
                </a:cubicBezTo>
                <a:close/>
                <a:moveTo>
                  <a:pt x="3358183" y="38150"/>
                </a:moveTo>
                <a:lnTo>
                  <a:pt x="3475660" y="38150"/>
                </a:lnTo>
                <a:lnTo>
                  <a:pt x="3475660" y="493610"/>
                </a:lnTo>
                <a:lnTo>
                  <a:pt x="3358183" y="493610"/>
                </a:lnTo>
                <a:close/>
                <a:moveTo>
                  <a:pt x="1266767" y="38150"/>
                </a:moveTo>
                <a:lnTo>
                  <a:pt x="1384231" y="38150"/>
                </a:lnTo>
                <a:lnTo>
                  <a:pt x="1384231" y="493610"/>
                </a:lnTo>
                <a:lnTo>
                  <a:pt x="1266767" y="493610"/>
                </a:lnTo>
                <a:close/>
                <a:moveTo>
                  <a:pt x="2835198" y="84"/>
                </a:moveTo>
                <a:cubicBezTo>
                  <a:pt x="2854003" y="-789"/>
                  <a:pt x="2872477" y="5219"/>
                  <a:pt x="2887119" y="16969"/>
                </a:cubicBezTo>
                <a:cubicBezTo>
                  <a:pt x="2900026" y="27628"/>
                  <a:pt x="2907310" y="43566"/>
                  <a:pt x="2906891" y="60230"/>
                </a:cubicBezTo>
                <a:cubicBezTo>
                  <a:pt x="2907345" y="77610"/>
                  <a:pt x="2900121" y="94318"/>
                  <a:pt x="2887119" y="105963"/>
                </a:cubicBezTo>
                <a:cubicBezTo>
                  <a:pt x="2872823" y="118442"/>
                  <a:pt x="2854212" y="124933"/>
                  <a:pt x="2835198" y="124071"/>
                </a:cubicBezTo>
                <a:cubicBezTo>
                  <a:pt x="2816231" y="124943"/>
                  <a:pt x="2797647" y="118580"/>
                  <a:pt x="2783251" y="106288"/>
                </a:cubicBezTo>
                <a:cubicBezTo>
                  <a:pt x="2758667" y="84233"/>
                  <a:pt x="2756745" y="46566"/>
                  <a:pt x="2778957" y="22157"/>
                </a:cubicBezTo>
                <a:cubicBezTo>
                  <a:pt x="2780315" y="20664"/>
                  <a:pt x="2781748" y="19241"/>
                  <a:pt x="2783251" y="17893"/>
                </a:cubicBezTo>
                <a:cubicBezTo>
                  <a:pt x="2797643" y="5592"/>
                  <a:pt x="2816228" y="-779"/>
                  <a:pt x="2835198" y="84"/>
                </a:cubicBezTo>
                <a:close/>
                <a:moveTo>
                  <a:pt x="1519003" y="84"/>
                </a:moveTo>
                <a:cubicBezTo>
                  <a:pt x="1537809" y="-794"/>
                  <a:pt x="1556285" y="5215"/>
                  <a:pt x="1570924" y="16969"/>
                </a:cubicBezTo>
                <a:cubicBezTo>
                  <a:pt x="1583839" y="27623"/>
                  <a:pt x="1591129" y="43563"/>
                  <a:pt x="1590709" y="60229"/>
                </a:cubicBezTo>
                <a:cubicBezTo>
                  <a:pt x="1591165" y="77613"/>
                  <a:pt x="1583936" y="94324"/>
                  <a:pt x="1570924" y="105964"/>
                </a:cubicBezTo>
                <a:cubicBezTo>
                  <a:pt x="1556631" y="118446"/>
                  <a:pt x="1538018" y="124938"/>
                  <a:pt x="1519003" y="124072"/>
                </a:cubicBezTo>
                <a:cubicBezTo>
                  <a:pt x="1500040" y="124943"/>
                  <a:pt x="1481460" y="118580"/>
                  <a:pt x="1467069" y="106288"/>
                </a:cubicBezTo>
                <a:cubicBezTo>
                  <a:pt x="1442485" y="84253"/>
                  <a:pt x="1440546" y="46603"/>
                  <a:pt x="1462738" y="22193"/>
                </a:cubicBezTo>
                <a:cubicBezTo>
                  <a:pt x="1464107" y="20688"/>
                  <a:pt x="1465553" y="19252"/>
                  <a:pt x="1467069" y="17893"/>
                </a:cubicBezTo>
                <a:cubicBezTo>
                  <a:pt x="1481457" y="5592"/>
                  <a:pt x="1500037" y="-779"/>
                  <a:pt x="1519003" y="84"/>
                </a:cubicBezTo>
                <a:close/>
              </a:path>
            </a:pathLst>
          </a:custGeom>
          <a:solidFill>
            <a:schemeClr val="tx1"/>
          </a:solidFill>
          <a:ln w="118527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4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3B6229-D19C-B24C-B97E-6C98BACE8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98279C37-FFD7-42C9-AFA9-E5F039B70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6424847"/>
            <a:ext cx="403225" cy="365125"/>
          </a:xfrm>
        </p:spPr>
        <p:txBody>
          <a:bodyPr/>
          <a:lstStyle/>
          <a:p>
            <a:fld id="{69EC288C-231A-410C-862F-6ABBF6280EC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4097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_ble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C79342F-2C12-451C-B26C-0ED765B92DF0}"/>
              </a:ext>
            </a:extLst>
          </p:cNvPr>
          <p:cNvSpPr/>
          <p:nvPr userDrawn="1"/>
        </p:nvSpPr>
        <p:spPr>
          <a:xfrm>
            <a:off x="8109600" y="-1"/>
            <a:ext cx="4082401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23" name="Espace réservé pour une image  12">
            <a:extLst>
              <a:ext uri="{FF2B5EF4-FFF2-40B4-BE49-F238E27FC236}">
                <a16:creationId xmlns:a16="http://schemas.microsoft.com/office/drawing/2014/main" id="{A8AD257B-A9B5-4497-903C-18D3358F45E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727452" y="754064"/>
            <a:ext cx="6919913" cy="53498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B86FBEE-FDAD-204B-AFDC-A1A2C1477E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10564754" y="3121874"/>
            <a:ext cx="1709672" cy="819607"/>
          </a:xfrm>
          <a:ln w="28575">
            <a:solidFill>
              <a:schemeClr val="bg1"/>
            </a:solidFill>
          </a:ln>
        </p:spPr>
        <p:txBody>
          <a:bodyPr wrap="none" lIns="360000" tIns="180000" rIns="360000" bIns="144000" anchor="ctr" anchorCtr="0">
            <a:spAutoFit/>
          </a:bodyPr>
          <a:lstStyle>
            <a:lvl1pPr marL="0" indent="0" algn="ctr">
              <a:buNone/>
              <a:defRPr sz="3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4" name="Graphique 19">
            <a:extLst>
              <a:ext uri="{FF2B5EF4-FFF2-40B4-BE49-F238E27FC236}">
                <a16:creationId xmlns:a16="http://schemas.microsoft.com/office/drawing/2014/main" id="{4768D7BE-8C6F-49AB-BAD9-7BB5A651C183}"/>
              </a:ext>
            </a:extLst>
          </p:cNvPr>
          <p:cNvSpPr/>
          <p:nvPr/>
        </p:nvSpPr>
        <p:spPr>
          <a:xfrm rot="16200000">
            <a:off x="11905623" y="6561853"/>
            <a:ext cx="168784" cy="104083"/>
          </a:xfrm>
          <a:custGeom>
            <a:avLst/>
            <a:gdLst>
              <a:gd name="connsiteX0" fmla="*/ 149093 w 168784"/>
              <a:gd name="connsiteY0" fmla="*/ 0 h 104083"/>
              <a:gd name="connsiteX1" fmla="*/ 84392 w 168784"/>
              <a:gd name="connsiteY1" fmla="*/ 64701 h 104083"/>
              <a:gd name="connsiteX2" fmla="*/ 19691 w 168784"/>
              <a:gd name="connsiteY2" fmla="*/ 0 h 104083"/>
              <a:gd name="connsiteX3" fmla="*/ 0 w 168784"/>
              <a:gd name="connsiteY3" fmla="*/ 19691 h 104083"/>
              <a:gd name="connsiteX4" fmla="*/ 84392 w 168784"/>
              <a:gd name="connsiteY4" fmla="*/ 104083 h 104083"/>
              <a:gd name="connsiteX5" fmla="*/ 168784 w 168784"/>
              <a:gd name="connsiteY5" fmla="*/ 19691 h 10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784" h="104083">
                <a:moveTo>
                  <a:pt x="149093" y="0"/>
                </a:moveTo>
                <a:lnTo>
                  <a:pt x="84392" y="64701"/>
                </a:lnTo>
                <a:lnTo>
                  <a:pt x="19691" y="0"/>
                </a:lnTo>
                <a:lnTo>
                  <a:pt x="0" y="19691"/>
                </a:lnTo>
                <a:lnTo>
                  <a:pt x="84392" y="104083"/>
                </a:lnTo>
                <a:lnTo>
                  <a:pt x="168784" y="19691"/>
                </a:lnTo>
                <a:close/>
              </a:path>
            </a:pathLst>
          </a:custGeom>
          <a:solidFill>
            <a:schemeClr val="bg1"/>
          </a:solidFill>
          <a:ln w="529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400"/>
          </a:p>
        </p:txBody>
      </p:sp>
      <p:sp>
        <p:nvSpPr>
          <p:cNvPr id="10" name="Forme libre 35">
            <a:extLst>
              <a:ext uri="{FF2B5EF4-FFF2-40B4-BE49-F238E27FC236}">
                <a16:creationId xmlns:a16="http://schemas.microsoft.com/office/drawing/2014/main" id="{15FC83DE-BBCE-0B43-B8CB-30E04D2FAC44}"/>
              </a:ext>
            </a:extLst>
          </p:cNvPr>
          <p:cNvSpPr>
            <a:spLocks noChangeAspect="1"/>
          </p:cNvSpPr>
          <p:nvPr userDrawn="1"/>
        </p:nvSpPr>
        <p:spPr>
          <a:xfrm>
            <a:off x="10647162" y="6516532"/>
            <a:ext cx="1031033" cy="181755"/>
          </a:xfrm>
          <a:custGeom>
            <a:avLst/>
            <a:gdLst>
              <a:gd name="connsiteX0" fmla="*/ 3115860 w 3475660"/>
              <a:gd name="connsiteY0" fmla="*/ 357959 h 612701"/>
              <a:gd name="connsiteX1" fmla="*/ 3064542 w 3475660"/>
              <a:gd name="connsiteY1" fmla="*/ 391703 h 612701"/>
              <a:gd name="connsiteX2" fmla="*/ 3076290 w 3475660"/>
              <a:gd name="connsiteY2" fmla="*/ 416256 h 612701"/>
              <a:gd name="connsiteX3" fmla="*/ 3108439 w 3475660"/>
              <a:gd name="connsiteY3" fmla="*/ 425473 h 612701"/>
              <a:gd name="connsiteX4" fmla="*/ 3144285 w 3475660"/>
              <a:gd name="connsiteY4" fmla="*/ 415656 h 612701"/>
              <a:gd name="connsiteX5" fmla="*/ 3166548 w 3475660"/>
              <a:gd name="connsiteY5" fmla="*/ 386807 h 612701"/>
              <a:gd name="connsiteX6" fmla="*/ 3166548 w 3475660"/>
              <a:gd name="connsiteY6" fmla="*/ 357959 h 612701"/>
              <a:gd name="connsiteX7" fmla="*/ 1024432 w 3475660"/>
              <a:gd name="connsiteY7" fmla="*/ 357958 h 612701"/>
              <a:gd name="connsiteX8" fmla="*/ 973127 w 3475660"/>
              <a:gd name="connsiteY8" fmla="*/ 391702 h 612701"/>
              <a:gd name="connsiteX9" fmla="*/ 984862 w 3475660"/>
              <a:gd name="connsiteY9" fmla="*/ 416256 h 612701"/>
              <a:gd name="connsiteX10" fmla="*/ 1017010 w 3475660"/>
              <a:gd name="connsiteY10" fmla="*/ 425472 h 612701"/>
              <a:gd name="connsiteX11" fmla="*/ 1052870 w 3475660"/>
              <a:gd name="connsiteY11" fmla="*/ 415655 h 612701"/>
              <a:gd name="connsiteX12" fmla="*/ 1052870 w 3475660"/>
              <a:gd name="connsiteY12" fmla="*/ 415655 h 612701"/>
              <a:gd name="connsiteX13" fmla="*/ 1075133 w 3475660"/>
              <a:gd name="connsiteY13" fmla="*/ 386806 h 612701"/>
              <a:gd name="connsiteX14" fmla="*/ 1075133 w 3475660"/>
              <a:gd name="connsiteY14" fmla="*/ 357958 h 612701"/>
              <a:gd name="connsiteX15" fmla="*/ 189955 w 3475660"/>
              <a:gd name="connsiteY15" fmla="*/ 248088 h 612701"/>
              <a:gd name="connsiteX16" fmla="*/ 139565 w 3475660"/>
              <a:gd name="connsiteY16" fmla="*/ 268208 h 612701"/>
              <a:gd name="connsiteX17" fmla="*/ 138526 w 3475660"/>
              <a:gd name="connsiteY17" fmla="*/ 269239 h 612701"/>
              <a:gd name="connsiteX18" fmla="*/ 118741 w 3475660"/>
              <a:gd name="connsiteY18" fmla="*/ 327262 h 612701"/>
              <a:gd name="connsiteX19" fmla="*/ 138526 w 3475660"/>
              <a:gd name="connsiteY19" fmla="*/ 385258 h 612701"/>
              <a:gd name="connsiteX20" fmla="*/ 238792 w 3475660"/>
              <a:gd name="connsiteY20" fmla="*/ 386374 h 612701"/>
              <a:gd name="connsiteX21" fmla="*/ 239915 w 3475660"/>
              <a:gd name="connsiteY21" fmla="*/ 385258 h 612701"/>
              <a:gd name="connsiteX22" fmla="*/ 259700 w 3475660"/>
              <a:gd name="connsiteY22" fmla="*/ 327262 h 612701"/>
              <a:gd name="connsiteX23" fmla="*/ 239915 w 3475660"/>
              <a:gd name="connsiteY23" fmla="*/ 269239 h 612701"/>
              <a:gd name="connsiteX24" fmla="*/ 189955 w 3475660"/>
              <a:gd name="connsiteY24" fmla="*/ 248088 h 612701"/>
              <a:gd name="connsiteX25" fmla="*/ 2160117 w 3475660"/>
              <a:gd name="connsiteY25" fmla="*/ 248083 h 612701"/>
              <a:gd name="connsiteX26" fmla="*/ 2109437 w 3475660"/>
              <a:gd name="connsiteY26" fmla="*/ 268909 h 612701"/>
              <a:gd name="connsiteX27" fmla="*/ 2109406 w 3475660"/>
              <a:gd name="connsiteY27" fmla="*/ 268939 h 612701"/>
              <a:gd name="connsiteX28" fmla="*/ 2089608 w 3475660"/>
              <a:gd name="connsiteY28" fmla="*/ 326637 h 612701"/>
              <a:gd name="connsiteX29" fmla="*/ 2109406 w 3475660"/>
              <a:gd name="connsiteY29" fmla="*/ 385258 h 612701"/>
              <a:gd name="connsiteX30" fmla="*/ 2209651 w 3475660"/>
              <a:gd name="connsiteY30" fmla="*/ 386383 h 612701"/>
              <a:gd name="connsiteX31" fmla="*/ 2210783 w 3475660"/>
              <a:gd name="connsiteY31" fmla="*/ 385258 h 612701"/>
              <a:gd name="connsiteX32" fmla="*/ 2230581 w 3475660"/>
              <a:gd name="connsiteY32" fmla="*/ 326637 h 612701"/>
              <a:gd name="connsiteX33" fmla="*/ 2210783 w 3475660"/>
              <a:gd name="connsiteY33" fmla="*/ 268939 h 612701"/>
              <a:gd name="connsiteX34" fmla="*/ 2160117 w 3475660"/>
              <a:gd name="connsiteY34" fmla="*/ 248083 h 612701"/>
              <a:gd name="connsiteX35" fmla="*/ 2776459 w 3475660"/>
              <a:gd name="connsiteY35" fmla="*/ 160913 h 612701"/>
              <a:gd name="connsiteX36" fmla="*/ 2893911 w 3475660"/>
              <a:gd name="connsiteY36" fmla="*/ 160913 h 612701"/>
              <a:gd name="connsiteX37" fmla="*/ 2893911 w 3475660"/>
              <a:gd name="connsiteY37" fmla="*/ 493610 h 612701"/>
              <a:gd name="connsiteX38" fmla="*/ 2776459 w 3475660"/>
              <a:gd name="connsiteY38" fmla="*/ 493610 h 612701"/>
              <a:gd name="connsiteX39" fmla="*/ 449487 w 3475660"/>
              <a:gd name="connsiteY39" fmla="*/ 160913 h 612701"/>
              <a:gd name="connsiteX40" fmla="*/ 566950 w 3475660"/>
              <a:gd name="connsiteY40" fmla="*/ 160913 h 612701"/>
              <a:gd name="connsiteX41" fmla="*/ 566950 w 3475660"/>
              <a:gd name="connsiteY41" fmla="*/ 327861 h 612701"/>
              <a:gd name="connsiteX42" fmla="*/ 581163 w 3475660"/>
              <a:gd name="connsiteY42" fmla="*/ 382511 h 612701"/>
              <a:gd name="connsiteX43" fmla="*/ 622594 w 3475660"/>
              <a:gd name="connsiteY43" fmla="*/ 399696 h 612701"/>
              <a:gd name="connsiteX44" fmla="*/ 668025 w 3475660"/>
              <a:gd name="connsiteY44" fmla="*/ 380364 h 612701"/>
              <a:gd name="connsiteX45" fmla="*/ 685647 w 3475660"/>
              <a:gd name="connsiteY45" fmla="*/ 321117 h 612701"/>
              <a:gd name="connsiteX46" fmla="*/ 685647 w 3475660"/>
              <a:gd name="connsiteY46" fmla="*/ 160913 h 612701"/>
              <a:gd name="connsiteX47" fmla="*/ 803111 w 3475660"/>
              <a:gd name="connsiteY47" fmla="*/ 160913 h 612701"/>
              <a:gd name="connsiteX48" fmla="*/ 803111 w 3475660"/>
              <a:gd name="connsiteY48" fmla="*/ 493610 h 612701"/>
              <a:gd name="connsiteX49" fmla="*/ 691207 w 3475660"/>
              <a:gd name="connsiteY49" fmla="*/ 493610 h 612701"/>
              <a:gd name="connsiteX50" fmla="*/ 691207 w 3475660"/>
              <a:gd name="connsiteY50" fmla="*/ 458018 h 612701"/>
              <a:gd name="connsiteX51" fmla="*/ 646694 w 3475660"/>
              <a:gd name="connsiteY51" fmla="*/ 488690 h 612701"/>
              <a:gd name="connsiteX52" fmla="*/ 591679 w 3475660"/>
              <a:gd name="connsiteY52" fmla="*/ 499130 h 612701"/>
              <a:gd name="connsiteX53" fmla="*/ 488126 w 3475660"/>
              <a:gd name="connsiteY53" fmla="*/ 461065 h 612701"/>
              <a:gd name="connsiteX54" fmla="*/ 449487 w 3475660"/>
              <a:gd name="connsiteY54" fmla="*/ 346894 h 612701"/>
              <a:gd name="connsiteX55" fmla="*/ 1460265 w 3475660"/>
              <a:gd name="connsiteY55" fmla="*/ 160913 h 612701"/>
              <a:gd name="connsiteX56" fmla="*/ 1577729 w 3475660"/>
              <a:gd name="connsiteY56" fmla="*/ 160913 h 612701"/>
              <a:gd name="connsiteX57" fmla="*/ 1577729 w 3475660"/>
              <a:gd name="connsiteY57" fmla="*/ 493610 h 612701"/>
              <a:gd name="connsiteX58" fmla="*/ 1460265 w 3475660"/>
              <a:gd name="connsiteY58" fmla="*/ 493610 h 612701"/>
              <a:gd name="connsiteX59" fmla="*/ 1797198 w 3475660"/>
              <a:gd name="connsiteY59" fmla="*/ 155395 h 612701"/>
              <a:gd name="connsiteX60" fmla="*/ 1869521 w 3475660"/>
              <a:gd name="connsiteY60" fmla="*/ 162763 h 612701"/>
              <a:gd name="connsiteX61" fmla="*/ 1929492 w 3475660"/>
              <a:gd name="connsiteY61" fmla="*/ 183619 h 612701"/>
              <a:gd name="connsiteX62" fmla="*/ 1894249 w 3475660"/>
              <a:gd name="connsiteY62" fmla="*/ 262797 h 612701"/>
              <a:gd name="connsiteX63" fmla="*/ 1797815 w 3475660"/>
              <a:gd name="connsiteY63" fmla="*/ 238243 h 612701"/>
              <a:gd name="connsiteX64" fmla="*/ 1757012 w 3475660"/>
              <a:gd name="connsiteY64" fmla="*/ 244689 h 612701"/>
              <a:gd name="connsiteX65" fmla="*/ 1744019 w 3475660"/>
              <a:gd name="connsiteY65" fmla="*/ 261573 h 612701"/>
              <a:gd name="connsiteX66" fmla="*/ 1758244 w 3475660"/>
              <a:gd name="connsiteY66" fmla="*/ 277859 h 612701"/>
              <a:gd name="connsiteX67" fmla="*/ 1805235 w 3475660"/>
              <a:gd name="connsiteY67" fmla="*/ 287350 h 612701"/>
              <a:gd name="connsiteX68" fmla="*/ 1873848 w 3475660"/>
              <a:gd name="connsiteY68" fmla="*/ 301487 h 612701"/>
              <a:gd name="connsiteX69" fmla="*/ 1921153 w 3475660"/>
              <a:gd name="connsiteY69" fmla="*/ 330635 h 612701"/>
              <a:gd name="connsiteX70" fmla="*/ 1941240 w 3475660"/>
              <a:gd name="connsiteY70" fmla="*/ 389881 h 612701"/>
              <a:gd name="connsiteX71" fmla="*/ 1922071 w 3475660"/>
              <a:gd name="connsiteY71" fmla="*/ 446030 h 612701"/>
              <a:gd name="connsiteX72" fmla="*/ 1865509 w 3475660"/>
              <a:gd name="connsiteY72" fmla="*/ 485019 h 612701"/>
              <a:gd name="connsiteX73" fmla="*/ 1775552 w 3475660"/>
              <a:gd name="connsiteY73" fmla="*/ 499131 h 612701"/>
              <a:gd name="connsiteX74" fmla="*/ 1692716 w 3475660"/>
              <a:gd name="connsiteY74" fmla="*/ 489614 h 612701"/>
              <a:gd name="connsiteX75" fmla="*/ 1692716 w 3475660"/>
              <a:gd name="connsiteY75" fmla="*/ 489614 h 612701"/>
              <a:gd name="connsiteX76" fmla="*/ 1627185 w 3475660"/>
              <a:gd name="connsiteY76" fmla="*/ 464762 h 612701"/>
              <a:gd name="connsiteX77" fmla="*/ 1662416 w 3475660"/>
              <a:gd name="connsiteY77" fmla="*/ 384960 h 612701"/>
              <a:gd name="connsiteX78" fmla="*/ 1716827 w 3475660"/>
              <a:gd name="connsiteY78" fmla="*/ 407365 h 612701"/>
              <a:gd name="connsiteX79" fmla="*/ 1779264 w 3475660"/>
              <a:gd name="connsiteY79" fmla="*/ 415657 h 612701"/>
              <a:gd name="connsiteX80" fmla="*/ 1819765 w 3475660"/>
              <a:gd name="connsiteY80" fmla="*/ 409813 h 612701"/>
              <a:gd name="connsiteX81" fmla="*/ 1831814 w 3475660"/>
              <a:gd name="connsiteY81" fmla="*/ 392953 h 612701"/>
              <a:gd name="connsiteX82" fmla="*/ 1817286 w 3475660"/>
              <a:gd name="connsiteY82" fmla="*/ 377292 h 612701"/>
              <a:gd name="connsiteX83" fmla="*/ 1771226 w 3475660"/>
              <a:gd name="connsiteY83" fmla="*/ 368375 h 612701"/>
              <a:gd name="connsiteX84" fmla="*/ 1702915 w 3475660"/>
              <a:gd name="connsiteY84" fmla="*/ 355487 h 612701"/>
              <a:gd name="connsiteX85" fmla="*/ 1654377 w 3475660"/>
              <a:gd name="connsiteY85" fmla="*/ 326039 h 612701"/>
              <a:gd name="connsiteX86" fmla="*/ 1633976 w 3475660"/>
              <a:gd name="connsiteY86" fmla="*/ 265869 h 612701"/>
              <a:gd name="connsiteX87" fmla="*/ 1653145 w 3475660"/>
              <a:gd name="connsiteY87" fmla="*/ 209096 h 612701"/>
              <a:gd name="connsiteX88" fmla="*/ 1709091 w 3475660"/>
              <a:gd name="connsiteY88" fmla="*/ 169807 h 612701"/>
              <a:gd name="connsiteX89" fmla="*/ 1797198 w 3475660"/>
              <a:gd name="connsiteY89" fmla="*/ 155395 h 612701"/>
              <a:gd name="connsiteX90" fmla="*/ 164498 w 3475660"/>
              <a:gd name="connsiteY90" fmla="*/ 155394 h 612701"/>
              <a:gd name="connsiteX91" fmla="*/ 263410 w 3475660"/>
              <a:gd name="connsiteY91" fmla="*/ 194059 h 612701"/>
              <a:gd name="connsiteX92" fmla="*/ 263410 w 3475660"/>
              <a:gd name="connsiteY92" fmla="*/ 160913 h 612701"/>
              <a:gd name="connsiteX93" fmla="*/ 375302 w 3475660"/>
              <a:gd name="connsiteY93" fmla="*/ 160913 h 612701"/>
              <a:gd name="connsiteX94" fmla="*/ 375302 w 3475660"/>
              <a:gd name="connsiteY94" fmla="*/ 612701 h 612701"/>
              <a:gd name="connsiteX95" fmla="*/ 257838 w 3475660"/>
              <a:gd name="connsiteY95" fmla="*/ 612701 h 612701"/>
              <a:gd name="connsiteX96" fmla="*/ 257838 w 3475660"/>
              <a:gd name="connsiteY96" fmla="*/ 464137 h 612701"/>
              <a:gd name="connsiteX97" fmla="*/ 164498 w 3475660"/>
              <a:gd name="connsiteY97" fmla="*/ 499129 h 612701"/>
              <a:gd name="connsiteX98" fmla="*/ 81347 w 3475660"/>
              <a:gd name="connsiteY98" fmla="*/ 477949 h 612701"/>
              <a:gd name="connsiteX99" fmla="*/ 21992 w 3475660"/>
              <a:gd name="connsiteY99" fmla="*/ 417803 h 612701"/>
              <a:gd name="connsiteX100" fmla="*/ 45 w 3475660"/>
              <a:gd name="connsiteY100" fmla="*/ 327262 h 612701"/>
              <a:gd name="connsiteX101" fmla="*/ 21992 w 3475660"/>
              <a:gd name="connsiteY101" fmla="*/ 236720 h 612701"/>
              <a:gd name="connsiteX102" fmla="*/ 81347 w 3475660"/>
              <a:gd name="connsiteY102" fmla="*/ 176550 h 612701"/>
              <a:gd name="connsiteX103" fmla="*/ 164498 w 3475660"/>
              <a:gd name="connsiteY103" fmla="*/ 155394 h 612701"/>
              <a:gd name="connsiteX104" fmla="*/ 3112765 w 3475660"/>
              <a:gd name="connsiteY104" fmla="*/ 155393 h 612701"/>
              <a:gd name="connsiteX105" fmla="*/ 3240129 w 3475660"/>
              <a:gd name="connsiteY105" fmla="*/ 193134 h 612701"/>
              <a:gd name="connsiteX106" fmla="*/ 3284000 w 3475660"/>
              <a:gd name="connsiteY106" fmla="*/ 308853 h 612701"/>
              <a:gd name="connsiteX107" fmla="*/ 3284000 w 3475660"/>
              <a:gd name="connsiteY107" fmla="*/ 493610 h 612701"/>
              <a:gd name="connsiteX108" fmla="*/ 3174598 w 3475660"/>
              <a:gd name="connsiteY108" fmla="*/ 493610 h 612701"/>
              <a:gd name="connsiteX109" fmla="*/ 3174598 w 3475660"/>
              <a:gd name="connsiteY109" fmla="*/ 450649 h 612701"/>
              <a:gd name="connsiteX110" fmla="*/ 3075661 w 3475660"/>
              <a:gd name="connsiteY110" fmla="*/ 499130 h 612701"/>
              <a:gd name="connsiteX111" fmla="*/ 3008294 w 3475660"/>
              <a:gd name="connsiteY111" fmla="*/ 485642 h 612701"/>
              <a:gd name="connsiteX112" fmla="*/ 2965327 w 3475660"/>
              <a:gd name="connsiteY112" fmla="*/ 449100 h 612701"/>
              <a:gd name="connsiteX113" fmla="*/ 2950787 w 3475660"/>
              <a:gd name="connsiteY113" fmla="*/ 396623 h 612701"/>
              <a:gd name="connsiteX114" fmla="*/ 2987262 w 3475660"/>
              <a:gd name="connsiteY114" fmla="*/ 323265 h 612701"/>
              <a:gd name="connsiteX115" fmla="*/ 3099783 w 3475660"/>
              <a:gd name="connsiteY115" fmla="*/ 297189 h 612701"/>
              <a:gd name="connsiteX116" fmla="*/ 3166547 w 3475660"/>
              <a:gd name="connsiteY116" fmla="*/ 297189 h 612701"/>
              <a:gd name="connsiteX117" fmla="*/ 3095457 w 3475660"/>
              <a:gd name="connsiteY117" fmla="*/ 244387 h 612701"/>
              <a:gd name="connsiteX118" fmla="*/ 3046605 w 3475660"/>
              <a:gd name="connsiteY118" fmla="*/ 252055 h 612701"/>
              <a:gd name="connsiteX119" fmla="*/ 3004570 w 3475660"/>
              <a:gd name="connsiteY119" fmla="*/ 273236 h 612701"/>
              <a:gd name="connsiteX120" fmla="*/ 2965000 w 3475660"/>
              <a:gd name="connsiteY120" fmla="*/ 194058 h 612701"/>
              <a:gd name="connsiteX121" fmla="*/ 3032694 w 3475660"/>
              <a:gd name="connsiteY121" fmla="*/ 165509 h 612701"/>
              <a:gd name="connsiteX122" fmla="*/ 3112765 w 3475660"/>
              <a:gd name="connsiteY122" fmla="*/ 155393 h 612701"/>
              <a:gd name="connsiteX123" fmla="*/ 2574912 w 3475660"/>
              <a:gd name="connsiteY123" fmla="*/ 155393 h 612701"/>
              <a:gd name="connsiteX124" fmla="*/ 2673221 w 3475660"/>
              <a:gd name="connsiteY124" fmla="*/ 179621 h 612701"/>
              <a:gd name="connsiteX125" fmla="*/ 2731934 w 3475660"/>
              <a:gd name="connsiteY125" fmla="*/ 246835 h 612701"/>
              <a:gd name="connsiteX126" fmla="*/ 2641072 w 3475660"/>
              <a:gd name="connsiteY126" fmla="*/ 292893 h 612701"/>
              <a:gd name="connsiteX127" fmla="*/ 2574283 w 3475660"/>
              <a:gd name="connsiteY127" fmla="*/ 248082 h 612701"/>
              <a:gd name="connsiteX128" fmla="*/ 2522060 w 3475660"/>
              <a:gd name="connsiteY128" fmla="*/ 268938 h 612701"/>
              <a:gd name="connsiteX129" fmla="*/ 2501332 w 3475660"/>
              <a:gd name="connsiteY129" fmla="*/ 326636 h 612701"/>
              <a:gd name="connsiteX130" fmla="*/ 2522060 w 3475660"/>
              <a:gd name="connsiteY130" fmla="*/ 385257 h 612701"/>
              <a:gd name="connsiteX131" fmla="*/ 2574283 w 3475660"/>
              <a:gd name="connsiteY131" fmla="*/ 406438 h 612701"/>
              <a:gd name="connsiteX132" fmla="*/ 2641072 w 3475660"/>
              <a:gd name="connsiteY132" fmla="*/ 361629 h 612701"/>
              <a:gd name="connsiteX133" fmla="*/ 2731934 w 3475660"/>
              <a:gd name="connsiteY133" fmla="*/ 407662 h 612701"/>
              <a:gd name="connsiteX134" fmla="*/ 2673221 w 3475660"/>
              <a:gd name="connsiteY134" fmla="*/ 474876 h 612701"/>
              <a:gd name="connsiteX135" fmla="*/ 2574913 w 3475660"/>
              <a:gd name="connsiteY135" fmla="*/ 499129 h 612701"/>
              <a:gd name="connsiteX136" fmla="*/ 2475371 w 3475660"/>
              <a:gd name="connsiteY136" fmla="*/ 477025 h 612701"/>
              <a:gd name="connsiteX137" fmla="*/ 2475371 w 3475660"/>
              <a:gd name="connsiteY137" fmla="*/ 477025 h 612701"/>
              <a:gd name="connsiteX138" fmla="*/ 2398115 w 3475660"/>
              <a:gd name="connsiteY138" fmla="*/ 253881 h 612701"/>
              <a:gd name="connsiteX139" fmla="*/ 2475371 w 3475660"/>
              <a:gd name="connsiteY139" fmla="*/ 177173 h 612701"/>
              <a:gd name="connsiteX140" fmla="*/ 2574912 w 3475660"/>
              <a:gd name="connsiteY140" fmla="*/ 155393 h 612701"/>
              <a:gd name="connsiteX141" fmla="*/ 2160246 w 3475660"/>
              <a:gd name="connsiteY141" fmla="*/ 155393 h 612701"/>
              <a:gd name="connsiteX142" fmla="*/ 2257774 w 3475660"/>
              <a:gd name="connsiteY142" fmla="*/ 177173 h 612701"/>
              <a:gd name="connsiteX143" fmla="*/ 2325166 w 3475660"/>
              <a:gd name="connsiteY143" fmla="*/ 237943 h 612701"/>
              <a:gd name="connsiteX144" fmla="*/ 2270543 w 3475660"/>
              <a:gd name="connsiteY144" fmla="*/ 469892 h 612701"/>
              <a:gd name="connsiteX145" fmla="*/ 2257774 w 3475660"/>
              <a:gd name="connsiteY145" fmla="*/ 477025 h 612701"/>
              <a:gd name="connsiteX146" fmla="*/ 2063044 w 3475660"/>
              <a:gd name="connsiteY146" fmla="*/ 477025 h 612701"/>
              <a:gd name="connsiteX147" fmla="*/ 2063044 w 3475660"/>
              <a:gd name="connsiteY147" fmla="*/ 477025 h 612701"/>
              <a:gd name="connsiteX148" fmla="*/ 1970924 w 3475660"/>
              <a:gd name="connsiteY148" fmla="*/ 326637 h 612701"/>
              <a:gd name="connsiteX149" fmla="*/ 2062717 w 3475660"/>
              <a:gd name="connsiteY149" fmla="*/ 177173 h 612701"/>
              <a:gd name="connsiteX150" fmla="*/ 2160246 w 3475660"/>
              <a:gd name="connsiteY150" fmla="*/ 155393 h 612701"/>
              <a:gd name="connsiteX151" fmla="*/ 1021335 w 3475660"/>
              <a:gd name="connsiteY151" fmla="*/ 155392 h 612701"/>
              <a:gd name="connsiteX152" fmla="*/ 1148701 w 3475660"/>
              <a:gd name="connsiteY152" fmla="*/ 193133 h 612701"/>
              <a:gd name="connsiteX153" fmla="*/ 1192584 w 3475660"/>
              <a:gd name="connsiteY153" fmla="*/ 308853 h 612701"/>
              <a:gd name="connsiteX154" fmla="*/ 1192584 w 3475660"/>
              <a:gd name="connsiteY154" fmla="*/ 493609 h 612701"/>
              <a:gd name="connsiteX155" fmla="*/ 1083170 w 3475660"/>
              <a:gd name="connsiteY155" fmla="*/ 493609 h 612701"/>
              <a:gd name="connsiteX156" fmla="*/ 1083170 w 3475660"/>
              <a:gd name="connsiteY156" fmla="*/ 450648 h 612701"/>
              <a:gd name="connsiteX157" fmla="*/ 984245 w 3475660"/>
              <a:gd name="connsiteY157" fmla="*/ 499128 h 612701"/>
              <a:gd name="connsiteX158" fmla="*/ 916866 w 3475660"/>
              <a:gd name="connsiteY158" fmla="*/ 485641 h 612701"/>
              <a:gd name="connsiteX159" fmla="*/ 873899 w 3475660"/>
              <a:gd name="connsiteY159" fmla="*/ 449099 h 612701"/>
              <a:gd name="connsiteX160" fmla="*/ 859371 w 3475660"/>
              <a:gd name="connsiteY160" fmla="*/ 396622 h 612701"/>
              <a:gd name="connsiteX161" fmla="*/ 895846 w 3475660"/>
              <a:gd name="connsiteY161" fmla="*/ 323264 h 612701"/>
              <a:gd name="connsiteX162" fmla="*/ 1008355 w 3475660"/>
              <a:gd name="connsiteY162" fmla="*/ 297187 h 612701"/>
              <a:gd name="connsiteX163" fmla="*/ 1075131 w 3475660"/>
              <a:gd name="connsiteY163" fmla="*/ 297187 h 612701"/>
              <a:gd name="connsiteX164" fmla="*/ 1004028 w 3475660"/>
              <a:gd name="connsiteY164" fmla="*/ 244385 h 612701"/>
              <a:gd name="connsiteX165" fmla="*/ 955188 w 3475660"/>
              <a:gd name="connsiteY165" fmla="*/ 252054 h 612701"/>
              <a:gd name="connsiteX166" fmla="*/ 913154 w 3475660"/>
              <a:gd name="connsiteY166" fmla="*/ 273234 h 612701"/>
              <a:gd name="connsiteX167" fmla="*/ 873584 w 3475660"/>
              <a:gd name="connsiteY167" fmla="*/ 194057 h 612701"/>
              <a:gd name="connsiteX168" fmla="*/ 941277 w 3475660"/>
              <a:gd name="connsiteY168" fmla="*/ 165508 h 612701"/>
              <a:gd name="connsiteX169" fmla="*/ 1021335 w 3475660"/>
              <a:gd name="connsiteY169" fmla="*/ 155392 h 612701"/>
              <a:gd name="connsiteX170" fmla="*/ 3358183 w 3475660"/>
              <a:gd name="connsiteY170" fmla="*/ 38150 h 612701"/>
              <a:gd name="connsiteX171" fmla="*/ 3475660 w 3475660"/>
              <a:gd name="connsiteY171" fmla="*/ 38150 h 612701"/>
              <a:gd name="connsiteX172" fmla="*/ 3475660 w 3475660"/>
              <a:gd name="connsiteY172" fmla="*/ 493610 h 612701"/>
              <a:gd name="connsiteX173" fmla="*/ 3358183 w 3475660"/>
              <a:gd name="connsiteY173" fmla="*/ 493610 h 612701"/>
              <a:gd name="connsiteX174" fmla="*/ 1266767 w 3475660"/>
              <a:gd name="connsiteY174" fmla="*/ 38150 h 612701"/>
              <a:gd name="connsiteX175" fmla="*/ 1384231 w 3475660"/>
              <a:gd name="connsiteY175" fmla="*/ 38150 h 612701"/>
              <a:gd name="connsiteX176" fmla="*/ 1384231 w 3475660"/>
              <a:gd name="connsiteY176" fmla="*/ 493610 h 612701"/>
              <a:gd name="connsiteX177" fmla="*/ 1266767 w 3475660"/>
              <a:gd name="connsiteY177" fmla="*/ 493610 h 612701"/>
              <a:gd name="connsiteX178" fmla="*/ 2835198 w 3475660"/>
              <a:gd name="connsiteY178" fmla="*/ 84 h 612701"/>
              <a:gd name="connsiteX179" fmla="*/ 2887119 w 3475660"/>
              <a:gd name="connsiteY179" fmla="*/ 16969 h 612701"/>
              <a:gd name="connsiteX180" fmla="*/ 2906891 w 3475660"/>
              <a:gd name="connsiteY180" fmla="*/ 60230 h 612701"/>
              <a:gd name="connsiteX181" fmla="*/ 2887119 w 3475660"/>
              <a:gd name="connsiteY181" fmla="*/ 105963 h 612701"/>
              <a:gd name="connsiteX182" fmla="*/ 2835198 w 3475660"/>
              <a:gd name="connsiteY182" fmla="*/ 124071 h 612701"/>
              <a:gd name="connsiteX183" fmla="*/ 2783251 w 3475660"/>
              <a:gd name="connsiteY183" fmla="*/ 106288 h 612701"/>
              <a:gd name="connsiteX184" fmla="*/ 2778957 w 3475660"/>
              <a:gd name="connsiteY184" fmla="*/ 22157 h 612701"/>
              <a:gd name="connsiteX185" fmla="*/ 2783251 w 3475660"/>
              <a:gd name="connsiteY185" fmla="*/ 17893 h 612701"/>
              <a:gd name="connsiteX186" fmla="*/ 2835198 w 3475660"/>
              <a:gd name="connsiteY186" fmla="*/ 84 h 612701"/>
              <a:gd name="connsiteX187" fmla="*/ 1519003 w 3475660"/>
              <a:gd name="connsiteY187" fmla="*/ 84 h 612701"/>
              <a:gd name="connsiteX188" fmla="*/ 1570924 w 3475660"/>
              <a:gd name="connsiteY188" fmla="*/ 16969 h 612701"/>
              <a:gd name="connsiteX189" fmla="*/ 1590709 w 3475660"/>
              <a:gd name="connsiteY189" fmla="*/ 60229 h 612701"/>
              <a:gd name="connsiteX190" fmla="*/ 1570924 w 3475660"/>
              <a:gd name="connsiteY190" fmla="*/ 105964 h 612701"/>
              <a:gd name="connsiteX191" fmla="*/ 1519003 w 3475660"/>
              <a:gd name="connsiteY191" fmla="*/ 124072 h 612701"/>
              <a:gd name="connsiteX192" fmla="*/ 1467069 w 3475660"/>
              <a:gd name="connsiteY192" fmla="*/ 106288 h 612701"/>
              <a:gd name="connsiteX193" fmla="*/ 1462738 w 3475660"/>
              <a:gd name="connsiteY193" fmla="*/ 22193 h 612701"/>
              <a:gd name="connsiteX194" fmla="*/ 1467069 w 3475660"/>
              <a:gd name="connsiteY194" fmla="*/ 17893 h 612701"/>
              <a:gd name="connsiteX195" fmla="*/ 1519003 w 3475660"/>
              <a:gd name="connsiteY195" fmla="*/ 84 h 61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3475660" h="612701">
                <a:moveTo>
                  <a:pt x="3115860" y="357959"/>
                </a:moveTo>
                <a:cubicBezTo>
                  <a:pt x="3081648" y="357959"/>
                  <a:pt x="3064542" y="369207"/>
                  <a:pt x="3064542" y="391703"/>
                </a:cubicBezTo>
                <a:cubicBezTo>
                  <a:pt x="3064231" y="401292"/>
                  <a:pt x="3068607" y="410438"/>
                  <a:pt x="3076290" y="416256"/>
                </a:cubicBezTo>
                <a:cubicBezTo>
                  <a:pt x="3085640" y="422867"/>
                  <a:pt x="3096979" y="426118"/>
                  <a:pt x="3108439" y="425473"/>
                </a:cubicBezTo>
                <a:cubicBezTo>
                  <a:pt x="3121096" y="425737"/>
                  <a:pt x="3133554" y="422325"/>
                  <a:pt x="3144285" y="415656"/>
                </a:cubicBezTo>
                <a:cubicBezTo>
                  <a:pt x="3154808" y="408847"/>
                  <a:pt x="3162664" y="398666"/>
                  <a:pt x="3166548" y="386807"/>
                </a:cubicBezTo>
                <a:lnTo>
                  <a:pt x="3166548" y="357959"/>
                </a:lnTo>
                <a:close/>
                <a:moveTo>
                  <a:pt x="1024432" y="357958"/>
                </a:moveTo>
                <a:cubicBezTo>
                  <a:pt x="990220" y="357958"/>
                  <a:pt x="973118" y="369206"/>
                  <a:pt x="973127" y="391702"/>
                </a:cubicBezTo>
                <a:cubicBezTo>
                  <a:pt x="972811" y="401289"/>
                  <a:pt x="977183" y="410436"/>
                  <a:pt x="984862" y="416256"/>
                </a:cubicBezTo>
                <a:cubicBezTo>
                  <a:pt x="994212" y="422864"/>
                  <a:pt x="1005550" y="426114"/>
                  <a:pt x="1017010" y="425472"/>
                </a:cubicBezTo>
                <a:cubicBezTo>
                  <a:pt x="1029670" y="425734"/>
                  <a:pt x="1042133" y="422322"/>
                  <a:pt x="1052870" y="415655"/>
                </a:cubicBezTo>
                <a:lnTo>
                  <a:pt x="1052870" y="415655"/>
                </a:lnTo>
                <a:cubicBezTo>
                  <a:pt x="1063385" y="408839"/>
                  <a:pt x="1071240" y="398661"/>
                  <a:pt x="1075133" y="386806"/>
                </a:cubicBezTo>
                <a:lnTo>
                  <a:pt x="1075133" y="357958"/>
                </a:lnTo>
                <a:close/>
                <a:moveTo>
                  <a:pt x="189955" y="248088"/>
                </a:moveTo>
                <a:cubicBezTo>
                  <a:pt x="171795" y="247901"/>
                  <a:pt x="153564" y="254593"/>
                  <a:pt x="139565" y="268208"/>
                </a:cubicBezTo>
                <a:cubicBezTo>
                  <a:pt x="139215" y="268548"/>
                  <a:pt x="138868" y="268892"/>
                  <a:pt x="138526" y="269239"/>
                </a:cubicBezTo>
                <a:cubicBezTo>
                  <a:pt x="124631" y="285317"/>
                  <a:pt x="117541" y="306110"/>
                  <a:pt x="118741" y="327262"/>
                </a:cubicBezTo>
                <a:cubicBezTo>
                  <a:pt x="117537" y="348407"/>
                  <a:pt x="124628" y="369193"/>
                  <a:pt x="138526" y="385258"/>
                </a:cubicBezTo>
                <a:cubicBezTo>
                  <a:pt x="165903" y="413058"/>
                  <a:pt x="210794" y="413557"/>
                  <a:pt x="238792" y="386374"/>
                </a:cubicBezTo>
                <a:cubicBezTo>
                  <a:pt x="239170" y="386006"/>
                  <a:pt x="239544" y="385634"/>
                  <a:pt x="239915" y="385258"/>
                </a:cubicBezTo>
                <a:cubicBezTo>
                  <a:pt x="253807" y="369190"/>
                  <a:pt x="260898" y="348406"/>
                  <a:pt x="259700" y="327262"/>
                </a:cubicBezTo>
                <a:cubicBezTo>
                  <a:pt x="260893" y="306110"/>
                  <a:pt x="253803" y="285320"/>
                  <a:pt x="239915" y="269239"/>
                </a:cubicBezTo>
                <a:cubicBezTo>
                  <a:pt x="226203" y="255340"/>
                  <a:pt x="208114" y="248274"/>
                  <a:pt x="189955" y="248088"/>
                </a:cubicBezTo>
                <a:close/>
                <a:moveTo>
                  <a:pt x="2160117" y="248083"/>
                </a:moveTo>
                <a:cubicBezTo>
                  <a:pt x="2141777" y="248078"/>
                  <a:pt x="2123434" y="255019"/>
                  <a:pt x="2109437" y="268909"/>
                </a:cubicBezTo>
                <a:cubicBezTo>
                  <a:pt x="2109427" y="268919"/>
                  <a:pt x="2109416" y="268929"/>
                  <a:pt x="2109406" y="268939"/>
                </a:cubicBezTo>
                <a:cubicBezTo>
                  <a:pt x="2095470" y="284866"/>
                  <a:pt x="2088365" y="305575"/>
                  <a:pt x="2089608" y="326637"/>
                </a:cubicBezTo>
                <a:cubicBezTo>
                  <a:pt x="2088334" y="347983"/>
                  <a:pt x="2095429" y="368990"/>
                  <a:pt x="2109406" y="385258"/>
                </a:cubicBezTo>
                <a:cubicBezTo>
                  <a:pt x="2136776" y="413054"/>
                  <a:pt x="2181657" y="413558"/>
                  <a:pt x="2209651" y="386383"/>
                </a:cubicBezTo>
                <a:cubicBezTo>
                  <a:pt x="2210033" y="386012"/>
                  <a:pt x="2210410" y="385637"/>
                  <a:pt x="2210783" y="385258"/>
                </a:cubicBezTo>
                <a:cubicBezTo>
                  <a:pt x="2224750" y="368984"/>
                  <a:pt x="2231843" y="347981"/>
                  <a:pt x="2230581" y="326637"/>
                </a:cubicBezTo>
                <a:cubicBezTo>
                  <a:pt x="2231813" y="305577"/>
                  <a:pt x="2224709" y="284872"/>
                  <a:pt x="2210783" y="268939"/>
                </a:cubicBezTo>
                <a:cubicBezTo>
                  <a:pt x="2196795" y="255041"/>
                  <a:pt x="2178457" y="248089"/>
                  <a:pt x="2160117" y="248083"/>
                </a:cubicBezTo>
                <a:close/>
                <a:moveTo>
                  <a:pt x="2776459" y="160913"/>
                </a:moveTo>
                <a:lnTo>
                  <a:pt x="2893911" y="160913"/>
                </a:lnTo>
                <a:lnTo>
                  <a:pt x="2893911" y="493610"/>
                </a:lnTo>
                <a:lnTo>
                  <a:pt x="2776459" y="493610"/>
                </a:lnTo>
                <a:close/>
                <a:moveTo>
                  <a:pt x="449487" y="160913"/>
                </a:moveTo>
                <a:lnTo>
                  <a:pt x="566950" y="160913"/>
                </a:lnTo>
                <a:lnTo>
                  <a:pt x="566950" y="327861"/>
                </a:lnTo>
                <a:cubicBezTo>
                  <a:pt x="565336" y="347149"/>
                  <a:pt x="570346" y="366411"/>
                  <a:pt x="581163" y="382511"/>
                </a:cubicBezTo>
                <a:cubicBezTo>
                  <a:pt x="591507" y="394357"/>
                  <a:pt x="606837" y="400715"/>
                  <a:pt x="622594" y="399696"/>
                </a:cubicBezTo>
                <a:cubicBezTo>
                  <a:pt x="639871" y="400235"/>
                  <a:pt x="656504" y="393158"/>
                  <a:pt x="668025" y="380364"/>
                </a:cubicBezTo>
                <a:cubicBezTo>
                  <a:pt x="681077" y="363459"/>
                  <a:pt x="687356" y="342350"/>
                  <a:pt x="685647" y="321117"/>
                </a:cubicBezTo>
                <a:lnTo>
                  <a:pt x="685647" y="160913"/>
                </a:lnTo>
                <a:lnTo>
                  <a:pt x="803111" y="160913"/>
                </a:lnTo>
                <a:lnTo>
                  <a:pt x="803111" y="493610"/>
                </a:lnTo>
                <a:lnTo>
                  <a:pt x="691207" y="493610"/>
                </a:lnTo>
                <a:lnTo>
                  <a:pt x="691207" y="458018"/>
                </a:lnTo>
                <a:cubicBezTo>
                  <a:pt x="678911" y="471470"/>
                  <a:pt x="663688" y="481960"/>
                  <a:pt x="646694" y="488690"/>
                </a:cubicBezTo>
                <a:cubicBezTo>
                  <a:pt x="629214" y="495688"/>
                  <a:pt x="610526" y="499234"/>
                  <a:pt x="591679" y="499130"/>
                </a:cubicBezTo>
                <a:cubicBezTo>
                  <a:pt x="553374" y="501014"/>
                  <a:pt x="515961" y="487261"/>
                  <a:pt x="488126" y="461065"/>
                </a:cubicBezTo>
                <a:cubicBezTo>
                  <a:pt x="460196" y="429780"/>
                  <a:pt x="446252" y="388577"/>
                  <a:pt x="449487" y="346894"/>
                </a:cubicBezTo>
                <a:close/>
                <a:moveTo>
                  <a:pt x="1460265" y="160913"/>
                </a:moveTo>
                <a:lnTo>
                  <a:pt x="1577729" y="160913"/>
                </a:lnTo>
                <a:lnTo>
                  <a:pt x="1577729" y="493610"/>
                </a:lnTo>
                <a:lnTo>
                  <a:pt x="1460265" y="493610"/>
                </a:lnTo>
                <a:close/>
                <a:moveTo>
                  <a:pt x="1797198" y="155395"/>
                </a:moveTo>
                <a:cubicBezTo>
                  <a:pt x="1821496" y="155389"/>
                  <a:pt x="1845731" y="157858"/>
                  <a:pt x="1869521" y="162763"/>
                </a:cubicBezTo>
                <a:cubicBezTo>
                  <a:pt x="1890469" y="166623"/>
                  <a:pt x="1910696" y="173657"/>
                  <a:pt x="1929492" y="183619"/>
                </a:cubicBezTo>
                <a:lnTo>
                  <a:pt x="1894249" y="262797"/>
                </a:lnTo>
                <a:cubicBezTo>
                  <a:pt x="1864778" y="246484"/>
                  <a:pt x="1831556" y="238024"/>
                  <a:pt x="1797815" y="238243"/>
                </a:cubicBezTo>
                <a:cubicBezTo>
                  <a:pt x="1783904" y="237430"/>
                  <a:pt x="1769982" y="239629"/>
                  <a:pt x="1757012" y="244689"/>
                </a:cubicBezTo>
                <a:cubicBezTo>
                  <a:pt x="1749661" y="247218"/>
                  <a:pt x="1744544" y="253866"/>
                  <a:pt x="1744019" y="261573"/>
                </a:cubicBezTo>
                <a:cubicBezTo>
                  <a:pt x="1744019" y="269366"/>
                  <a:pt x="1748761" y="274794"/>
                  <a:pt x="1758244" y="277859"/>
                </a:cubicBezTo>
                <a:cubicBezTo>
                  <a:pt x="1773652" y="282165"/>
                  <a:pt x="1789358" y="285337"/>
                  <a:pt x="1805235" y="287350"/>
                </a:cubicBezTo>
                <a:cubicBezTo>
                  <a:pt x="1828401" y="290522"/>
                  <a:pt x="1851324" y="295245"/>
                  <a:pt x="1873848" y="301487"/>
                </a:cubicBezTo>
                <a:cubicBezTo>
                  <a:pt x="1891970" y="306800"/>
                  <a:pt x="1908313" y="316870"/>
                  <a:pt x="1921153" y="330635"/>
                </a:cubicBezTo>
                <a:cubicBezTo>
                  <a:pt x="1935368" y="347030"/>
                  <a:pt x="1942576" y="368288"/>
                  <a:pt x="1941240" y="389881"/>
                </a:cubicBezTo>
                <a:cubicBezTo>
                  <a:pt x="1941423" y="410210"/>
                  <a:pt x="1934666" y="430001"/>
                  <a:pt x="1922071" y="446030"/>
                </a:cubicBezTo>
                <a:cubicBezTo>
                  <a:pt x="1907271" y="464035"/>
                  <a:pt x="1887671" y="477545"/>
                  <a:pt x="1865509" y="485019"/>
                </a:cubicBezTo>
                <a:cubicBezTo>
                  <a:pt x="1836627" y="495076"/>
                  <a:pt x="1806149" y="499858"/>
                  <a:pt x="1775552" y="499131"/>
                </a:cubicBezTo>
                <a:cubicBezTo>
                  <a:pt x="1747662" y="499147"/>
                  <a:pt x="1719865" y="495953"/>
                  <a:pt x="1692716" y="489614"/>
                </a:cubicBezTo>
                <a:lnTo>
                  <a:pt x="1692716" y="489614"/>
                </a:lnTo>
                <a:cubicBezTo>
                  <a:pt x="1669667" y="484889"/>
                  <a:pt x="1647537" y="476497"/>
                  <a:pt x="1627185" y="464762"/>
                </a:cubicBezTo>
                <a:lnTo>
                  <a:pt x="1662416" y="384960"/>
                </a:lnTo>
                <a:cubicBezTo>
                  <a:pt x="1679332" y="395069"/>
                  <a:pt x="1697670" y="402621"/>
                  <a:pt x="1716827" y="407365"/>
                </a:cubicBezTo>
                <a:cubicBezTo>
                  <a:pt x="1737190" y="412803"/>
                  <a:pt x="1758178" y="415590"/>
                  <a:pt x="1779264" y="415657"/>
                </a:cubicBezTo>
                <a:cubicBezTo>
                  <a:pt x="1793026" y="416506"/>
                  <a:pt x="1806815" y="414516"/>
                  <a:pt x="1819765" y="409813"/>
                </a:cubicBezTo>
                <a:cubicBezTo>
                  <a:pt x="1826906" y="407208"/>
                  <a:pt x="1831695" y="400506"/>
                  <a:pt x="1831814" y="392953"/>
                </a:cubicBezTo>
                <a:cubicBezTo>
                  <a:pt x="1831814" y="385585"/>
                  <a:pt x="1826971" y="380365"/>
                  <a:pt x="1817286" y="377292"/>
                </a:cubicBezTo>
                <a:cubicBezTo>
                  <a:pt x="1802190" y="373134"/>
                  <a:pt x="1786789" y="370153"/>
                  <a:pt x="1771226" y="368375"/>
                </a:cubicBezTo>
                <a:cubicBezTo>
                  <a:pt x="1748154" y="365842"/>
                  <a:pt x="1725315" y="361533"/>
                  <a:pt x="1702915" y="355487"/>
                </a:cubicBezTo>
                <a:cubicBezTo>
                  <a:pt x="1684321" y="350279"/>
                  <a:pt x="1667529" y="340091"/>
                  <a:pt x="1654377" y="326039"/>
                </a:cubicBezTo>
                <a:cubicBezTo>
                  <a:pt x="1639943" y="309387"/>
                  <a:pt x="1632623" y="287799"/>
                  <a:pt x="1633976" y="265869"/>
                </a:cubicBezTo>
                <a:cubicBezTo>
                  <a:pt x="1633729" y="245339"/>
                  <a:pt x="1640485" y="225330"/>
                  <a:pt x="1653145" y="209096"/>
                </a:cubicBezTo>
                <a:cubicBezTo>
                  <a:pt x="1667812" y="191154"/>
                  <a:pt x="1687167" y="177562"/>
                  <a:pt x="1709091" y="169807"/>
                </a:cubicBezTo>
                <a:cubicBezTo>
                  <a:pt x="1737292" y="159568"/>
                  <a:pt x="1767179" y="154678"/>
                  <a:pt x="1797198" y="155395"/>
                </a:cubicBezTo>
                <a:close/>
                <a:moveTo>
                  <a:pt x="164498" y="155394"/>
                </a:moveTo>
                <a:cubicBezTo>
                  <a:pt x="201687" y="152594"/>
                  <a:pt x="238124" y="166838"/>
                  <a:pt x="263410" y="194059"/>
                </a:cubicBezTo>
                <a:lnTo>
                  <a:pt x="263410" y="160913"/>
                </a:lnTo>
                <a:lnTo>
                  <a:pt x="375302" y="160913"/>
                </a:lnTo>
                <a:lnTo>
                  <a:pt x="375302" y="612701"/>
                </a:lnTo>
                <a:lnTo>
                  <a:pt x="257838" y="612701"/>
                </a:lnTo>
                <a:lnTo>
                  <a:pt x="257838" y="464137"/>
                </a:lnTo>
                <a:cubicBezTo>
                  <a:pt x="233057" y="488303"/>
                  <a:pt x="199181" y="501003"/>
                  <a:pt x="164498" y="499129"/>
                </a:cubicBezTo>
                <a:cubicBezTo>
                  <a:pt x="135382" y="499494"/>
                  <a:pt x="106690" y="492186"/>
                  <a:pt x="81347" y="477949"/>
                </a:cubicBezTo>
                <a:cubicBezTo>
                  <a:pt x="56321" y="463761"/>
                  <a:pt x="35768" y="442935"/>
                  <a:pt x="21992" y="417803"/>
                </a:cubicBezTo>
                <a:cubicBezTo>
                  <a:pt x="6907" y="390017"/>
                  <a:pt x="-655" y="358820"/>
                  <a:pt x="45" y="327262"/>
                </a:cubicBezTo>
                <a:cubicBezTo>
                  <a:pt x="-652" y="295704"/>
                  <a:pt x="6910" y="264507"/>
                  <a:pt x="21992" y="236720"/>
                </a:cubicBezTo>
                <a:cubicBezTo>
                  <a:pt x="35782" y="211592"/>
                  <a:pt x="56330" y="190761"/>
                  <a:pt x="81347" y="176550"/>
                </a:cubicBezTo>
                <a:cubicBezTo>
                  <a:pt x="106696" y="162332"/>
                  <a:pt x="135386" y="155033"/>
                  <a:pt x="164498" y="155394"/>
                </a:cubicBezTo>
                <a:close/>
                <a:moveTo>
                  <a:pt x="3112765" y="155393"/>
                </a:moveTo>
                <a:cubicBezTo>
                  <a:pt x="3158420" y="152260"/>
                  <a:pt x="3203670" y="165669"/>
                  <a:pt x="3240129" y="193134"/>
                </a:cubicBezTo>
                <a:cubicBezTo>
                  <a:pt x="3271416" y="223271"/>
                  <a:pt x="3287507" y="265712"/>
                  <a:pt x="3284000" y="308853"/>
                </a:cubicBezTo>
                <a:lnTo>
                  <a:pt x="3284000" y="493610"/>
                </a:lnTo>
                <a:lnTo>
                  <a:pt x="3174598" y="493610"/>
                </a:lnTo>
                <a:lnTo>
                  <a:pt x="3174598" y="450649"/>
                </a:lnTo>
                <a:cubicBezTo>
                  <a:pt x="3157693" y="482970"/>
                  <a:pt x="3124714" y="499130"/>
                  <a:pt x="3075661" y="499130"/>
                </a:cubicBezTo>
                <a:cubicBezTo>
                  <a:pt x="3052471" y="499701"/>
                  <a:pt x="3029448" y="495092"/>
                  <a:pt x="3008294" y="485642"/>
                </a:cubicBezTo>
                <a:cubicBezTo>
                  <a:pt x="2990719" y="477836"/>
                  <a:pt x="2975796" y="465145"/>
                  <a:pt x="2965327" y="449100"/>
                </a:cubicBezTo>
                <a:cubicBezTo>
                  <a:pt x="2955511" y="433355"/>
                  <a:pt x="2950464" y="415138"/>
                  <a:pt x="2950787" y="396623"/>
                </a:cubicBezTo>
                <a:cubicBezTo>
                  <a:pt x="2949551" y="367595"/>
                  <a:pt x="2963300" y="339942"/>
                  <a:pt x="2987262" y="323265"/>
                </a:cubicBezTo>
                <a:cubicBezTo>
                  <a:pt x="3021226" y="303415"/>
                  <a:pt x="3060478" y="294319"/>
                  <a:pt x="3099783" y="297189"/>
                </a:cubicBezTo>
                <a:lnTo>
                  <a:pt x="3166547" y="297189"/>
                </a:lnTo>
                <a:cubicBezTo>
                  <a:pt x="3164484" y="261995"/>
                  <a:pt x="3140788" y="244395"/>
                  <a:pt x="3095457" y="244387"/>
                </a:cubicBezTo>
                <a:cubicBezTo>
                  <a:pt x="3078876" y="244473"/>
                  <a:pt x="3062404" y="247058"/>
                  <a:pt x="3046605" y="252055"/>
                </a:cubicBezTo>
                <a:cubicBezTo>
                  <a:pt x="3031415" y="256525"/>
                  <a:pt x="3017171" y="263703"/>
                  <a:pt x="3004570" y="273236"/>
                </a:cubicBezTo>
                <a:lnTo>
                  <a:pt x="2965000" y="194058"/>
                </a:lnTo>
                <a:cubicBezTo>
                  <a:pt x="2985782" y="180821"/>
                  <a:pt x="3008670" y="171169"/>
                  <a:pt x="3032694" y="165509"/>
                </a:cubicBezTo>
                <a:cubicBezTo>
                  <a:pt x="3058852" y="158820"/>
                  <a:pt x="3085753" y="155421"/>
                  <a:pt x="3112765" y="155393"/>
                </a:cubicBezTo>
                <a:close/>
                <a:moveTo>
                  <a:pt x="2574912" y="155393"/>
                </a:moveTo>
                <a:cubicBezTo>
                  <a:pt x="2609285" y="154497"/>
                  <a:pt x="2643259" y="162870"/>
                  <a:pt x="2673221" y="179621"/>
                </a:cubicBezTo>
                <a:cubicBezTo>
                  <a:pt x="2699905" y="194762"/>
                  <a:pt x="2720610" y="218465"/>
                  <a:pt x="2731934" y="246835"/>
                </a:cubicBezTo>
                <a:lnTo>
                  <a:pt x="2641072" y="292893"/>
                </a:lnTo>
                <a:cubicBezTo>
                  <a:pt x="2630078" y="265845"/>
                  <a:pt x="2603660" y="248120"/>
                  <a:pt x="2574283" y="248082"/>
                </a:cubicBezTo>
                <a:cubicBezTo>
                  <a:pt x="2554708" y="247499"/>
                  <a:pt x="2535777" y="255060"/>
                  <a:pt x="2522060" y="268938"/>
                </a:cubicBezTo>
                <a:cubicBezTo>
                  <a:pt x="2507580" y="284598"/>
                  <a:pt x="2500103" y="305412"/>
                  <a:pt x="2501332" y="326636"/>
                </a:cubicBezTo>
                <a:cubicBezTo>
                  <a:pt x="2500070" y="348142"/>
                  <a:pt x="2507535" y="369254"/>
                  <a:pt x="2522060" y="385257"/>
                </a:cubicBezTo>
                <a:cubicBezTo>
                  <a:pt x="2535679" y="399316"/>
                  <a:pt x="2554646" y="407009"/>
                  <a:pt x="2574283" y="406438"/>
                </a:cubicBezTo>
                <a:cubicBezTo>
                  <a:pt x="2603659" y="406401"/>
                  <a:pt x="2630077" y="388677"/>
                  <a:pt x="2641072" y="361629"/>
                </a:cubicBezTo>
                <a:lnTo>
                  <a:pt x="2731934" y="407662"/>
                </a:lnTo>
                <a:cubicBezTo>
                  <a:pt x="2720625" y="436041"/>
                  <a:pt x="2699916" y="459747"/>
                  <a:pt x="2673221" y="474876"/>
                </a:cubicBezTo>
                <a:cubicBezTo>
                  <a:pt x="2643266" y="491646"/>
                  <a:pt x="2609289" y="500028"/>
                  <a:pt x="2574913" y="499129"/>
                </a:cubicBezTo>
                <a:cubicBezTo>
                  <a:pt x="2540434" y="499721"/>
                  <a:pt x="2506311" y="492143"/>
                  <a:pt x="2475371" y="477025"/>
                </a:cubicBezTo>
                <a:lnTo>
                  <a:pt x="2475371" y="477025"/>
                </a:lnTo>
                <a:cubicBezTo>
                  <a:pt x="2391978" y="436588"/>
                  <a:pt x="2357389" y="336683"/>
                  <a:pt x="2398115" y="253881"/>
                </a:cubicBezTo>
                <a:cubicBezTo>
                  <a:pt x="2414543" y="220481"/>
                  <a:pt x="2441733" y="193484"/>
                  <a:pt x="2475371" y="177173"/>
                </a:cubicBezTo>
                <a:cubicBezTo>
                  <a:pt x="2506374" y="162266"/>
                  <a:pt x="2540471" y="154805"/>
                  <a:pt x="2574912" y="155393"/>
                </a:cubicBezTo>
                <a:close/>
                <a:moveTo>
                  <a:pt x="2160246" y="155393"/>
                </a:moveTo>
                <a:cubicBezTo>
                  <a:pt x="2193577" y="155393"/>
                  <a:pt x="2226909" y="162653"/>
                  <a:pt x="2257774" y="177173"/>
                </a:cubicBezTo>
                <a:cubicBezTo>
                  <a:pt x="2285547" y="190734"/>
                  <a:pt x="2308905" y="211797"/>
                  <a:pt x="2325166" y="237943"/>
                </a:cubicBezTo>
                <a:cubicBezTo>
                  <a:pt x="2374590" y="316971"/>
                  <a:pt x="2350135" y="420818"/>
                  <a:pt x="2270543" y="469892"/>
                </a:cubicBezTo>
                <a:cubicBezTo>
                  <a:pt x="2266392" y="472451"/>
                  <a:pt x="2262132" y="474831"/>
                  <a:pt x="2257774" y="477025"/>
                </a:cubicBezTo>
                <a:cubicBezTo>
                  <a:pt x="2196258" y="506499"/>
                  <a:pt x="2124560" y="506499"/>
                  <a:pt x="2063044" y="477025"/>
                </a:cubicBezTo>
                <a:lnTo>
                  <a:pt x="2063044" y="477025"/>
                </a:lnTo>
                <a:cubicBezTo>
                  <a:pt x="2005623" y="448810"/>
                  <a:pt x="1969746" y="390239"/>
                  <a:pt x="1970924" y="326637"/>
                </a:cubicBezTo>
                <a:cubicBezTo>
                  <a:pt x="1969939" y="263410"/>
                  <a:pt x="2005655" y="205254"/>
                  <a:pt x="2062717" y="177173"/>
                </a:cubicBezTo>
                <a:cubicBezTo>
                  <a:pt x="2093582" y="162653"/>
                  <a:pt x="2126914" y="155393"/>
                  <a:pt x="2160246" y="155393"/>
                </a:cubicBezTo>
                <a:close/>
                <a:moveTo>
                  <a:pt x="1021335" y="155392"/>
                </a:moveTo>
                <a:cubicBezTo>
                  <a:pt x="1066991" y="152257"/>
                  <a:pt x="1112243" y="165666"/>
                  <a:pt x="1148701" y="193133"/>
                </a:cubicBezTo>
                <a:cubicBezTo>
                  <a:pt x="1179992" y="223268"/>
                  <a:pt x="1196087" y="265709"/>
                  <a:pt x="1192584" y="308853"/>
                </a:cubicBezTo>
                <a:lnTo>
                  <a:pt x="1192584" y="493609"/>
                </a:lnTo>
                <a:lnTo>
                  <a:pt x="1083170" y="493609"/>
                </a:lnTo>
                <a:lnTo>
                  <a:pt x="1083170" y="450648"/>
                </a:lnTo>
                <a:cubicBezTo>
                  <a:pt x="1066265" y="482968"/>
                  <a:pt x="1033291" y="499128"/>
                  <a:pt x="984245" y="499128"/>
                </a:cubicBezTo>
                <a:cubicBezTo>
                  <a:pt x="961052" y="499698"/>
                  <a:pt x="938025" y="495089"/>
                  <a:pt x="916866" y="485641"/>
                </a:cubicBezTo>
                <a:cubicBezTo>
                  <a:pt x="899293" y="477831"/>
                  <a:pt x="884371" y="465140"/>
                  <a:pt x="873899" y="449099"/>
                </a:cubicBezTo>
                <a:cubicBezTo>
                  <a:pt x="864093" y="433350"/>
                  <a:pt x="859050" y="415135"/>
                  <a:pt x="859371" y="396622"/>
                </a:cubicBezTo>
                <a:cubicBezTo>
                  <a:pt x="858135" y="367593"/>
                  <a:pt x="871885" y="339941"/>
                  <a:pt x="895846" y="323264"/>
                </a:cubicBezTo>
                <a:cubicBezTo>
                  <a:pt x="929805" y="303412"/>
                  <a:pt x="969054" y="294315"/>
                  <a:pt x="1008355" y="297187"/>
                </a:cubicBezTo>
                <a:lnTo>
                  <a:pt x="1075131" y="297187"/>
                </a:lnTo>
                <a:cubicBezTo>
                  <a:pt x="1073055" y="261994"/>
                  <a:pt x="1049354" y="244393"/>
                  <a:pt x="1004028" y="244385"/>
                </a:cubicBezTo>
                <a:cubicBezTo>
                  <a:pt x="987451" y="244471"/>
                  <a:pt x="970983" y="247057"/>
                  <a:pt x="955188" y="252054"/>
                </a:cubicBezTo>
                <a:cubicBezTo>
                  <a:pt x="939997" y="256519"/>
                  <a:pt x="925752" y="263696"/>
                  <a:pt x="913154" y="273234"/>
                </a:cubicBezTo>
                <a:lnTo>
                  <a:pt x="873584" y="194057"/>
                </a:lnTo>
                <a:cubicBezTo>
                  <a:pt x="894364" y="180816"/>
                  <a:pt x="917252" y="171163"/>
                  <a:pt x="941277" y="165508"/>
                </a:cubicBezTo>
                <a:cubicBezTo>
                  <a:pt x="967431" y="158818"/>
                  <a:pt x="994328" y="155420"/>
                  <a:pt x="1021335" y="155392"/>
                </a:cubicBezTo>
                <a:close/>
                <a:moveTo>
                  <a:pt x="3358183" y="38150"/>
                </a:moveTo>
                <a:lnTo>
                  <a:pt x="3475660" y="38150"/>
                </a:lnTo>
                <a:lnTo>
                  <a:pt x="3475660" y="493610"/>
                </a:lnTo>
                <a:lnTo>
                  <a:pt x="3358183" y="493610"/>
                </a:lnTo>
                <a:close/>
                <a:moveTo>
                  <a:pt x="1266767" y="38150"/>
                </a:moveTo>
                <a:lnTo>
                  <a:pt x="1384231" y="38150"/>
                </a:lnTo>
                <a:lnTo>
                  <a:pt x="1384231" y="493610"/>
                </a:lnTo>
                <a:lnTo>
                  <a:pt x="1266767" y="493610"/>
                </a:lnTo>
                <a:close/>
                <a:moveTo>
                  <a:pt x="2835198" y="84"/>
                </a:moveTo>
                <a:cubicBezTo>
                  <a:pt x="2854003" y="-789"/>
                  <a:pt x="2872477" y="5219"/>
                  <a:pt x="2887119" y="16969"/>
                </a:cubicBezTo>
                <a:cubicBezTo>
                  <a:pt x="2900026" y="27628"/>
                  <a:pt x="2907310" y="43566"/>
                  <a:pt x="2906891" y="60230"/>
                </a:cubicBezTo>
                <a:cubicBezTo>
                  <a:pt x="2907345" y="77610"/>
                  <a:pt x="2900121" y="94318"/>
                  <a:pt x="2887119" y="105963"/>
                </a:cubicBezTo>
                <a:cubicBezTo>
                  <a:pt x="2872823" y="118442"/>
                  <a:pt x="2854212" y="124933"/>
                  <a:pt x="2835198" y="124071"/>
                </a:cubicBezTo>
                <a:cubicBezTo>
                  <a:pt x="2816231" y="124943"/>
                  <a:pt x="2797647" y="118580"/>
                  <a:pt x="2783251" y="106288"/>
                </a:cubicBezTo>
                <a:cubicBezTo>
                  <a:pt x="2758667" y="84233"/>
                  <a:pt x="2756745" y="46566"/>
                  <a:pt x="2778957" y="22157"/>
                </a:cubicBezTo>
                <a:cubicBezTo>
                  <a:pt x="2780315" y="20664"/>
                  <a:pt x="2781748" y="19241"/>
                  <a:pt x="2783251" y="17893"/>
                </a:cubicBezTo>
                <a:cubicBezTo>
                  <a:pt x="2797643" y="5592"/>
                  <a:pt x="2816228" y="-779"/>
                  <a:pt x="2835198" y="84"/>
                </a:cubicBezTo>
                <a:close/>
                <a:moveTo>
                  <a:pt x="1519003" y="84"/>
                </a:moveTo>
                <a:cubicBezTo>
                  <a:pt x="1537809" y="-794"/>
                  <a:pt x="1556285" y="5215"/>
                  <a:pt x="1570924" y="16969"/>
                </a:cubicBezTo>
                <a:cubicBezTo>
                  <a:pt x="1583839" y="27623"/>
                  <a:pt x="1591129" y="43563"/>
                  <a:pt x="1590709" y="60229"/>
                </a:cubicBezTo>
                <a:cubicBezTo>
                  <a:pt x="1591165" y="77613"/>
                  <a:pt x="1583936" y="94324"/>
                  <a:pt x="1570924" y="105964"/>
                </a:cubicBezTo>
                <a:cubicBezTo>
                  <a:pt x="1556631" y="118446"/>
                  <a:pt x="1538018" y="124938"/>
                  <a:pt x="1519003" y="124072"/>
                </a:cubicBezTo>
                <a:cubicBezTo>
                  <a:pt x="1500040" y="124943"/>
                  <a:pt x="1481460" y="118580"/>
                  <a:pt x="1467069" y="106288"/>
                </a:cubicBezTo>
                <a:cubicBezTo>
                  <a:pt x="1442485" y="84253"/>
                  <a:pt x="1440546" y="46603"/>
                  <a:pt x="1462738" y="22193"/>
                </a:cubicBezTo>
                <a:cubicBezTo>
                  <a:pt x="1464107" y="20688"/>
                  <a:pt x="1465553" y="19252"/>
                  <a:pt x="1467069" y="17893"/>
                </a:cubicBezTo>
                <a:cubicBezTo>
                  <a:pt x="1481457" y="5592"/>
                  <a:pt x="1500037" y="-779"/>
                  <a:pt x="1519003" y="84"/>
                </a:cubicBezTo>
                <a:close/>
              </a:path>
            </a:pathLst>
          </a:custGeom>
          <a:solidFill>
            <a:schemeClr val="bg1"/>
          </a:solidFill>
          <a:ln w="118527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40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88A027D-0CFF-4B2F-AF01-566E8829D59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73845" y="2126767"/>
            <a:ext cx="3793991" cy="1128595"/>
          </a:xfrm>
          <a:solidFill>
            <a:schemeClr val="bg1"/>
          </a:solidFill>
        </p:spPr>
        <p:txBody>
          <a:bodyPr lIns="360000" tIns="450000" rIns="360000" bIns="180000">
            <a:spAutoFit/>
          </a:bodyPr>
          <a:lstStyle>
            <a:lvl1pPr marL="341991" indent="-341991">
              <a:spcBef>
                <a:spcPts val="1800"/>
              </a:spcBef>
              <a:buClr>
                <a:schemeClr val="accent1"/>
              </a:buClr>
              <a:buFont typeface="+mj-lt"/>
              <a:buAutoNum type="arabicPeriod"/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211FF803-B12A-5744-9E55-15AF3717AD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24979" y="1714172"/>
            <a:ext cx="4435792" cy="553999"/>
          </a:xfrm>
        </p:spPr>
        <p:txBody>
          <a:bodyPr>
            <a:normAutofit/>
          </a:bodyPr>
          <a:lstStyle>
            <a:lvl1pPr marL="0" indent="0" algn="l" defTabSz="914377" rtl="0" eaLnBrk="1" latinLnBrk="0" hangingPunct="1">
              <a:buNone/>
              <a:defRPr lang="fr-FR" sz="3600" b="1" kern="1200" spc="-151" dirty="0">
                <a:solidFill>
                  <a:schemeClr val="tx1"/>
                </a:solidFill>
                <a:latin typeface="Montserrat" panose="02000505000000020004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145274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u_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6A3F41B-031D-A646-B2B2-298C6DD2BA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9357" y="606938"/>
            <a:ext cx="10464444" cy="369332"/>
          </a:xfrm>
        </p:spPr>
        <p:txBody>
          <a:bodyPr wrap="square">
            <a:sp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AB372502-C610-1C48-A4D1-29177B8B6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1A49A8-5D2A-FF4D-83C8-9628756B6023}"/>
              </a:ext>
            </a:extLst>
          </p:cNvPr>
          <p:cNvSpPr/>
          <p:nvPr userDrawn="1"/>
        </p:nvSpPr>
        <p:spPr>
          <a:xfrm rot="16200000">
            <a:off x="-3227010" y="3227012"/>
            <a:ext cx="6858003" cy="40397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7B0A86-499D-A34B-B422-F9DC41B8AB91}"/>
              </a:ext>
            </a:extLst>
          </p:cNvPr>
          <p:cNvSpPr/>
          <p:nvPr userDrawn="1"/>
        </p:nvSpPr>
        <p:spPr>
          <a:xfrm>
            <a:off x="11788029" y="6369789"/>
            <a:ext cx="403972" cy="48821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Graphique 19">
            <a:extLst>
              <a:ext uri="{FF2B5EF4-FFF2-40B4-BE49-F238E27FC236}">
                <a16:creationId xmlns:a16="http://schemas.microsoft.com/office/drawing/2014/main" id="{DFF1DF06-931C-584D-A341-E7FBCBFB4A75}"/>
              </a:ext>
            </a:extLst>
          </p:cNvPr>
          <p:cNvSpPr/>
          <p:nvPr userDrawn="1"/>
        </p:nvSpPr>
        <p:spPr>
          <a:xfrm rot="16200000">
            <a:off x="11905623" y="6561853"/>
            <a:ext cx="168784" cy="104083"/>
          </a:xfrm>
          <a:custGeom>
            <a:avLst/>
            <a:gdLst>
              <a:gd name="connsiteX0" fmla="*/ 149093 w 168784"/>
              <a:gd name="connsiteY0" fmla="*/ 0 h 104083"/>
              <a:gd name="connsiteX1" fmla="*/ 84392 w 168784"/>
              <a:gd name="connsiteY1" fmla="*/ 64701 h 104083"/>
              <a:gd name="connsiteX2" fmla="*/ 19691 w 168784"/>
              <a:gd name="connsiteY2" fmla="*/ 0 h 104083"/>
              <a:gd name="connsiteX3" fmla="*/ 0 w 168784"/>
              <a:gd name="connsiteY3" fmla="*/ 19691 h 104083"/>
              <a:gd name="connsiteX4" fmla="*/ 84392 w 168784"/>
              <a:gd name="connsiteY4" fmla="*/ 104083 h 104083"/>
              <a:gd name="connsiteX5" fmla="*/ 168784 w 168784"/>
              <a:gd name="connsiteY5" fmla="*/ 19691 h 10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784" h="104083">
                <a:moveTo>
                  <a:pt x="149093" y="0"/>
                </a:moveTo>
                <a:lnTo>
                  <a:pt x="84392" y="64701"/>
                </a:lnTo>
                <a:lnTo>
                  <a:pt x="19691" y="0"/>
                </a:lnTo>
                <a:lnTo>
                  <a:pt x="0" y="19691"/>
                </a:lnTo>
                <a:lnTo>
                  <a:pt x="84392" y="104083"/>
                </a:lnTo>
                <a:lnTo>
                  <a:pt x="168784" y="19691"/>
                </a:lnTo>
                <a:close/>
              </a:path>
            </a:pathLst>
          </a:custGeom>
          <a:solidFill>
            <a:schemeClr val="bg1"/>
          </a:solidFill>
          <a:ln w="529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400"/>
          </a:p>
        </p:txBody>
      </p:sp>
      <p:sp>
        <p:nvSpPr>
          <p:cNvPr id="20" name="Forme libre 35">
            <a:extLst>
              <a:ext uri="{FF2B5EF4-FFF2-40B4-BE49-F238E27FC236}">
                <a16:creationId xmlns:a16="http://schemas.microsoft.com/office/drawing/2014/main" id="{540EFED8-B805-3447-B0D4-22A3F1F206B0}"/>
              </a:ext>
            </a:extLst>
          </p:cNvPr>
          <p:cNvSpPr>
            <a:spLocks noChangeAspect="1"/>
          </p:cNvSpPr>
          <p:nvPr userDrawn="1"/>
        </p:nvSpPr>
        <p:spPr>
          <a:xfrm>
            <a:off x="10647162" y="6516532"/>
            <a:ext cx="1031033" cy="181755"/>
          </a:xfrm>
          <a:custGeom>
            <a:avLst/>
            <a:gdLst>
              <a:gd name="connsiteX0" fmla="*/ 3115860 w 3475660"/>
              <a:gd name="connsiteY0" fmla="*/ 357959 h 612701"/>
              <a:gd name="connsiteX1" fmla="*/ 3064542 w 3475660"/>
              <a:gd name="connsiteY1" fmla="*/ 391703 h 612701"/>
              <a:gd name="connsiteX2" fmla="*/ 3076290 w 3475660"/>
              <a:gd name="connsiteY2" fmla="*/ 416256 h 612701"/>
              <a:gd name="connsiteX3" fmla="*/ 3108439 w 3475660"/>
              <a:gd name="connsiteY3" fmla="*/ 425473 h 612701"/>
              <a:gd name="connsiteX4" fmla="*/ 3144285 w 3475660"/>
              <a:gd name="connsiteY4" fmla="*/ 415656 h 612701"/>
              <a:gd name="connsiteX5" fmla="*/ 3166548 w 3475660"/>
              <a:gd name="connsiteY5" fmla="*/ 386807 h 612701"/>
              <a:gd name="connsiteX6" fmla="*/ 3166548 w 3475660"/>
              <a:gd name="connsiteY6" fmla="*/ 357959 h 612701"/>
              <a:gd name="connsiteX7" fmla="*/ 1024432 w 3475660"/>
              <a:gd name="connsiteY7" fmla="*/ 357958 h 612701"/>
              <a:gd name="connsiteX8" fmla="*/ 973127 w 3475660"/>
              <a:gd name="connsiteY8" fmla="*/ 391702 h 612701"/>
              <a:gd name="connsiteX9" fmla="*/ 984862 w 3475660"/>
              <a:gd name="connsiteY9" fmla="*/ 416256 h 612701"/>
              <a:gd name="connsiteX10" fmla="*/ 1017010 w 3475660"/>
              <a:gd name="connsiteY10" fmla="*/ 425472 h 612701"/>
              <a:gd name="connsiteX11" fmla="*/ 1052870 w 3475660"/>
              <a:gd name="connsiteY11" fmla="*/ 415655 h 612701"/>
              <a:gd name="connsiteX12" fmla="*/ 1052870 w 3475660"/>
              <a:gd name="connsiteY12" fmla="*/ 415655 h 612701"/>
              <a:gd name="connsiteX13" fmla="*/ 1075133 w 3475660"/>
              <a:gd name="connsiteY13" fmla="*/ 386806 h 612701"/>
              <a:gd name="connsiteX14" fmla="*/ 1075133 w 3475660"/>
              <a:gd name="connsiteY14" fmla="*/ 357958 h 612701"/>
              <a:gd name="connsiteX15" fmla="*/ 189955 w 3475660"/>
              <a:gd name="connsiteY15" fmla="*/ 248088 h 612701"/>
              <a:gd name="connsiteX16" fmla="*/ 139565 w 3475660"/>
              <a:gd name="connsiteY16" fmla="*/ 268208 h 612701"/>
              <a:gd name="connsiteX17" fmla="*/ 138526 w 3475660"/>
              <a:gd name="connsiteY17" fmla="*/ 269239 h 612701"/>
              <a:gd name="connsiteX18" fmla="*/ 118741 w 3475660"/>
              <a:gd name="connsiteY18" fmla="*/ 327262 h 612701"/>
              <a:gd name="connsiteX19" fmla="*/ 138526 w 3475660"/>
              <a:gd name="connsiteY19" fmla="*/ 385258 h 612701"/>
              <a:gd name="connsiteX20" fmla="*/ 238792 w 3475660"/>
              <a:gd name="connsiteY20" fmla="*/ 386374 h 612701"/>
              <a:gd name="connsiteX21" fmla="*/ 239915 w 3475660"/>
              <a:gd name="connsiteY21" fmla="*/ 385258 h 612701"/>
              <a:gd name="connsiteX22" fmla="*/ 259700 w 3475660"/>
              <a:gd name="connsiteY22" fmla="*/ 327262 h 612701"/>
              <a:gd name="connsiteX23" fmla="*/ 239915 w 3475660"/>
              <a:gd name="connsiteY23" fmla="*/ 269239 h 612701"/>
              <a:gd name="connsiteX24" fmla="*/ 189955 w 3475660"/>
              <a:gd name="connsiteY24" fmla="*/ 248088 h 612701"/>
              <a:gd name="connsiteX25" fmla="*/ 2160117 w 3475660"/>
              <a:gd name="connsiteY25" fmla="*/ 248083 h 612701"/>
              <a:gd name="connsiteX26" fmla="*/ 2109437 w 3475660"/>
              <a:gd name="connsiteY26" fmla="*/ 268909 h 612701"/>
              <a:gd name="connsiteX27" fmla="*/ 2109406 w 3475660"/>
              <a:gd name="connsiteY27" fmla="*/ 268939 h 612701"/>
              <a:gd name="connsiteX28" fmla="*/ 2089608 w 3475660"/>
              <a:gd name="connsiteY28" fmla="*/ 326637 h 612701"/>
              <a:gd name="connsiteX29" fmla="*/ 2109406 w 3475660"/>
              <a:gd name="connsiteY29" fmla="*/ 385258 h 612701"/>
              <a:gd name="connsiteX30" fmla="*/ 2209651 w 3475660"/>
              <a:gd name="connsiteY30" fmla="*/ 386383 h 612701"/>
              <a:gd name="connsiteX31" fmla="*/ 2210783 w 3475660"/>
              <a:gd name="connsiteY31" fmla="*/ 385258 h 612701"/>
              <a:gd name="connsiteX32" fmla="*/ 2230581 w 3475660"/>
              <a:gd name="connsiteY32" fmla="*/ 326637 h 612701"/>
              <a:gd name="connsiteX33" fmla="*/ 2210783 w 3475660"/>
              <a:gd name="connsiteY33" fmla="*/ 268939 h 612701"/>
              <a:gd name="connsiteX34" fmla="*/ 2160117 w 3475660"/>
              <a:gd name="connsiteY34" fmla="*/ 248083 h 612701"/>
              <a:gd name="connsiteX35" fmla="*/ 2776459 w 3475660"/>
              <a:gd name="connsiteY35" fmla="*/ 160913 h 612701"/>
              <a:gd name="connsiteX36" fmla="*/ 2893911 w 3475660"/>
              <a:gd name="connsiteY36" fmla="*/ 160913 h 612701"/>
              <a:gd name="connsiteX37" fmla="*/ 2893911 w 3475660"/>
              <a:gd name="connsiteY37" fmla="*/ 493610 h 612701"/>
              <a:gd name="connsiteX38" fmla="*/ 2776459 w 3475660"/>
              <a:gd name="connsiteY38" fmla="*/ 493610 h 612701"/>
              <a:gd name="connsiteX39" fmla="*/ 449487 w 3475660"/>
              <a:gd name="connsiteY39" fmla="*/ 160913 h 612701"/>
              <a:gd name="connsiteX40" fmla="*/ 566950 w 3475660"/>
              <a:gd name="connsiteY40" fmla="*/ 160913 h 612701"/>
              <a:gd name="connsiteX41" fmla="*/ 566950 w 3475660"/>
              <a:gd name="connsiteY41" fmla="*/ 327861 h 612701"/>
              <a:gd name="connsiteX42" fmla="*/ 581163 w 3475660"/>
              <a:gd name="connsiteY42" fmla="*/ 382511 h 612701"/>
              <a:gd name="connsiteX43" fmla="*/ 622594 w 3475660"/>
              <a:gd name="connsiteY43" fmla="*/ 399696 h 612701"/>
              <a:gd name="connsiteX44" fmla="*/ 668025 w 3475660"/>
              <a:gd name="connsiteY44" fmla="*/ 380364 h 612701"/>
              <a:gd name="connsiteX45" fmla="*/ 685647 w 3475660"/>
              <a:gd name="connsiteY45" fmla="*/ 321117 h 612701"/>
              <a:gd name="connsiteX46" fmla="*/ 685647 w 3475660"/>
              <a:gd name="connsiteY46" fmla="*/ 160913 h 612701"/>
              <a:gd name="connsiteX47" fmla="*/ 803111 w 3475660"/>
              <a:gd name="connsiteY47" fmla="*/ 160913 h 612701"/>
              <a:gd name="connsiteX48" fmla="*/ 803111 w 3475660"/>
              <a:gd name="connsiteY48" fmla="*/ 493610 h 612701"/>
              <a:gd name="connsiteX49" fmla="*/ 691207 w 3475660"/>
              <a:gd name="connsiteY49" fmla="*/ 493610 h 612701"/>
              <a:gd name="connsiteX50" fmla="*/ 691207 w 3475660"/>
              <a:gd name="connsiteY50" fmla="*/ 458018 h 612701"/>
              <a:gd name="connsiteX51" fmla="*/ 646694 w 3475660"/>
              <a:gd name="connsiteY51" fmla="*/ 488690 h 612701"/>
              <a:gd name="connsiteX52" fmla="*/ 591679 w 3475660"/>
              <a:gd name="connsiteY52" fmla="*/ 499130 h 612701"/>
              <a:gd name="connsiteX53" fmla="*/ 488126 w 3475660"/>
              <a:gd name="connsiteY53" fmla="*/ 461065 h 612701"/>
              <a:gd name="connsiteX54" fmla="*/ 449487 w 3475660"/>
              <a:gd name="connsiteY54" fmla="*/ 346894 h 612701"/>
              <a:gd name="connsiteX55" fmla="*/ 1460265 w 3475660"/>
              <a:gd name="connsiteY55" fmla="*/ 160913 h 612701"/>
              <a:gd name="connsiteX56" fmla="*/ 1577729 w 3475660"/>
              <a:gd name="connsiteY56" fmla="*/ 160913 h 612701"/>
              <a:gd name="connsiteX57" fmla="*/ 1577729 w 3475660"/>
              <a:gd name="connsiteY57" fmla="*/ 493610 h 612701"/>
              <a:gd name="connsiteX58" fmla="*/ 1460265 w 3475660"/>
              <a:gd name="connsiteY58" fmla="*/ 493610 h 612701"/>
              <a:gd name="connsiteX59" fmla="*/ 1797198 w 3475660"/>
              <a:gd name="connsiteY59" fmla="*/ 155395 h 612701"/>
              <a:gd name="connsiteX60" fmla="*/ 1869521 w 3475660"/>
              <a:gd name="connsiteY60" fmla="*/ 162763 h 612701"/>
              <a:gd name="connsiteX61" fmla="*/ 1929492 w 3475660"/>
              <a:gd name="connsiteY61" fmla="*/ 183619 h 612701"/>
              <a:gd name="connsiteX62" fmla="*/ 1894249 w 3475660"/>
              <a:gd name="connsiteY62" fmla="*/ 262797 h 612701"/>
              <a:gd name="connsiteX63" fmla="*/ 1797815 w 3475660"/>
              <a:gd name="connsiteY63" fmla="*/ 238243 h 612701"/>
              <a:gd name="connsiteX64" fmla="*/ 1757012 w 3475660"/>
              <a:gd name="connsiteY64" fmla="*/ 244689 h 612701"/>
              <a:gd name="connsiteX65" fmla="*/ 1744019 w 3475660"/>
              <a:gd name="connsiteY65" fmla="*/ 261573 h 612701"/>
              <a:gd name="connsiteX66" fmla="*/ 1758244 w 3475660"/>
              <a:gd name="connsiteY66" fmla="*/ 277859 h 612701"/>
              <a:gd name="connsiteX67" fmla="*/ 1805235 w 3475660"/>
              <a:gd name="connsiteY67" fmla="*/ 287350 h 612701"/>
              <a:gd name="connsiteX68" fmla="*/ 1873848 w 3475660"/>
              <a:gd name="connsiteY68" fmla="*/ 301487 h 612701"/>
              <a:gd name="connsiteX69" fmla="*/ 1921153 w 3475660"/>
              <a:gd name="connsiteY69" fmla="*/ 330635 h 612701"/>
              <a:gd name="connsiteX70" fmla="*/ 1941240 w 3475660"/>
              <a:gd name="connsiteY70" fmla="*/ 389881 h 612701"/>
              <a:gd name="connsiteX71" fmla="*/ 1922071 w 3475660"/>
              <a:gd name="connsiteY71" fmla="*/ 446030 h 612701"/>
              <a:gd name="connsiteX72" fmla="*/ 1865509 w 3475660"/>
              <a:gd name="connsiteY72" fmla="*/ 485019 h 612701"/>
              <a:gd name="connsiteX73" fmla="*/ 1775552 w 3475660"/>
              <a:gd name="connsiteY73" fmla="*/ 499131 h 612701"/>
              <a:gd name="connsiteX74" fmla="*/ 1692716 w 3475660"/>
              <a:gd name="connsiteY74" fmla="*/ 489614 h 612701"/>
              <a:gd name="connsiteX75" fmla="*/ 1692716 w 3475660"/>
              <a:gd name="connsiteY75" fmla="*/ 489614 h 612701"/>
              <a:gd name="connsiteX76" fmla="*/ 1627185 w 3475660"/>
              <a:gd name="connsiteY76" fmla="*/ 464762 h 612701"/>
              <a:gd name="connsiteX77" fmla="*/ 1662416 w 3475660"/>
              <a:gd name="connsiteY77" fmla="*/ 384960 h 612701"/>
              <a:gd name="connsiteX78" fmla="*/ 1716827 w 3475660"/>
              <a:gd name="connsiteY78" fmla="*/ 407365 h 612701"/>
              <a:gd name="connsiteX79" fmla="*/ 1779264 w 3475660"/>
              <a:gd name="connsiteY79" fmla="*/ 415657 h 612701"/>
              <a:gd name="connsiteX80" fmla="*/ 1819765 w 3475660"/>
              <a:gd name="connsiteY80" fmla="*/ 409813 h 612701"/>
              <a:gd name="connsiteX81" fmla="*/ 1831814 w 3475660"/>
              <a:gd name="connsiteY81" fmla="*/ 392953 h 612701"/>
              <a:gd name="connsiteX82" fmla="*/ 1817286 w 3475660"/>
              <a:gd name="connsiteY82" fmla="*/ 377292 h 612701"/>
              <a:gd name="connsiteX83" fmla="*/ 1771226 w 3475660"/>
              <a:gd name="connsiteY83" fmla="*/ 368375 h 612701"/>
              <a:gd name="connsiteX84" fmla="*/ 1702915 w 3475660"/>
              <a:gd name="connsiteY84" fmla="*/ 355487 h 612701"/>
              <a:gd name="connsiteX85" fmla="*/ 1654377 w 3475660"/>
              <a:gd name="connsiteY85" fmla="*/ 326039 h 612701"/>
              <a:gd name="connsiteX86" fmla="*/ 1633976 w 3475660"/>
              <a:gd name="connsiteY86" fmla="*/ 265869 h 612701"/>
              <a:gd name="connsiteX87" fmla="*/ 1653145 w 3475660"/>
              <a:gd name="connsiteY87" fmla="*/ 209096 h 612701"/>
              <a:gd name="connsiteX88" fmla="*/ 1709091 w 3475660"/>
              <a:gd name="connsiteY88" fmla="*/ 169807 h 612701"/>
              <a:gd name="connsiteX89" fmla="*/ 1797198 w 3475660"/>
              <a:gd name="connsiteY89" fmla="*/ 155395 h 612701"/>
              <a:gd name="connsiteX90" fmla="*/ 164498 w 3475660"/>
              <a:gd name="connsiteY90" fmla="*/ 155394 h 612701"/>
              <a:gd name="connsiteX91" fmla="*/ 263410 w 3475660"/>
              <a:gd name="connsiteY91" fmla="*/ 194059 h 612701"/>
              <a:gd name="connsiteX92" fmla="*/ 263410 w 3475660"/>
              <a:gd name="connsiteY92" fmla="*/ 160913 h 612701"/>
              <a:gd name="connsiteX93" fmla="*/ 375302 w 3475660"/>
              <a:gd name="connsiteY93" fmla="*/ 160913 h 612701"/>
              <a:gd name="connsiteX94" fmla="*/ 375302 w 3475660"/>
              <a:gd name="connsiteY94" fmla="*/ 612701 h 612701"/>
              <a:gd name="connsiteX95" fmla="*/ 257838 w 3475660"/>
              <a:gd name="connsiteY95" fmla="*/ 612701 h 612701"/>
              <a:gd name="connsiteX96" fmla="*/ 257838 w 3475660"/>
              <a:gd name="connsiteY96" fmla="*/ 464137 h 612701"/>
              <a:gd name="connsiteX97" fmla="*/ 164498 w 3475660"/>
              <a:gd name="connsiteY97" fmla="*/ 499129 h 612701"/>
              <a:gd name="connsiteX98" fmla="*/ 81347 w 3475660"/>
              <a:gd name="connsiteY98" fmla="*/ 477949 h 612701"/>
              <a:gd name="connsiteX99" fmla="*/ 21992 w 3475660"/>
              <a:gd name="connsiteY99" fmla="*/ 417803 h 612701"/>
              <a:gd name="connsiteX100" fmla="*/ 45 w 3475660"/>
              <a:gd name="connsiteY100" fmla="*/ 327262 h 612701"/>
              <a:gd name="connsiteX101" fmla="*/ 21992 w 3475660"/>
              <a:gd name="connsiteY101" fmla="*/ 236720 h 612701"/>
              <a:gd name="connsiteX102" fmla="*/ 81347 w 3475660"/>
              <a:gd name="connsiteY102" fmla="*/ 176550 h 612701"/>
              <a:gd name="connsiteX103" fmla="*/ 164498 w 3475660"/>
              <a:gd name="connsiteY103" fmla="*/ 155394 h 612701"/>
              <a:gd name="connsiteX104" fmla="*/ 3112765 w 3475660"/>
              <a:gd name="connsiteY104" fmla="*/ 155393 h 612701"/>
              <a:gd name="connsiteX105" fmla="*/ 3240129 w 3475660"/>
              <a:gd name="connsiteY105" fmla="*/ 193134 h 612701"/>
              <a:gd name="connsiteX106" fmla="*/ 3284000 w 3475660"/>
              <a:gd name="connsiteY106" fmla="*/ 308853 h 612701"/>
              <a:gd name="connsiteX107" fmla="*/ 3284000 w 3475660"/>
              <a:gd name="connsiteY107" fmla="*/ 493610 h 612701"/>
              <a:gd name="connsiteX108" fmla="*/ 3174598 w 3475660"/>
              <a:gd name="connsiteY108" fmla="*/ 493610 h 612701"/>
              <a:gd name="connsiteX109" fmla="*/ 3174598 w 3475660"/>
              <a:gd name="connsiteY109" fmla="*/ 450649 h 612701"/>
              <a:gd name="connsiteX110" fmla="*/ 3075661 w 3475660"/>
              <a:gd name="connsiteY110" fmla="*/ 499130 h 612701"/>
              <a:gd name="connsiteX111" fmla="*/ 3008294 w 3475660"/>
              <a:gd name="connsiteY111" fmla="*/ 485642 h 612701"/>
              <a:gd name="connsiteX112" fmla="*/ 2965327 w 3475660"/>
              <a:gd name="connsiteY112" fmla="*/ 449100 h 612701"/>
              <a:gd name="connsiteX113" fmla="*/ 2950787 w 3475660"/>
              <a:gd name="connsiteY113" fmla="*/ 396623 h 612701"/>
              <a:gd name="connsiteX114" fmla="*/ 2987262 w 3475660"/>
              <a:gd name="connsiteY114" fmla="*/ 323265 h 612701"/>
              <a:gd name="connsiteX115" fmla="*/ 3099783 w 3475660"/>
              <a:gd name="connsiteY115" fmla="*/ 297189 h 612701"/>
              <a:gd name="connsiteX116" fmla="*/ 3166547 w 3475660"/>
              <a:gd name="connsiteY116" fmla="*/ 297189 h 612701"/>
              <a:gd name="connsiteX117" fmla="*/ 3095457 w 3475660"/>
              <a:gd name="connsiteY117" fmla="*/ 244387 h 612701"/>
              <a:gd name="connsiteX118" fmla="*/ 3046605 w 3475660"/>
              <a:gd name="connsiteY118" fmla="*/ 252055 h 612701"/>
              <a:gd name="connsiteX119" fmla="*/ 3004570 w 3475660"/>
              <a:gd name="connsiteY119" fmla="*/ 273236 h 612701"/>
              <a:gd name="connsiteX120" fmla="*/ 2965000 w 3475660"/>
              <a:gd name="connsiteY120" fmla="*/ 194058 h 612701"/>
              <a:gd name="connsiteX121" fmla="*/ 3032694 w 3475660"/>
              <a:gd name="connsiteY121" fmla="*/ 165509 h 612701"/>
              <a:gd name="connsiteX122" fmla="*/ 3112765 w 3475660"/>
              <a:gd name="connsiteY122" fmla="*/ 155393 h 612701"/>
              <a:gd name="connsiteX123" fmla="*/ 2574912 w 3475660"/>
              <a:gd name="connsiteY123" fmla="*/ 155393 h 612701"/>
              <a:gd name="connsiteX124" fmla="*/ 2673221 w 3475660"/>
              <a:gd name="connsiteY124" fmla="*/ 179621 h 612701"/>
              <a:gd name="connsiteX125" fmla="*/ 2731934 w 3475660"/>
              <a:gd name="connsiteY125" fmla="*/ 246835 h 612701"/>
              <a:gd name="connsiteX126" fmla="*/ 2641072 w 3475660"/>
              <a:gd name="connsiteY126" fmla="*/ 292893 h 612701"/>
              <a:gd name="connsiteX127" fmla="*/ 2574283 w 3475660"/>
              <a:gd name="connsiteY127" fmla="*/ 248082 h 612701"/>
              <a:gd name="connsiteX128" fmla="*/ 2522060 w 3475660"/>
              <a:gd name="connsiteY128" fmla="*/ 268938 h 612701"/>
              <a:gd name="connsiteX129" fmla="*/ 2501332 w 3475660"/>
              <a:gd name="connsiteY129" fmla="*/ 326636 h 612701"/>
              <a:gd name="connsiteX130" fmla="*/ 2522060 w 3475660"/>
              <a:gd name="connsiteY130" fmla="*/ 385257 h 612701"/>
              <a:gd name="connsiteX131" fmla="*/ 2574283 w 3475660"/>
              <a:gd name="connsiteY131" fmla="*/ 406438 h 612701"/>
              <a:gd name="connsiteX132" fmla="*/ 2641072 w 3475660"/>
              <a:gd name="connsiteY132" fmla="*/ 361629 h 612701"/>
              <a:gd name="connsiteX133" fmla="*/ 2731934 w 3475660"/>
              <a:gd name="connsiteY133" fmla="*/ 407662 h 612701"/>
              <a:gd name="connsiteX134" fmla="*/ 2673221 w 3475660"/>
              <a:gd name="connsiteY134" fmla="*/ 474876 h 612701"/>
              <a:gd name="connsiteX135" fmla="*/ 2574913 w 3475660"/>
              <a:gd name="connsiteY135" fmla="*/ 499129 h 612701"/>
              <a:gd name="connsiteX136" fmla="*/ 2475371 w 3475660"/>
              <a:gd name="connsiteY136" fmla="*/ 477025 h 612701"/>
              <a:gd name="connsiteX137" fmla="*/ 2475371 w 3475660"/>
              <a:gd name="connsiteY137" fmla="*/ 477025 h 612701"/>
              <a:gd name="connsiteX138" fmla="*/ 2398115 w 3475660"/>
              <a:gd name="connsiteY138" fmla="*/ 253881 h 612701"/>
              <a:gd name="connsiteX139" fmla="*/ 2475371 w 3475660"/>
              <a:gd name="connsiteY139" fmla="*/ 177173 h 612701"/>
              <a:gd name="connsiteX140" fmla="*/ 2574912 w 3475660"/>
              <a:gd name="connsiteY140" fmla="*/ 155393 h 612701"/>
              <a:gd name="connsiteX141" fmla="*/ 2160246 w 3475660"/>
              <a:gd name="connsiteY141" fmla="*/ 155393 h 612701"/>
              <a:gd name="connsiteX142" fmla="*/ 2257774 w 3475660"/>
              <a:gd name="connsiteY142" fmla="*/ 177173 h 612701"/>
              <a:gd name="connsiteX143" fmla="*/ 2325166 w 3475660"/>
              <a:gd name="connsiteY143" fmla="*/ 237943 h 612701"/>
              <a:gd name="connsiteX144" fmla="*/ 2270543 w 3475660"/>
              <a:gd name="connsiteY144" fmla="*/ 469892 h 612701"/>
              <a:gd name="connsiteX145" fmla="*/ 2257774 w 3475660"/>
              <a:gd name="connsiteY145" fmla="*/ 477025 h 612701"/>
              <a:gd name="connsiteX146" fmla="*/ 2063044 w 3475660"/>
              <a:gd name="connsiteY146" fmla="*/ 477025 h 612701"/>
              <a:gd name="connsiteX147" fmla="*/ 2063044 w 3475660"/>
              <a:gd name="connsiteY147" fmla="*/ 477025 h 612701"/>
              <a:gd name="connsiteX148" fmla="*/ 1970924 w 3475660"/>
              <a:gd name="connsiteY148" fmla="*/ 326637 h 612701"/>
              <a:gd name="connsiteX149" fmla="*/ 2062717 w 3475660"/>
              <a:gd name="connsiteY149" fmla="*/ 177173 h 612701"/>
              <a:gd name="connsiteX150" fmla="*/ 2160246 w 3475660"/>
              <a:gd name="connsiteY150" fmla="*/ 155393 h 612701"/>
              <a:gd name="connsiteX151" fmla="*/ 1021335 w 3475660"/>
              <a:gd name="connsiteY151" fmla="*/ 155392 h 612701"/>
              <a:gd name="connsiteX152" fmla="*/ 1148701 w 3475660"/>
              <a:gd name="connsiteY152" fmla="*/ 193133 h 612701"/>
              <a:gd name="connsiteX153" fmla="*/ 1192584 w 3475660"/>
              <a:gd name="connsiteY153" fmla="*/ 308853 h 612701"/>
              <a:gd name="connsiteX154" fmla="*/ 1192584 w 3475660"/>
              <a:gd name="connsiteY154" fmla="*/ 493609 h 612701"/>
              <a:gd name="connsiteX155" fmla="*/ 1083170 w 3475660"/>
              <a:gd name="connsiteY155" fmla="*/ 493609 h 612701"/>
              <a:gd name="connsiteX156" fmla="*/ 1083170 w 3475660"/>
              <a:gd name="connsiteY156" fmla="*/ 450648 h 612701"/>
              <a:gd name="connsiteX157" fmla="*/ 984245 w 3475660"/>
              <a:gd name="connsiteY157" fmla="*/ 499128 h 612701"/>
              <a:gd name="connsiteX158" fmla="*/ 916866 w 3475660"/>
              <a:gd name="connsiteY158" fmla="*/ 485641 h 612701"/>
              <a:gd name="connsiteX159" fmla="*/ 873899 w 3475660"/>
              <a:gd name="connsiteY159" fmla="*/ 449099 h 612701"/>
              <a:gd name="connsiteX160" fmla="*/ 859371 w 3475660"/>
              <a:gd name="connsiteY160" fmla="*/ 396622 h 612701"/>
              <a:gd name="connsiteX161" fmla="*/ 895846 w 3475660"/>
              <a:gd name="connsiteY161" fmla="*/ 323264 h 612701"/>
              <a:gd name="connsiteX162" fmla="*/ 1008355 w 3475660"/>
              <a:gd name="connsiteY162" fmla="*/ 297187 h 612701"/>
              <a:gd name="connsiteX163" fmla="*/ 1075131 w 3475660"/>
              <a:gd name="connsiteY163" fmla="*/ 297187 h 612701"/>
              <a:gd name="connsiteX164" fmla="*/ 1004028 w 3475660"/>
              <a:gd name="connsiteY164" fmla="*/ 244385 h 612701"/>
              <a:gd name="connsiteX165" fmla="*/ 955188 w 3475660"/>
              <a:gd name="connsiteY165" fmla="*/ 252054 h 612701"/>
              <a:gd name="connsiteX166" fmla="*/ 913154 w 3475660"/>
              <a:gd name="connsiteY166" fmla="*/ 273234 h 612701"/>
              <a:gd name="connsiteX167" fmla="*/ 873584 w 3475660"/>
              <a:gd name="connsiteY167" fmla="*/ 194057 h 612701"/>
              <a:gd name="connsiteX168" fmla="*/ 941277 w 3475660"/>
              <a:gd name="connsiteY168" fmla="*/ 165508 h 612701"/>
              <a:gd name="connsiteX169" fmla="*/ 1021335 w 3475660"/>
              <a:gd name="connsiteY169" fmla="*/ 155392 h 612701"/>
              <a:gd name="connsiteX170" fmla="*/ 3358183 w 3475660"/>
              <a:gd name="connsiteY170" fmla="*/ 38150 h 612701"/>
              <a:gd name="connsiteX171" fmla="*/ 3475660 w 3475660"/>
              <a:gd name="connsiteY171" fmla="*/ 38150 h 612701"/>
              <a:gd name="connsiteX172" fmla="*/ 3475660 w 3475660"/>
              <a:gd name="connsiteY172" fmla="*/ 493610 h 612701"/>
              <a:gd name="connsiteX173" fmla="*/ 3358183 w 3475660"/>
              <a:gd name="connsiteY173" fmla="*/ 493610 h 612701"/>
              <a:gd name="connsiteX174" fmla="*/ 1266767 w 3475660"/>
              <a:gd name="connsiteY174" fmla="*/ 38150 h 612701"/>
              <a:gd name="connsiteX175" fmla="*/ 1384231 w 3475660"/>
              <a:gd name="connsiteY175" fmla="*/ 38150 h 612701"/>
              <a:gd name="connsiteX176" fmla="*/ 1384231 w 3475660"/>
              <a:gd name="connsiteY176" fmla="*/ 493610 h 612701"/>
              <a:gd name="connsiteX177" fmla="*/ 1266767 w 3475660"/>
              <a:gd name="connsiteY177" fmla="*/ 493610 h 612701"/>
              <a:gd name="connsiteX178" fmla="*/ 2835198 w 3475660"/>
              <a:gd name="connsiteY178" fmla="*/ 84 h 612701"/>
              <a:gd name="connsiteX179" fmla="*/ 2887119 w 3475660"/>
              <a:gd name="connsiteY179" fmla="*/ 16969 h 612701"/>
              <a:gd name="connsiteX180" fmla="*/ 2906891 w 3475660"/>
              <a:gd name="connsiteY180" fmla="*/ 60230 h 612701"/>
              <a:gd name="connsiteX181" fmla="*/ 2887119 w 3475660"/>
              <a:gd name="connsiteY181" fmla="*/ 105963 h 612701"/>
              <a:gd name="connsiteX182" fmla="*/ 2835198 w 3475660"/>
              <a:gd name="connsiteY182" fmla="*/ 124071 h 612701"/>
              <a:gd name="connsiteX183" fmla="*/ 2783251 w 3475660"/>
              <a:gd name="connsiteY183" fmla="*/ 106288 h 612701"/>
              <a:gd name="connsiteX184" fmla="*/ 2778957 w 3475660"/>
              <a:gd name="connsiteY184" fmla="*/ 22157 h 612701"/>
              <a:gd name="connsiteX185" fmla="*/ 2783251 w 3475660"/>
              <a:gd name="connsiteY185" fmla="*/ 17893 h 612701"/>
              <a:gd name="connsiteX186" fmla="*/ 2835198 w 3475660"/>
              <a:gd name="connsiteY186" fmla="*/ 84 h 612701"/>
              <a:gd name="connsiteX187" fmla="*/ 1519003 w 3475660"/>
              <a:gd name="connsiteY187" fmla="*/ 84 h 612701"/>
              <a:gd name="connsiteX188" fmla="*/ 1570924 w 3475660"/>
              <a:gd name="connsiteY188" fmla="*/ 16969 h 612701"/>
              <a:gd name="connsiteX189" fmla="*/ 1590709 w 3475660"/>
              <a:gd name="connsiteY189" fmla="*/ 60229 h 612701"/>
              <a:gd name="connsiteX190" fmla="*/ 1570924 w 3475660"/>
              <a:gd name="connsiteY190" fmla="*/ 105964 h 612701"/>
              <a:gd name="connsiteX191" fmla="*/ 1519003 w 3475660"/>
              <a:gd name="connsiteY191" fmla="*/ 124072 h 612701"/>
              <a:gd name="connsiteX192" fmla="*/ 1467069 w 3475660"/>
              <a:gd name="connsiteY192" fmla="*/ 106288 h 612701"/>
              <a:gd name="connsiteX193" fmla="*/ 1462738 w 3475660"/>
              <a:gd name="connsiteY193" fmla="*/ 22193 h 612701"/>
              <a:gd name="connsiteX194" fmla="*/ 1467069 w 3475660"/>
              <a:gd name="connsiteY194" fmla="*/ 17893 h 612701"/>
              <a:gd name="connsiteX195" fmla="*/ 1519003 w 3475660"/>
              <a:gd name="connsiteY195" fmla="*/ 84 h 61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3475660" h="612701">
                <a:moveTo>
                  <a:pt x="3115860" y="357959"/>
                </a:moveTo>
                <a:cubicBezTo>
                  <a:pt x="3081648" y="357959"/>
                  <a:pt x="3064542" y="369207"/>
                  <a:pt x="3064542" y="391703"/>
                </a:cubicBezTo>
                <a:cubicBezTo>
                  <a:pt x="3064231" y="401292"/>
                  <a:pt x="3068607" y="410438"/>
                  <a:pt x="3076290" y="416256"/>
                </a:cubicBezTo>
                <a:cubicBezTo>
                  <a:pt x="3085640" y="422867"/>
                  <a:pt x="3096979" y="426118"/>
                  <a:pt x="3108439" y="425473"/>
                </a:cubicBezTo>
                <a:cubicBezTo>
                  <a:pt x="3121096" y="425737"/>
                  <a:pt x="3133554" y="422325"/>
                  <a:pt x="3144285" y="415656"/>
                </a:cubicBezTo>
                <a:cubicBezTo>
                  <a:pt x="3154808" y="408847"/>
                  <a:pt x="3162664" y="398666"/>
                  <a:pt x="3166548" y="386807"/>
                </a:cubicBezTo>
                <a:lnTo>
                  <a:pt x="3166548" y="357959"/>
                </a:lnTo>
                <a:close/>
                <a:moveTo>
                  <a:pt x="1024432" y="357958"/>
                </a:moveTo>
                <a:cubicBezTo>
                  <a:pt x="990220" y="357958"/>
                  <a:pt x="973118" y="369206"/>
                  <a:pt x="973127" y="391702"/>
                </a:cubicBezTo>
                <a:cubicBezTo>
                  <a:pt x="972811" y="401289"/>
                  <a:pt x="977183" y="410436"/>
                  <a:pt x="984862" y="416256"/>
                </a:cubicBezTo>
                <a:cubicBezTo>
                  <a:pt x="994212" y="422864"/>
                  <a:pt x="1005550" y="426114"/>
                  <a:pt x="1017010" y="425472"/>
                </a:cubicBezTo>
                <a:cubicBezTo>
                  <a:pt x="1029670" y="425734"/>
                  <a:pt x="1042133" y="422322"/>
                  <a:pt x="1052870" y="415655"/>
                </a:cubicBezTo>
                <a:lnTo>
                  <a:pt x="1052870" y="415655"/>
                </a:lnTo>
                <a:cubicBezTo>
                  <a:pt x="1063385" y="408839"/>
                  <a:pt x="1071240" y="398661"/>
                  <a:pt x="1075133" y="386806"/>
                </a:cubicBezTo>
                <a:lnTo>
                  <a:pt x="1075133" y="357958"/>
                </a:lnTo>
                <a:close/>
                <a:moveTo>
                  <a:pt x="189955" y="248088"/>
                </a:moveTo>
                <a:cubicBezTo>
                  <a:pt x="171795" y="247901"/>
                  <a:pt x="153564" y="254593"/>
                  <a:pt x="139565" y="268208"/>
                </a:cubicBezTo>
                <a:cubicBezTo>
                  <a:pt x="139215" y="268548"/>
                  <a:pt x="138868" y="268892"/>
                  <a:pt x="138526" y="269239"/>
                </a:cubicBezTo>
                <a:cubicBezTo>
                  <a:pt x="124631" y="285317"/>
                  <a:pt x="117541" y="306110"/>
                  <a:pt x="118741" y="327262"/>
                </a:cubicBezTo>
                <a:cubicBezTo>
                  <a:pt x="117537" y="348407"/>
                  <a:pt x="124628" y="369193"/>
                  <a:pt x="138526" y="385258"/>
                </a:cubicBezTo>
                <a:cubicBezTo>
                  <a:pt x="165903" y="413058"/>
                  <a:pt x="210794" y="413557"/>
                  <a:pt x="238792" y="386374"/>
                </a:cubicBezTo>
                <a:cubicBezTo>
                  <a:pt x="239170" y="386006"/>
                  <a:pt x="239544" y="385634"/>
                  <a:pt x="239915" y="385258"/>
                </a:cubicBezTo>
                <a:cubicBezTo>
                  <a:pt x="253807" y="369190"/>
                  <a:pt x="260898" y="348406"/>
                  <a:pt x="259700" y="327262"/>
                </a:cubicBezTo>
                <a:cubicBezTo>
                  <a:pt x="260893" y="306110"/>
                  <a:pt x="253803" y="285320"/>
                  <a:pt x="239915" y="269239"/>
                </a:cubicBezTo>
                <a:cubicBezTo>
                  <a:pt x="226203" y="255340"/>
                  <a:pt x="208114" y="248274"/>
                  <a:pt x="189955" y="248088"/>
                </a:cubicBezTo>
                <a:close/>
                <a:moveTo>
                  <a:pt x="2160117" y="248083"/>
                </a:moveTo>
                <a:cubicBezTo>
                  <a:pt x="2141777" y="248078"/>
                  <a:pt x="2123434" y="255019"/>
                  <a:pt x="2109437" y="268909"/>
                </a:cubicBezTo>
                <a:cubicBezTo>
                  <a:pt x="2109427" y="268919"/>
                  <a:pt x="2109416" y="268929"/>
                  <a:pt x="2109406" y="268939"/>
                </a:cubicBezTo>
                <a:cubicBezTo>
                  <a:pt x="2095470" y="284866"/>
                  <a:pt x="2088365" y="305575"/>
                  <a:pt x="2089608" y="326637"/>
                </a:cubicBezTo>
                <a:cubicBezTo>
                  <a:pt x="2088334" y="347983"/>
                  <a:pt x="2095429" y="368990"/>
                  <a:pt x="2109406" y="385258"/>
                </a:cubicBezTo>
                <a:cubicBezTo>
                  <a:pt x="2136776" y="413054"/>
                  <a:pt x="2181657" y="413558"/>
                  <a:pt x="2209651" y="386383"/>
                </a:cubicBezTo>
                <a:cubicBezTo>
                  <a:pt x="2210033" y="386012"/>
                  <a:pt x="2210410" y="385637"/>
                  <a:pt x="2210783" y="385258"/>
                </a:cubicBezTo>
                <a:cubicBezTo>
                  <a:pt x="2224750" y="368984"/>
                  <a:pt x="2231843" y="347981"/>
                  <a:pt x="2230581" y="326637"/>
                </a:cubicBezTo>
                <a:cubicBezTo>
                  <a:pt x="2231813" y="305577"/>
                  <a:pt x="2224709" y="284872"/>
                  <a:pt x="2210783" y="268939"/>
                </a:cubicBezTo>
                <a:cubicBezTo>
                  <a:pt x="2196795" y="255041"/>
                  <a:pt x="2178457" y="248089"/>
                  <a:pt x="2160117" y="248083"/>
                </a:cubicBezTo>
                <a:close/>
                <a:moveTo>
                  <a:pt x="2776459" y="160913"/>
                </a:moveTo>
                <a:lnTo>
                  <a:pt x="2893911" y="160913"/>
                </a:lnTo>
                <a:lnTo>
                  <a:pt x="2893911" y="493610"/>
                </a:lnTo>
                <a:lnTo>
                  <a:pt x="2776459" y="493610"/>
                </a:lnTo>
                <a:close/>
                <a:moveTo>
                  <a:pt x="449487" y="160913"/>
                </a:moveTo>
                <a:lnTo>
                  <a:pt x="566950" y="160913"/>
                </a:lnTo>
                <a:lnTo>
                  <a:pt x="566950" y="327861"/>
                </a:lnTo>
                <a:cubicBezTo>
                  <a:pt x="565336" y="347149"/>
                  <a:pt x="570346" y="366411"/>
                  <a:pt x="581163" y="382511"/>
                </a:cubicBezTo>
                <a:cubicBezTo>
                  <a:pt x="591507" y="394357"/>
                  <a:pt x="606837" y="400715"/>
                  <a:pt x="622594" y="399696"/>
                </a:cubicBezTo>
                <a:cubicBezTo>
                  <a:pt x="639871" y="400235"/>
                  <a:pt x="656504" y="393158"/>
                  <a:pt x="668025" y="380364"/>
                </a:cubicBezTo>
                <a:cubicBezTo>
                  <a:pt x="681077" y="363459"/>
                  <a:pt x="687356" y="342350"/>
                  <a:pt x="685647" y="321117"/>
                </a:cubicBezTo>
                <a:lnTo>
                  <a:pt x="685647" y="160913"/>
                </a:lnTo>
                <a:lnTo>
                  <a:pt x="803111" y="160913"/>
                </a:lnTo>
                <a:lnTo>
                  <a:pt x="803111" y="493610"/>
                </a:lnTo>
                <a:lnTo>
                  <a:pt x="691207" y="493610"/>
                </a:lnTo>
                <a:lnTo>
                  <a:pt x="691207" y="458018"/>
                </a:lnTo>
                <a:cubicBezTo>
                  <a:pt x="678911" y="471470"/>
                  <a:pt x="663688" y="481960"/>
                  <a:pt x="646694" y="488690"/>
                </a:cubicBezTo>
                <a:cubicBezTo>
                  <a:pt x="629214" y="495688"/>
                  <a:pt x="610526" y="499234"/>
                  <a:pt x="591679" y="499130"/>
                </a:cubicBezTo>
                <a:cubicBezTo>
                  <a:pt x="553374" y="501014"/>
                  <a:pt x="515961" y="487261"/>
                  <a:pt x="488126" y="461065"/>
                </a:cubicBezTo>
                <a:cubicBezTo>
                  <a:pt x="460196" y="429780"/>
                  <a:pt x="446252" y="388577"/>
                  <a:pt x="449487" y="346894"/>
                </a:cubicBezTo>
                <a:close/>
                <a:moveTo>
                  <a:pt x="1460265" y="160913"/>
                </a:moveTo>
                <a:lnTo>
                  <a:pt x="1577729" y="160913"/>
                </a:lnTo>
                <a:lnTo>
                  <a:pt x="1577729" y="493610"/>
                </a:lnTo>
                <a:lnTo>
                  <a:pt x="1460265" y="493610"/>
                </a:lnTo>
                <a:close/>
                <a:moveTo>
                  <a:pt x="1797198" y="155395"/>
                </a:moveTo>
                <a:cubicBezTo>
                  <a:pt x="1821496" y="155389"/>
                  <a:pt x="1845731" y="157858"/>
                  <a:pt x="1869521" y="162763"/>
                </a:cubicBezTo>
                <a:cubicBezTo>
                  <a:pt x="1890469" y="166623"/>
                  <a:pt x="1910696" y="173657"/>
                  <a:pt x="1929492" y="183619"/>
                </a:cubicBezTo>
                <a:lnTo>
                  <a:pt x="1894249" y="262797"/>
                </a:lnTo>
                <a:cubicBezTo>
                  <a:pt x="1864778" y="246484"/>
                  <a:pt x="1831556" y="238024"/>
                  <a:pt x="1797815" y="238243"/>
                </a:cubicBezTo>
                <a:cubicBezTo>
                  <a:pt x="1783904" y="237430"/>
                  <a:pt x="1769982" y="239629"/>
                  <a:pt x="1757012" y="244689"/>
                </a:cubicBezTo>
                <a:cubicBezTo>
                  <a:pt x="1749661" y="247218"/>
                  <a:pt x="1744544" y="253866"/>
                  <a:pt x="1744019" y="261573"/>
                </a:cubicBezTo>
                <a:cubicBezTo>
                  <a:pt x="1744019" y="269366"/>
                  <a:pt x="1748761" y="274794"/>
                  <a:pt x="1758244" y="277859"/>
                </a:cubicBezTo>
                <a:cubicBezTo>
                  <a:pt x="1773652" y="282165"/>
                  <a:pt x="1789358" y="285337"/>
                  <a:pt x="1805235" y="287350"/>
                </a:cubicBezTo>
                <a:cubicBezTo>
                  <a:pt x="1828401" y="290522"/>
                  <a:pt x="1851324" y="295245"/>
                  <a:pt x="1873848" y="301487"/>
                </a:cubicBezTo>
                <a:cubicBezTo>
                  <a:pt x="1891970" y="306800"/>
                  <a:pt x="1908313" y="316870"/>
                  <a:pt x="1921153" y="330635"/>
                </a:cubicBezTo>
                <a:cubicBezTo>
                  <a:pt x="1935368" y="347030"/>
                  <a:pt x="1942576" y="368288"/>
                  <a:pt x="1941240" y="389881"/>
                </a:cubicBezTo>
                <a:cubicBezTo>
                  <a:pt x="1941423" y="410210"/>
                  <a:pt x="1934666" y="430001"/>
                  <a:pt x="1922071" y="446030"/>
                </a:cubicBezTo>
                <a:cubicBezTo>
                  <a:pt x="1907271" y="464035"/>
                  <a:pt x="1887671" y="477545"/>
                  <a:pt x="1865509" y="485019"/>
                </a:cubicBezTo>
                <a:cubicBezTo>
                  <a:pt x="1836627" y="495076"/>
                  <a:pt x="1806149" y="499858"/>
                  <a:pt x="1775552" y="499131"/>
                </a:cubicBezTo>
                <a:cubicBezTo>
                  <a:pt x="1747662" y="499147"/>
                  <a:pt x="1719865" y="495953"/>
                  <a:pt x="1692716" y="489614"/>
                </a:cubicBezTo>
                <a:lnTo>
                  <a:pt x="1692716" y="489614"/>
                </a:lnTo>
                <a:cubicBezTo>
                  <a:pt x="1669667" y="484889"/>
                  <a:pt x="1647537" y="476497"/>
                  <a:pt x="1627185" y="464762"/>
                </a:cubicBezTo>
                <a:lnTo>
                  <a:pt x="1662416" y="384960"/>
                </a:lnTo>
                <a:cubicBezTo>
                  <a:pt x="1679332" y="395069"/>
                  <a:pt x="1697670" y="402621"/>
                  <a:pt x="1716827" y="407365"/>
                </a:cubicBezTo>
                <a:cubicBezTo>
                  <a:pt x="1737190" y="412803"/>
                  <a:pt x="1758178" y="415590"/>
                  <a:pt x="1779264" y="415657"/>
                </a:cubicBezTo>
                <a:cubicBezTo>
                  <a:pt x="1793026" y="416506"/>
                  <a:pt x="1806815" y="414516"/>
                  <a:pt x="1819765" y="409813"/>
                </a:cubicBezTo>
                <a:cubicBezTo>
                  <a:pt x="1826906" y="407208"/>
                  <a:pt x="1831695" y="400506"/>
                  <a:pt x="1831814" y="392953"/>
                </a:cubicBezTo>
                <a:cubicBezTo>
                  <a:pt x="1831814" y="385585"/>
                  <a:pt x="1826971" y="380365"/>
                  <a:pt x="1817286" y="377292"/>
                </a:cubicBezTo>
                <a:cubicBezTo>
                  <a:pt x="1802190" y="373134"/>
                  <a:pt x="1786789" y="370153"/>
                  <a:pt x="1771226" y="368375"/>
                </a:cubicBezTo>
                <a:cubicBezTo>
                  <a:pt x="1748154" y="365842"/>
                  <a:pt x="1725315" y="361533"/>
                  <a:pt x="1702915" y="355487"/>
                </a:cubicBezTo>
                <a:cubicBezTo>
                  <a:pt x="1684321" y="350279"/>
                  <a:pt x="1667529" y="340091"/>
                  <a:pt x="1654377" y="326039"/>
                </a:cubicBezTo>
                <a:cubicBezTo>
                  <a:pt x="1639943" y="309387"/>
                  <a:pt x="1632623" y="287799"/>
                  <a:pt x="1633976" y="265869"/>
                </a:cubicBezTo>
                <a:cubicBezTo>
                  <a:pt x="1633729" y="245339"/>
                  <a:pt x="1640485" y="225330"/>
                  <a:pt x="1653145" y="209096"/>
                </a:cubicBezTo>
                <a:cubicBezTo>
                  <a:pt x="1667812" y="191154"/>
                  <a:pt x="1687167" y="177562"/>
                  <a:pt x="1709091" y="169807"/>
                </a:cubicBezTo>
                <a:cubicBezTo>
                  <a:pt x="1737292" y="159568"/>
                  <a:pt x="1767179" y="154678"/>
                  <a:pt x="1797198" y="155395"/>
                </a:cubicBezTo>
                <a:close/>
                <a:moveTo>
                  <a:pt x="164498" y="155394"/>
                </a:moveTo>
                <a:cubicBezTo>
                  <a:pt x="201687" y="152594"/>
                  <a:pt x="238124" y="166838"/>
                  <a:pt x="263410" y="194059"/>
                </a:cubicBezTo>
                <a:lnTo>
                  <a:pt x="263410" y="160913"/>
                </a:lnTo>
                <a:lnTo>
                  <a:pt x="375302" y="160913"/>
                </a:lnTo>
                <a:lnTo>
                  <a:pt x="375302" y="612701"/>
                </a:lnTo>
                <a:lnTo>
                  <a:pt x="257838" y="612701"/>
                </a:lnTo>
                <a:lnTo>
                  <a:pt x="257838" y="464137"/>
                </a:lnTo>
                <a:cubicBezTo>
                  <a:pt x="233057" y="488303"/>
                  <a:pt x="199181" y="501003"/>
                  <a:pt x="164498" y="499129"/>
                </a:cubicBezTo>
                <a:cubicBezTo>
                  <a:pt x="135382" y="499494"/>
                  <a:pt x="106690" y="492186"/>
                  <a:pt x="81347" y="477949"/>
                </a:cubicBezTo>
                <a:cubicBezTo>
                  <a:pt x="56321" y="463761"/>
                  <a:pt x="35768" y="442935"/>
                  <a:pt x="21992" y="417803"/>
                </a:cubicBezTo>
                <a:cubicBezTo>
                  <a:pt x="6907" y="390017"/>
                  <a:pt x="-655" y="358820"/>
                  <a:pt x="45" y="327262"/>
                </a:cubicBezTo>
                <a:cubicBezTo>
                  <a:pt x="-652" y="295704"/>
                  <a:pt x="6910" y="264507"/>
                  <a:pt x="21992" y="236720"/>
                </a:cubicBezTo>
                <a:cubicBezTo>
                  <a:pt x="35782" y="211592"/>
                  <a:pt x="56330" y="190761"/>
                  <a:pt x="81347" y="176550"/>
                </a:cubicBezTo>
                <a:cubicBezTo>
                  <a:pt x="106696" y="162332"/>
                  <a:pt x="135386" y="155033"/>
                  <a:pt x="164498" y="155394"/>
                </a:cubicBezTo>
                <a:close/>
                <a:moveTo>
                  <a:pt x="3112765" y="155393"/>
                </a:moveTo>
                <a:cubicBezTo>
                  <a:pt x="3158420" y="152260"/>
                  <a:pt x="3203670" y="165669"/>
                  <a:pt x="3240129" y="193134"/>
                </a:cubicBezTo>
                <a:cubicBezTo>
                  <a:pt x="3271416" y="223271"/>
                  <a:pt x="3287507" y="265712"/>
                  <a:pt x="3284000" y="308853"/>
                </a:cubicBezTo>
                <a:lnTo>
                  <a:pt x="3284000" y="493610"/>
                </a:lnTo>
                <a:lnTo>
                  <a:pt x="3174598" y="493610"/>
                </a:lnTo>
                <a:lnTo>
                  <a:pt x="3174598" y="450649"/>
                </a:lnTo>
                <a:cubicBezTo>
                  <a:pt x="3157693" y="482970"/>
                  <a:pt x="3124714" y="499130"/>
                  <a:pt x="3075661" y="499130"/>
                </a:cubicBezTo>
                <a:cubicBezTo>
                  <a:pt x="3052471" y="499701"/>
                  <a:pt x="3029448" y="495092"/>
                  <a:pt x="3008294" y="485642"/>
                </a:cubicBezTo>
                <a:cubicBezTo>
                  <a:pt x="2990719" y="477836"/>
                  <a:pt x="2975796" y="465145"/>
                  <a:pt x="2965327" y="449100"/>
                </a:cubicBezTo>
                <a:cubicBezTo>
                  <a:pt x="2955511" y="433355"/>
                  <a:pt x="2950464" y="415138"/>
                  <a:pt x="2950787" y="396623"/>
                </a:cubicBezTo>
                <a:cubicBezTo>
                  <a:pt x="2949551" y="367595"/>
                  <a:pt x="2963300" y="339942"/>
                  <a:pt x="2987262" y="323265"/>
                </a:cubicBezTo>
                <a:cubicBezTo>
                  <a:pt x="3021226" y="303415"/>
                  <a:pt x="3060478" y="294319"/>
                  <a:pt x="3099783" y="297189"/>
                </a:cubicBezTo>
                <a:lnTo>
                  <a:pt x="3166547" y="297189"/>
                </a:lnTo>
                <a:cubicBezTo>
                  <a:pt x="3164484" y="261995"/>
                  <a:pt x="3140788" y="244395"/>
                  <a:pt x="3095457" y="244387"/>
                </a:cubicBezTo>
                <a:cubicBezTo>
                  <a:pt x="3078876" y="244473"/>
                  <a:pt x="3062404" y="247058"/>
                  <a:pt x="3046605" y="252055"/>
                </a:cubicBezTo>
                <a:cubicBezTo>
                  <a:pt x="3031415" y="256525"/>
                  <a:pt x="3017171" y="263703"/>
                  <a:pt x="3004570" y="273236"/>
                </a:cubicBezTo>
                <a:lnTo>
                  <a:pt x="2965000" y="194058"/>
                </a:lnTo>
                <a:cubicBezTo>
                  <a:pt x="2985782" y="180821"/>
                  <a:pt x="3008670" y="171169"/>
                  <a:pt x="3032694" y="165509"/>
                </a:cubicBezTo>
                <a:cubicBezTo>
                  <a:pt x="3058852" y="158820"/>
                  <a:pt x="3085753" y="155421"/>
                  <a:pt x="3112765" y="155393"/>
                </a:cubicBezTo>
                <a:close/>
                <a:moveTo>
                  <a:pt x="2574912" y="155393"/>
                </a:moveTo>
                <a:cubicBezTo>
                  <a:pt x="2609285" y="154497"/>
                  <a:pt x="2643259" y="162870"/>
                  <a:pt x="2673221" y="179621"/>
                </a:cubicBezTo>
                <a:cubicBezTo>
                  <a:pt x="2699905" y="194762"/>
                  <a:pt x="2720610" y="218465"/>
                  <a:pt x="2731934" y="246835"/>
                </a:cubicBezTo>
                <a:lnTo>
                  <a:pt x="2641072" y="292893"/>
                </a:lnTo>
                <a:cubicBezTo>
                  <a:pt x="2630078" y="265845"/>
                  <a:pt x="2603660" y="248120"/>
                  <a:pt x="2574283" y="248082"/>
                </a:cubicBezTo>
                <a:cubicBezTo>
                  <a:pt x="2554708" y="247499"/>
                  <a:pt x="2535777" y="255060"/>
                  <a:pt x="2522060" y="268938"/>
                </a:cubicBezTo>
                <a:cubicBezTo>
                  <a:pt x="2507580" y="284598"/>
                  <a:pt x="2500103" y="305412"/>
                  <a:pt x="2501332" y="326636"/>
                </a:cubicBezTo>
                <a:cubicBezTo>
                  <a:pt x="2500070" y="348142"/>
                  <a:pt x="2507535" y="369254"/>
                  <a:pt x="2522060" y="385257"/>
                </a:cubicBezTo>
                <a:cubicBezTo>
                  <a:pt x="2535679" y="399316"/>
                  <a:pt x="2554646" y="407009"/>
                  <a:pt x="2574283" y="406438"/>
                </a:cubicBezTo>
                <a:cubicBezTo>
                  <a:pt x="2603659" y="406401"/>
                  <a:pt x="2630077" y="388677"/>
                  <a:pt x="2641072" y="361629"/>
                </a:cubicBezTo>
                <a:lnTo>
                  <a:pt x="2731934" y="407662"/>
                </a:lnTo>
                <a:cubicBezTo>
                  <a:pt x="2720625" y="436041"/>
                  <a:pt x="2699916" y="459747"/>
                  <a:pt x="2673221" y="474876"/>
                </a:cubicBezTo>
                <a:cubicBezTo>
                  <a:pt x="2643266" y="491646"/>
                  <a:pt x="2609289" y="500028"/>
                  <a:pt x="2574913" y="499129"/>
                </a:cubicBezTo>
                <a:cubicBezTo>
                  <a:pt x="2540434" y="499721"/>
                  <a:pt x="2506311" y="492143"/>
                  <a:pt x="2475371" y="477025"/>
                </a:cubicBezTo>
                <a:lnTo>
                  <a:pt x="2475371" y="477025"/>
                </a:lnTo>
                <a:cubicBezTo>
                  <a:pt x="2391978" y="436588"/>
                  <a:pt x="2357389" y="336683"/>
                  <a:pt x="2398115" y="253881"/>
                </a:cubicBezTo>
                <a:cubicBezTo>
                  <a:pt x="2414543" y="220481"/>
                  <a:pt x="2441733" y="193484"/>
                  <a:pt x="2475371" y="177173"/>
                </a:cubicBezTo>
                <a:cubicBezTo>
                  <a:pt x="2506374" y="162266"/>
                  <a:pt x="2540471" y="154805"/>
                  <a:pt x="2574912" y="155393"/>
                </a:cubicBezTo>
                <a:close/>
                <a:moveTo>
                  <a:pt x="2160246" y="155393"/>
                </a:moveTo>
                <a:cubicBezTo>
                  <a:pt x="2193577" y="155393"/>
                  <a:pt x="2226909" y="162653"/>
                  <a:pt x="2257774" y="177173"/>
                </a:cubicBezTo>
                <a:cubicBezTo>
                  <a:pt x="2285547" y="190734"/>
                  <a:pt x="2308905" y="211797"/>
                  <a:pt x="2325166" y="237943"/>
                </a:cubicBezTo>
                <a:cubicBezTo>
                  <a:pt x="2374590" y="316971"/>
                  <a:pt x="2350135" y="420818"/>
                  <a:pt x="2270543" y="469892"/>
                </a:cubicBezTo>
                <a:cubicBezTo>
                  <a:pt x="2266392" y="472451"/>
                  <a:pt x="2262132" y="474831"/>
                  <a:pt x="2257774" y="477025"/>
                </a:cubicBezTo>
                <a:cubicBezTo>
                  <a:pt x="2196258" y="506499"/>
                  <a:pt x="2124560" y="506499"/>
                  <a:pt x="2063044" y="477025"/>
                </a:cubicBezTo>
                <a:lnTo>
                  <a:pt x="2063044" y="477025"/>
                </a:lnTo>
                <a:cubicBezTo>
                  <a:pt x="2005623" y="448810"/>
                  <a:pt x="1969746" y="390239"/>
                  <a:pt x="1970924" y="326637"/>
                </a:cubicBezTo>
                <a:cubicBezTo>
                  <a:pt x="1969939" y="263410"/>
                  <a:pt x="2005655" y="205254"/>
                  <a:pt x="2062717" y="177173"/>
                </a:cubicBezTo>
                <a:cubicBezTo>
                  <a:pt x="2093582" y="162653"/>
                  <a:pt x="2126914" y="155393"/>
                  <a:pt x="2160246" y="155393"/>
                </a:cubicBezTo>
                <a:close/>
                <a:moveTo>
                  <a:pt x="1021335" y="155392"/>
                </a:moveTo>
                <a:cubicBezTo>
                  <a:pt x="1066991" y="152257"/>
                  <a:pt x="1112243" y="165666"/>
                  <a:pt x="1148701" y="193133"/>
                </a:cubicBezTo>
                <a:cubicBezTo>
                  <a:pt x="1179992" y="223268"/>
                  <a:pt x="1196087" y="265709"/>
                  <a:pt x="1192584" y="308853"/>
                </a:cubicBezTo>
                <a:lnTo>
                  <a:pt x="1192584" y="493609"/>
                </a:lnTo>
                <a:lnTo>
                  <a:pt x="1083170" y="493609"/>
                </a:lnTo>
                <a:lnTo>
                  <a:pt x="1083170" y="450648"/>
                </a:lnTo>
                <a:cubicBezTo>
                  <a:pt x="1066265" y="482968"/>
                  <a:pt x="1033291" y="499128"/>
                  <a:pt x="984245" y="499128"/>
                </a:cubicBezTo>
                <a:cubicBezTo>
                  <a:pt x="961052" y="499698"/>
                  <a:pt x="938025" y="495089"/>
                  <a:pt x="916866" y="485641"/>
                </a:cubicBezTo>
                <a:cubicBezTo>
                  <a:pt x="899293" y="477831"/>
                  <a:pt x="884371" y="465140"/>
                  <a:pt x="873899" y="449099"/>
                </a:cubicBezTo>
                <a:cubicBezTo>
                  <a:pt x="864093" y="433350"/>
                  <a:pt x="859050" y="415135"/>
                  <a:pt x="859371" y="396622"/>
                </a:cubicBezTo>
                <a:cubicBezTo>
                  <a:pt x="858135" y="367593"/>
                  <a:pt x="871885" y="339941"/>
                  <a:pt x="895846" y="323264"/>
                </a:cubicBezTo>
                <a:cubicBezTo>
                  <a:pt x="929805" y="303412"/>
                  <a:pt x="969054" y="294315"/>
                  <a:pt x="1008355" y="297187"/>
                </a:cubicBezTo>
                <a:lnTo>
                  <a:pt x="1075131" y="297187"/>
                </a:lnTo>
                <a:cubicBezTo>
                  <a:pt x="1073055" y="261994"/>
                  <a:pt x="1049354" y="244393"/>
                  <a:pt x="1004028" y="244385"/>
                </a:cubicBezTo>
                <a:cubicBezTo>
                  <a:pt x="987451" y="244471"/>
                  <a:pt x="970983" y="247057"/>
                  <a:pt x="955188" y="252054"/>
                </a:cubicBezTo>
                <a:cubicBezTo>
                  <a:pt x="939997" y="256519"/>
                  <a:pt x="925752" y="263696"/>
                  <a:pt x="913154" y="273234"/>
                </a:cubicBezTo>
                <a:lnTo>
                  <a:pt x="873584" y="194057"/>
                </a:lnTo>
                <a:cubicBezTo>
                  <a:pt x="894364" y="180816"/>
                  <a:pt x="917252" y="171163"/>
                  <a:pt x="941277" y="165508"/>
                </a:cubicBezTo>
                <a:cubicBezTo>
                  <a:pt x="967431" y="158818"/>
                  <a:pt x="994328" y="155420"/>
                  <a:pt x="1021335" y="155392"/>
                </a:cubicBezTo>
                <a:close/>
                <a:moveTo>
                  <a:pt x="3358183" y="38150"/>
                </a:moveTo>
                <a:lnTo>
                  <a:pt x="3475660" y="38150"/>
                </a:lnTo>
                <a:lnTo>
                  <a:pt x="3475660" y="493610"/>
                </a:lnTo>
                <a:lnTo>
                  <a:pt x="3358183" y="493610"/>
                </a:lnTo>
                <a:close/>
                <a:moveTo>
                  <a:pt x="1266767" y="38150"/>
                </a:moveTo>
                <a:lnTo>
                  <a:pt x="1384231" y="38150"/>
                </a:lnTo>
                <a:lnTo>
                  <a:pt x="1384231" y="493610"/>
                </a:lnTo>
                <a:lnTo>
                  <a:pt x="1266767" y="493610"/>
                </a:lnTo>
                <a:close/>
                <a:moveTo>
                  <a:pt x="2835198" y="84"/>
                </a:moveTo>
                <a:cubicBezTo>
                  <a:pt x="2854003" y="-789"/>
                  <a:pt x="2872477" y="5219"/>
                  <a:pt x="2887119" y="16969"/>
                </a:cubicBezTo>
                <a:cubicBezTo>
                  <a:pt x="2900026" y="27628"/>
                  <a:pt x="2907310" y="43566"/>
                  <a:pt x="2906891" y="60230"/>
                </a:cubicBezTo>
                <a:cubicBezTo>
                  <a:pt x="2907345" y="77610"/>
                  <a:pt x="2900121" y="94318"/>
                  <a:pt x="2887119" y="105963"/>
                </a:cubicBezTo>
                <a:cubicBezTo>
                  <a:pt x="2872823" y="118442"/>
                  <a:pt x="2854212" y="124933"/>
                  <a:pt x="2835198" y="124071"/>
                </a:cubicBezTo>
                <a:cubicBezTo>
                  <a:pt x="2816231" y="124943"/>
                  <a:pt x="2797647" y="118580"/>
                  <a:pt x="2783251" y="106288"/>
                </a:cubicBezTo>
                <a:cubicBezTo>
                  <a:pt x="2758667" y="84233"/>
                  <a:pt x="2756745" y="46566"/>
                  <a:pt x="2778957" y="22157"/>
                </a:cubicBezTo>
                <a:cubicBezTo>
                  <a:pt x="2780315" y="20664"/>
                  <a:pt x="2781748" y="19241"/>
                  <a:pt x="2783251" y="17893"/>
                </a:cubicBezTo>
                <a:cubicBezTo>
                  <a:pt x="2797643" y="5592"/>
                  <a:pt x="2816228" y="-779"/>
                  <a:pt x="2835198" y="84"/>
                </a:cubicBezTo>
                <a:close/>
                <a:moveTo>
                  <a:pt x="1519003" y="84"/>
                </a:moveTo>
                <a:cubicBezTo>
                  <a:pt x="1537809" y="-794"/>
                  <a:pt x="1556285" y="5215"/>
                  <a:pt x="1570924" y="16969"/>
                </a:cubicBezTo>
                <a:cubicBezTo>
                  <a:pt x="1583839" y="27623"/>
                  <a:pt x="1591129" y="43563"/>
                  <a:pt x="1590709" y="60229"/>
                </a:cubicBezTo>
                <a:cubicBezTo>
                  <a:pt x="1591165" y="77613"/>
                  <a:pt x="1583936" y="94324"/>
                  <a:pt x="1570924" y="105964"/>
                </a:cubicBezTo>
                <a:cubicBezTo>
                  <a:pt x="1556631" y="118446"/>
                  <a:pt x="1538018" y="124938"/>
                  <a:pt x="1519003" y="124072"/>
                </a:cubicBezTo>
                <a:cubicBezTo>
                  <a:pt x="1500040" y="124943"/>
                  <a:pt x="1481460" y="118580"/>
                  <a:pt x="1467069" y="106288"/>
                </a:cubicBezTo>
                <a:cubicBezTo>
                  <a:pt x="1442485" y="84253"/>
                  <a:pt x="1440546" y="46603"/>
                  <a:pt x="1462738" y="22193"/>
                </a:cubicBezTo>
                <a:cubicBezTo>
                  <a:pt x="1464107" y="20688"/>
                  <a:pt x="1465553" y="19252"/>
                  <a:pt x="1467069" y="17893"/>
                </a:cubicBezTo>
                <a:cubicBezTo>
                  <a:pt x="1481457" y="5592"/>
                  <a:pt x="1500037" y="-779"/>
                  <a:pt x="1519003" y="84"/>
                </a:cubicBezTo>
                <a:close/>
              </a:path>
            </a:pathLst>
          </a:custGeom>
          <a:solidFill>
            <a:schemeClr val="tx1"/>
          </a:solidFill>
          <a:ln w="118527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40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836D4B33-0BF7-46AC-A384-503754877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6424847"/>
            <a:ext cx="403225" cy="365125"/>
          </a:xfrm>
        </p:spPr>
        <p:txBody>
          <a:bodyPr/>
          <a:lstStyle/>
          <a:p>
            <a:fld id="{69EC288C-231A-410C-862F-6ABBF6280EC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7583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u_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18A8C1-30B1-F54B-B9F2-262BA79F1271}"/>
              </a:ext>
            </a:extLst>
          </p:cNvPr>
          <p:cNvSpPr/>
          <p:nvPr userDrawn="1"/>
        </p:nvSpPr>
        <p:spPr>
          <a:xfrm>
            <a:off x="8262257" y="0"/>
            <a:ext cx="3929744" cy="6858000"/>
          </a:xfrm>
          <a:prstGeom prst="rect">
            <a:avLst/>
          </a:pr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3D726CE-E215-394D-8D36-111A8D4F22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3226" y="1228939"/>
            <a:ext cx="2817063" cy="464630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6544B48-D926-B64A-9485-338B4B15B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6ACAAA-6DAD-7743-AC98-639F06367CE8}"/>
              </a:ext>
            </a:extLst>
          </p:cNvPr>
          <p:cNvSpPr/>
          <p:nvPr userDrawn="1"/>
        </p:nvSpPr>
        <p:spPr>
          <a:xfrm rot="16200000">
            <a:off x="-3227010" y="3227012"/>
            <a:ext cx="6858003" cy="40397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B4C55A6-4DCA-A64B-96A5-8CE6B52FC599}"/>
              </a:ext>
            </a:extLst>
          </p:cNvPr>
          <p:cNvSpPr/>
          <p:nvPr userDrawn="1"/>
        </p:nvSpPr>
        <p:spPr>
          <a:xfrm>
            <a:off x="11788029" y="6369789"/>
            <a:ext cx="403972" cy="48821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7" name="Graphique 19">
            <a:extLst>
              <a:ext uri="{FF2B5EF4-FFF2-40B4-BE49-F238E27FC236}">
                <a16:creationId xmlns:a16="http://schemas.microsoft.com/office/drawing/2014/main" id="{094B5C41-06B0-234E-81A9-9676A9103D4B}"/>
              </a:ext>
            </a:extLst>
          </p:cNvPr>
          <p:cNvSpPr/>
          <p:nvPr userDrawn="1"/>
        </p:nvSpPr>
        <p:spPr>
          <a:xfrm rot="16200000">
            <a:off x="11905623" y="6561853"/>
            <a:ext cx="168784" cy="104083"/>
          </a:xfrm>
          <a:custGeom>
            <a:avLst/>
            <a:gdLst>
              <a:gd name="connsiteX0" fmla="*/ 149093 w 168784"/>
              <a:gd name="connsiteY0" fmla="*/ 0 h 104083"/>
              <a:gd name="connsiteX1" fmla="*/ 84392 w 168784"/>
              <a:gd name="connsiteY1" fmla="*/ 64701 h 104083"/>
              <a:gd name="connsiteX2" fmla="*/ 19691 w 168784"/>
              <a:gd name="connsiteY2" fmla="*/ 0 h 104083"/>
              <a:gd name="connsiteX3" fmla="*/ 0 w 168784"/>
              <a:gd name="connsiteY3" fmla="*/ 19691 h 104083"/>
              <a:gd name="connsiteX4" fmla="*/ 84392 w 168784"/>
              <a:gd name="connsiteY4" fmla="*/ 104083 h 104083"/>
              <a:gd name="connsiteX5" fmla="*/ 168784 w 168784"/>
              <a:gd name="connsiteY5" fmla="*/ 19691 h 10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784" h="104083">
                <a:moveTo>
                  <a:pt x="149093" y="0"/>
                </a:moveTo>
                <a:lnTo>
                  <a:pt x="84392" y="64701"/>
                </a:lnTo>
                <a:lnTo>
                  <a:pt x="19691" y="0"/>
                </a:lnTo>
                <a:lnTo>
                  <a:pt x="0" y="19691"/>
                </a:lnTo>
                <a:lnTo>
                  <a:pt x="84392" y="104083"/>
                </a:lnTo>
                <a:lnTo>
                  <a:pt x="168784" y="19691"/>
                </a:lnTo>
                <a:close/>
              </a:path>
            </a:pathLst>
          </a:custGeom>
          <a:solidFill>
            <a:schemeClr val="bg1"/>
          </a:solidFill>
          <a:ln w="529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400"/>
          </a:p>
        </p:txBody>
      </p:sp>
      <p:sp>
        <p:nvSpPr>
          <p:cNvPr id="18" name="Forme libre 35">
            <a:extLst>
              <a:ext uri="{FF2B5EF4-FFF2-40B4-BE49-F238E27FC236}">
                <a16:creationId xmlns:a16="http://schemas.microsoft.com/office/drawing/2014/main" id="{9A84FC82-EF54-CA44-9CDA-C87EB8E43F44}"/>
              </a:ext>
            </a:extLst>
          </p:cNvPr>
          <p:cNvSpPr>
            <a:spLocks noChangeAspect="1"/>
          </p:cNvSpPr>
          <p:nvPr userDrawn="1"/>
        </p:nvSpPr>
        <p:spPr>
          <a:xfrm>
            <a:off x="10647162" y="6516532"/>
            <a:ext cx="1031033" cy="181755"/>
          </a:xfrm>
          <a:custGeom>
            <a:avLst/>
            <a:gdLst>
              <a:gd name="connsiteX0" fmla="*/ 3115860 w 3475660"/>
              <a:gd name="connsiteY0" fmla="*/ 357959 h 612701"/>
              <a:gd name="connsiteX1" fmla="*/ 3064542 w 3475660"/>
              <a:gd name="connsiteY1" fmla="*/ 391703 h 612701"/>
              <a:gd name="connsiteX2" fmla="*/ 3076290 w 3475660"/>
              <a:gd name="connsiteY2" fmla="*/ 416256 h 612701"/>
              <a:gd name="connsiteX3" fmla="*/ 3108439 w 3475660"/>
              <a:gd name="connsiteY3" fmla="*/ 425473 h 612701"/>
              <a:gd name="connsiteX4" fmla="*/ 3144285 w 3475660"/>
              <a:gd name="connsiteY4" fmla="*/ 415656 h 612701"/>
              <a:gd name="connsiteX5" fmla="*/ 3166548 w 3475660"/>
              <a:gd name="connsiteY5" fmla="*/ 386807 h 612701"/>
              <a:gd name="connsiteX6" fmla="*/ 3166548 w 3475660"/>
              <a:gd name="connsiteY6" fmla="*/ 357959 h 612701"/>
              <a:gd name="connsiteX7" fmla="*/ 1024432 w 3475660"/>
              <a:gd name="connsiteY7" fmla="*/ 357958 h 612701"/>
              <a:gd name="connsiteX8" fmla="*/ 973127 w 3475660"/>
              <a:gd name="connsiteY8" fmla="*/ 391702 h 612701"/>
              <a:gd name="connsiteX9" fmla="*/ 984862 w 3475660"/>
              <a:gd name="connsiteY9" fmla="*/ 416256 h 612701"/>
              <a:gd name="connsiteX10" fmla="*/ 1017010 w 3475660"/>
              <a:gd name="connsiteY10" fmla="*/ 425472 h 612701"/>
              <a:gd name="connsiteX11" fmla="*/ 1052870 w 3475660"/>
              <a:gd name="connsiteY11" fmla="*/ 415655 h 612701"/>
              <a:gd name="connsiteX12" fmla="*/ 1052870 w 3475660"/>
              <a:gd name="connsiteY12" fmla="*/ 415655 h 612701"/>
              <a:gd name="connsiteX13" fmla="*/ 1075133 w 3475660"/>
              <a:gd name="connsiteY13" fmla="*/ 386806 h 612701"/>
              <a:gd name="connsiteX14" fmla="*/ 1075133 w 3475660"/>
              <a:gd name="connsiteY14" fmla="*/ 357958 h 612701"/>
              <a:gd name="connsiteX15" fmla="*/ 189955 w 3475660"/>
              <a:gd name="connsiteY15" fmla="*/ 248088 h 612701"/>
              <a:gd name="connsiteX16" fmla="*/ 139565 w 3475660"/>
              <a:gd name="connsiteY16" fmla="*/ 268208 h 612701"/>
              <a:gd name="connsiteX17" fmla="*/ 138526 w 3475660"/>
              <a:gd name="connsiteY17" fmla="*/ 269239 h 612701"/>
              <a:gd name="connsiteX18" fmla="*/ 118741 w 3475660"/>
              <a:gd name="connsiteY18" fmla="*/ 327262 h 612701"/>
              <a:gd name="connsiteX19" fmla="*/ 138526 w 3475660"/>
              <a:gd name="connsiteY19" fmla="*/ 385258 h 612701"/>
              <a:gd name="connsiteX20" fmla="*/ 238792 w 3475660"/>
              <a:gd name="connsiteY20" fmla="*/ 386374 h 612701"/>
              <a:gd name="connsiteX21" fmla="*/ 239915 w 3475660"/>
              <a:gd name="connsiteY21" fmla="*/ 385258 h 612701"/>
              <a:gd name="connsiteX22" fmla="*/ 259700 w 3475660"/>
              <a:gd name="connsiteY22" fmla="*/ 327262 h 612701"/>
              <a:gd name="connsiteX23" fmla="*/ 239915 w 3475660"/>
              <a:gd name="connsiteY23" fmla="*/ 269239 h 612701"/>
              <a:gd name="connsiteX24" fmla="*/ 189955 w 3475660"/>
              <a:gd name="connsiteY24" fmla="*/ 248088 h 612701"/>
              <a:gd name="connsiteX25" fmla="*/ 2160117 w 3475660"/>
              <a:gd name="connsiteY25" fmla="*/ 248083 h 612701"/>
              <a:gd name="connsiteX26" fmla="*/ 2109437 w 3475660"/>
              <a:gd name="connsiteY26" fmla="*/ 268909 h 612701"/>
              <a:gd name="connsiteX27" fmla="*/ 2109406 w 3475660"/>
              <a:gd name="connsiteY27" fmla="*/ 268939 h 612701"/>
              <a:gd name="connsiteX28" fmla="*/ 2089608 w 3475660"/>
              <a:gd name="connsiteY28" fmla="*/ 326637 h 612701"/>
              <a:gd name="connsiteX29" fmla="*/ 2109406 w 3475660"/>
              <a:gd name="connsiteY29" fmla="*/ 385258 h 612701"/>
              <a:gd name="connsiteX30" fmla="*/ 2209651 w 3475660"/>
              <a:gd name="connsiteY30" fmla="*/ 386383 h 612701"/>
              <a:gd name="connsiteX31" fmla="*/ 2210783 w 3475660"/>
              <a:gd name="connsiteY31" fmla="*/ 385258 h 612701"/>
              <a:gd name="connsiteX32" fmla="*/ 2230581 w 3475660"/>
              <a:gd name="connsiteY32" fmla="*/ 326637 h 612701"/>
              <a:gd name="connsiteX33" fmla="*/ 2210783 w 3475660"/>
              <a:gd name="connsiteY33" fmla="*/ 268939 h 612701"/>
              <a:gd name="connsiteX34" fmla="*/ 2160117 w 3475660"/>
              <a:gd name="connsiteY34" fmla="*/ 248083 h 612701"/>
              <a:gd name="connsiteX35" fmla="*/ 2776459 w 3475660"/>
              <a:gd name="connsiteY35" fmla="*/ 160913 h 612701"/>
              <a:gd name="connsiteX36" fmla="*/ 2893911 w 3475660"/>
              <a:gd name="connsiteY36" fmla="*/ 160913 h 612701"/>
              <a:gd name="connsiteX37" fmla="*/ 2893911 w 3475660"/>
              <a:gd name="connsiteY37" fmla="*/ 493610 h 612701"/>
              <a:gd name="connsiteX38" fmla="*/ 2776459 w 3475660"/>
              <a:gd name="connsiteY38" fmla="*/ 493610 h 612701"/>
              <a:gd name="connsiteX39" fmla="*/ 449487 w 3475660"/>
              <a:gd name="connsiteY39" fmla="*/ 160913 h 612701"/>
              <a:gd name="connsiteX40" fmla="*/ 566950 w 3475660"/>
              <a:gd name="connsiteY40" fmla="*/ 160913 h 612701"/>
              <a:gd name="connsiteX41" fmla="*/ 566950 w 3475660"/>
              <a:gd name="connsiteY41" fmla="*/ 327861 h 612701"/>
              <a:gd name="connsiteX42" fmla="*/ 581163 w 3475660"/>
              <a:gd name="connsiteY42" fmla="*/ 382511 h 612701"/>
              <a:gd name="connsiteX43" fmla="*/ 622594 w 3475660"/>
              <a:gd name="connsiteY43" fmla="*/ 399696 h 612701"/>
              <a:gd name="connsiteX44" fmla="*/ 668025 w 3475660"/>
              <a:gd name="connsiteY44" fmla="*/ 380364 h 612701"/>
              <a:gd name="connsiteX45" fmla="*/ 685647 w 3475660"/>
              <a:gd name="connsiteY45" fmla="*/ 321117 h 612701"/>
              <a:gd name="connsiteX46" fmla="*/ 685647 w 3475660"/>
              <a:gd name="connsiteY46" fmla="*/ 160913 h 612701"/>
              <a:gd name="connsiteX47" fmla="*/ 803111 w 3475660"/>
              <a:gd name="connsiteY47" fmla="*/ 160913 h 612701"/>
              <a:gd name="connsiteX48" fmla="*/ 803111 w 3475660"/>
              <a:gd name="connsiteY48" fmla="*/ 493610 h 612701"/>
              <a:gd name="connsiteX49" fmla="*/ 691207 w 3475660"/>
              <a:gd name="connsiteY49" fmla="*/ 493610 h 612701"/>
              <a:gd name="connsiteX50" fmla="*/ 691207 w 3475660"/>
              <a:gd name="connsiteY50" fmla="*/ 458018 h 612701"/>
              <a:gd name="connsiteX51" fmla="*/ 646694 w 3475660"/>
              <a:gd name="connsiteY51" fmla="*/ 488690 h 612701"/>
              <a:gd name="connsiteX52" fmla="*/ 591679 w 3475660"/>
              <a:gd name="connsiteY52" fmla="*/ 499130 h 612701"/>
              <a:gd name="connsiteX53" fmla="*/ 488126 w 3475660"/>
              <a:gd name="connsiteY53" fmla="*/ 461065 h 612701"/>
              <a:gd name="connsiteX54" fmla="*/ 449487 w 3475660"/>
              <a:gd name="connsiteY54" fmla="*/ 346894 h 612701"/>
              <a:gd name="connsiteX55" fmla="*/ 1460265 w 3475660"/>
              <a:gd name="connsiteY55" fmla="*/ 160913 h 612701"/>
              <a:gd name="connsiteX56" fmla="*/ 1577729 w 3475660"/>
              <a:gd name="connsiteY56" fmla="*/ 160913 h 612701"/>
              <a:gd name="connsiteX57" fmla="*/ 1577729 w 3475660"/>
              <a:gd name="connsiteY57" fmla="*/ 493610 h 612701"/>
              <a:gd name="connsiteX58" fmla="*/ 1460265 w 3475660"/>
              <a:gd name="connsiteY58" fmla="*/ 493610 h 612701"/>
              <a:gd name="connsiteX59" fmla="*/ 1797198 w 3475660"/>
              <a:gd name="connsiteY59" fmla="*/ 155395 h 612701"/>
              <a:gd name="connsiteX60" fmla="*/ 1869521 w 3475660"/>
              <a:gd name="connsiteY60" fmla="*/ 162763 h 612701"/>
              <a:gd name="connsiteX61" fmla="*/ 1929492 w 3475660"/>
              <a:gd name="connsiteY61" fmla="*/ 183619 h 612701"/>
              <a:gd name="connsiteX62" fmla="*/ 1894249 w 3475660"/>
              <a:gd name="connsiteY62" fmla="*/ 262797 h 612701"/>
              <a:gd name="connsiteX63" fmla="*/ 1797815 w 3475660"/>
              <a:gd name="connsiteY63" fmla="*/ 238243 h 612701"/>
              <a:gd name="connsiteX64" fmla="*/ 1757012 w 3475660"/>
              <a:gd name="connsiteY64" fmla="*/ 244689 h 612701"/>
              <a:gd name="connsiteX65" fmla="*/ 1744019 w 3475660"/>
              <a:gd name="connsiteY65" fmla="*/ 261573 h 612701"/>
              <a:gd name="connsiteX66" fmla="*/ 1758244 w 3475660"/>
              <a:gd name="connsiteY66" fmla="*/ 277859 h 612701"/>
              <a:gd name="connsiteX67" fmla="*/ 1805235 w 3475660"/>
              <a:gd name="connsiteY67" fmla="*/ 287350 h 612701"/>
              <a:gd name="connsiteX68" fmla="*/ 1873848 w 3475660"/>
              <a:gd name="connsiteY68" fmla="*/ 301487 h 612701"/>
              <a:gd name="connsiteX69" fmla="*/ 1921153 w 3475660"/>
              <a:gd name="connsiteY69" fmla="*/ 330635 h 612701"/>
              <a:gd name="connsiteX70" fmla="*/ 1941240 w 3475660"/>
              <a:gd name="connsiteY70" fmla="*/ 389881 h 612701"/>
              <a:gd name="connsiteX71" fmla="*/ 1922071 w 3475660"/>
              <a:gd name="connsiteY71" fmla="*/ 446030 h 612701"/>
              <a:gd name="connsiteX72" fmla="*/ 1865509 w 3475660"/>
              <a:gd name="connsiteY72" fmla="*/ 485019 h 612701"/>
              <a:gd name="connsiteX73" fmla="*/ 1775552 w 3475660"/>
              <a:gd name="connsiteY73" fmla="*/ 499131 h 612701"/>
              <a:gd name="connsiteX74" fmla="*/ 1692716 w 3475660"/>
              <a:gd name="connsiteY74" fmla="*/ 489614 h 612701"/>
              <a:gd name="connsiteX75" fmla="*/ 1692716 w 3475660"/>
              <a:gd name="connsiteY75" fmla="*/ 489614 h 612701"/>
              <a:gd name="connsiteX76" fmla="*/ 1627185 w 3475660"/>
              <a:gd name="connsiteY76" fmla="*/ 464762 h 612701"/>
              <a:gd name="connsiteX77" fmla="*/ 1662416 w 3475660"/>
              <a:gd name="connsiteY77" fmla="*/ 384960 h 612701"/>
              <a:gd name="connsiteX78" fmla="*/ 1716827 w 3475660"/>
              <a:gd name="connsiteY78" fmla="*/ 407365 h 612701"/>
              <a:gd name="connsiteX79" fmla="*/ 1779264 w 3475660"/>
              <a:gd name="connsiteY79" fmla="*/ 415657 h 612701"/>
              <a:gd name="connsiteX80" fmla="*/ 1819765 w 3475660"/>
              <a:gd name="connsiteY80" fmla="*/ 409813 h 612701"/>
              <a:gd name="connsiteX81" fmla="*/ 1831814 w 3475660"/>
              <a:gd name="connsiteY81" fmla="*/ 392953 h 612701"/>
              <a:gd name="connsiteX82" fmla="*/ 1817286 w 3475660"/>
              <a:gd name="connsiteY82" fmla="*/ 377292 h 612701"/>
              <a:gd name="connsiteX83" fmla="*/ 1771226 w 3475660"/>
              <a:gd name="connsiteY83" fmla="*/ 368375 h 612701"/>
              <a:gd name="connsiteX84" fmla="*/ 1702915 w 3475660"/>
              <a:gd name="connsiteY84" fmla="*/ 355487 h 612701"/>
              <a:gd name="connsiteX85" fmla="*/ 1654377 w 3475660"/>
              <a:gd name="connsiteY85" fmla="*/ 326039 h 612701"/>
              <a:gd name="connsiteX86" fmla="*/ 1633976 w 3475660"/>
              <a:gd name="connsiteY86" fmla="*/ 265869 h 612701"/>
              <a:gd name="connsiteX87" fmla="*/ 1653145 w 3475660"/>
              <a:gd name="connsiteY87" fmla="*/ 209096 h 612701"/>
              <a:gd name="connsiteX88" fmla="*/ 1709091 w 3475660"/>
              <a:gd name="connsiteY88" fmla="*/ 169807 h 612701"/>
              <a:gd name="connsiteX89" fmla="*/ 1797198 w 3475660"/>
              <a:gd name="connsiteY89" fmla="*/ 155395 h 612701"/>
              <a:gd name="connsiteX90" fmla="*/ 164498 w 3475660"/>
              <a:gd name="connsiteY90" fmla="*/ 155394 h 612701"/>
              <a:gd name="connsiteX91" fmla="*/ 263410 w 3475660"/>
              <a:gd name="connsiteY91" fmla="*/ 194059 h 612701"/>
              <a:gd name="connsiteX92" fmla="*/ 263410 w 3475660"/>
              <a:gd name="connsiteY92" fmla="*/ 160913 h 612701"/>
              <a:gd name="connsiteX93" fmla="*/ 375302 w 3475660"/>
              <a:gd name="connsiteY93" fmla="*/ 160913 h 612701"/>
              <a:gd name="connsiteX94" fmla="*/ 375302 w 3475660"/>
              <a:gd name="connsiteY94" fmla="*/ 612701 h 612701"/>
              <a:gd name="connsiteX95" fmla="*/ 257838 w 3475660"/>
              <a:gd name="connsiteY95" fmla="*/ 612701 h 612701"/>
              <a:gd name="connsiteX96" fmla="*/ 257838 w 3475660"/>
              <a:gd name="connsiteY96" fmla="*/ 464137 h 612701"/>
              <a:gd name="connsiteX97" fmla="*/ 164498 w 3475660"/>
              <a:gd name="connsiteY97" fmla="*/ 499129 h 612701"/>
              <a:gd name="connsiteX98" fmla="*/ 81347 w 3475660"/>
              <a:gd name="connsiteY98" fmla="*/ 477949 h 612701"/>
              <a:gd name="connsiteX99" fmla="*/ 21992 w 3475660"/>
              <a:gd name="connsiteY99" fmla="*/ 417803 h 612701"/>
              <a:gd name="connsiteX100" fmla="*/ 45 w 3475660"/>
              <a:gd name="connsiteY100" fmla="*/ 327262 h 612701"/>
              <a:gd name="connsiteX101" fmla="*/ 21992 w 3475660"/>
              <a:gd name="connsiteY101" fmla="*/ 236720 h 612701"/>
              <a:gd name="connsiteX102" fmla="*/ 81347 w 3475660"/>
              <a:gd name="connsiteY102" fmla="*/ 176550 h 612701"/>
              <a:gd name="connsiteX103" fmla="*/ 164498 w 3475660"/>
              <a:gd name="connsiteY103" fmla="*/ 155394 h 612701"/>
              <a:gd name="connsiteX104" fmla="*/ 3112765 w 3475660"/>
              <a:gd name="connsiteY104" fmla="*/ 155393 h 612701"/>
              <a:gd name="connsiteX105" fmla="*/ 3240129 w 3475660"/>
              <a:gd name="connsiteY105" fmla="*/ 193134 h 612701"/>
              <a:gd name="connsiteX106" fmla="*/ 3284000 w 3475660"/>
              <a:gd name="connsiteY106" fmla="*/ 308853 h 612701"/>
              <a:gd name="connsiteX107" fmla="*/ 3284000 w 3475660"/>
              <a:gd name="connsiteY107" fmla="*/ 493610 h 612701"/>
              <a:gd name="connsiteX108" fmla="*/ 3174598 w 3475660"/>
              <a:gd name="connsiteY108" fmla="*/ 493610 h 612701"/>
              <a:gd name="connsiteX109" fmla="*/ 3174598 w 3475660"/>
              <a:gd name="connsiteY109" fmla="*/ 450649 h 612701"/>
              <a:gd name="connsiteX110" fmla="*/ 3075661 w 3475660"/>
              <a:gd name="connsiteY110" fmla="*/ 499130 h 612701"/>
              <a:gd name="connsiteX111" fmla="*/ 3008294 w 3475660"/>
              <a:gd name="connsiteY111" fmla="*/ 485642 h 612701"/>
              <a:gd name="connsiteX112" fmla="*/ 2965327 w 3475660"/>
              <a:gd name="connsiteY112" fmla="*/ 449100 h 612701"/>
              <a:gd name="connsiteX113" fmla="*/ 2950787 w 3475660"/>
              <a:gd name="connsiteY113" fmla="*/ 396623 h 612701"/>
              <a:gd name="connsiteX114" fmla="*/ 2987262 w 3475660"/>
              <a:gd name="connsiteY114" fmla="*/ 323265 h 612701"/>
              <a:gd name="connsiteX115" fmla="*/ 3099783 w 3475660"/>
              <a:gd name="connsiteY115" fmla="*/ 297189 h 612701"/>
              <a:gd name="connsiteX116" fmla="*/ 3166547 w 3475660"/>
              <a:gd name="connsiteY116" fmla="*/ 297189 h 612701"/>
              <a:gd name="connsiteX117" fmla="*/ 3095457 w 3475660"/>
              <a:gd name="connsiteY117" fmla="*/ 244387 h 612701"/>
              <a:gd name="connsiteX118" fmla="*/ 3046605 w 3475660"/>
              <a:gd name="connsiteY118" fmla="*/ 252055 h 612701"/>
              <a:gd name="connsiteX119" fmla="*/ 3004570 w 3475660"/>
              <a:gd name="connsiteY119" fmla="*/ 273236 h 612701"/>
              <a:gd name="connsiteX120" fmla="*/ 2965000 w 3475660"/>
              <a:gd name="connsiteY120" fmla="*/ 194058 h 612701"/>
              <a:gd name="connsiteX121" fmla="*/ 3032694 w 3475660"/>
              <a:gd name="connsiteY121" fmla="*/ 165509 h 612701"/>
              <a:gd name="connsiteX122" fmla="*/ 3112765 w 3475660"/>
              <a:gd name="connsiteY122" fmla="*/ 155393 h 612701"/>
              <a:gd name="connsiteX123" fmla="*/ 2574912 w 3475660"/>
              <a:gd name="connsiteY123" fmla="*/ 155393 h 612701"/>
              <a:gd name="connsiteX124" fmla="*/ 2673221 w 3475660"/>
              <a:gd name="connsiteY124" fmla="*/ 179621 h 612701"/>
              <a:gd name="connsiteX125" fmla="*/ 2731934 w 3475660"/>
              <a:gd name="connsiteY125" fmla="*/ 246835 h 612701"/>
              <a:gd name="connsiteX126" fmla="*/ 2641072 w 3475660"/>
              <a:gd name="connsiteY126" fmla="*/ 292893 h 612701"/>
              <a:gd name="connsiteX127" fmla="*/ 2574283 w 3475660"/>
              <a:gd name="connsiteY127" fmla="*/ 248082 h 612701"/>
              <a:gd name="connsiteX128" fmla="*/ 2522060 w 3475660"/>
              <a:gd name="connsiteY128" fmla="*/ 268938 h 612701"/>
              <a:gd name="connsiteX129" fmla="*/ 2501332 w 3475660"/>
              <a:gd name="connsiteY129" fmla="*/ 326636 h 612701"/>
              <a:gd name="connsiteX130" fmla="*/ 2522060 w 3475660"/>
              <a:gd name="connsiteY130" fmla="*/ 385257 h 612701"/>
              <a:gd name="connsiteX131" fmla="*/ 2574283 w 3475660"/>
              <a:gd name="connsiteY131" fmla="*/ 406438 h 612701"/>
              <a:gd name="connsiteX132" fmla="*/ 2641072 w 3475660"/>
              <a:gd name="connsiteY132" fmla="*/ 361629 h 612701"/>
              <a:gd name="connsiteX133" fmla="*/ 2731934 w 3475660"/>
              <a:gd name="connsiteY133" fmla="*/ 407662 h 612701"/>
              <a:gd name="connsiteX134" fmla="*/ 2673221 w 3475660"/>
              <a:gd name="connsiteY134" fmla="*/ 474876 h 612701"/>
              <a:gd name="connsiteX135" fmla="*/ 2574913 w 3475660"/>
              <a:gd name="connsiteY135" fmla="*/ 499129 h 612701"/>
              <a:gd name="connsiteX136" fmla="*/ 2475371 w 3475660"/>
              <a:gd name="connsiteY136" fmla="*/ 477025 h 612701"/>
              <a:gd name="connsiteX137" fmla="*/ 2475371 w 3475660"/>
              <a:gd name="connsiteY137" fmla="*/ 477025 h 612701"/>
              <a:gd name="connsiteX138" fmla="*/ 2398115 w 3475660"/>
              <a:gd name="connsiteY138" fmla="*/ 253881 h 612701"/>
              <a:gd name="connsiteX139" fmla="*/ 2475371 w 3475660"/>
              <a:gd name="connsiteY139" fmla="*/ 177173 h 612701"/>
              <a:gd name="connsiteX140" fmla="*/ 2574912 w 3475660"/>
              <a:gd name="connsiteY140" fmla="*/ 155393 h 612701"/>
              <a:gd name="connsiteX141" fmla="*/ 2160246 w 3475660"/>
              <a:gd name="connsiteY141" fmla="*/ 155393 h 612701"/>
              <a:gd name="connsiteX142" fmla="*/ 2257774 w 3475660"/>
              <a:gd name="connsiteY142" fmla="*/ 177173 h 612701"/>
              <a:gd name="connsiteX143" fmla="*/ 2325166 w 3475660"/>
              <a:gd name="connsiteY143" fmla="*/ 237943 h 612701"/>
              <a:gd name="connsiteX144" fmla="*/ 2270543 w 3475660"/>
              <a:gd name="connsiteY144" fmla="*/ 469892 h 612701"/>
              <a:gd name="connsiteX145" fmla="*/ 2257774 w 3475660"/>
              <a:gd name="connsiteY145" fmla="*/ 477025 h 612701"/>
              <a:gd name="connsiteX146" fmla="*/ 2063044 w 3475660"/>
              <a:gd name="connsiteY146" fmla="*/ 477025 h 612701"/>
              <a:gd name="connsiteX147" fmla="*/ 2063044 w 3475660"/>
              <a:gd name="connsiteY147" fmla="*/ 477025 h 612701"/>
              <a:gd name="connsiteX148" fmla="*/ 1970924 w 3475660"/>
              <a:gd name="connsiteY148" fmla="*/ 326637 h 612701"/>
              <a:gd name="connsiteX149" fmla="*/ 2062717 w 3475660"/>
              <a:gd name="connsiteY149" fmla="*/ 177173 h 612701"/>
              <a:gd name="connsiteX150" fmla="*/ 2160246 w 3475660"/>
              <a:gd name="connsiteY150" fmla="*/ 155393 h 612701"/>
              <a:gd name="connsiteX151" fmla="*/ 1021335 w 3475660"/>
              <a:gd name="connsiteY151" fmla="*/ 155392 h 612701"/>
              <a:gd name="connsiteX152" fmla="*/ 1148701 w 3475660"/>
              <a:gd name="connsiteY152" fmla="*/ 193133 h 612701"/>
              <a:gd name="connsiteX153" fmla="*/ 1192584 w 3475660"/>
              <a:gd name="connsiteY153" fmla="*/ 308853 h 612701"/>
              <a:gd name="connsiteX154" fmla="*/ 1192584 w 3475660"/>
              <a:gd name="connsiteY154" fmla="*/ 493609 h 612701"/>
              <a:gd name="connsiteX155" fmla="*/ 1083170 w 3475660"/>
              <a:gd name="connsiteY155" fmla="*/ 493609 h 612701"/>
              <a:gd name="connsiteX156" fmla="*/ 1083170 w 3475660"/>
              <a:gd name="connsiteY156" fmla="*/ 450648 h 612701"/>
              <a:gd name="connsiteX157" fmla="*/ 984245 w 3475660"/>
              <a:gd name="connsiteY157" fmla="*/ 499128 h 612701"/>
              <a:gd name="connsiteX158" fmla="*/ 916866 w 3475660"/>
              <a:gd name="connsiteY158" fmla="*/ 485641 h 612701"/>
              <a:gd name="connsiteX159" fmla="*/ 873899 w 3475660"/>
              <a:gd name="connsiteY159" fmla="*/ 449099 h 612701"/>
              <a:gd name="connsiteX160" fmla="*/ 859371 w 3475660"/>
              <a:gd name="connsiteY160" fmla="*/ 396622 h 612701"/>
              <a:gd name="connsiteX161" fmla="*/ 895846 w 3475660"/>
              <a:gd name="connsiteY161" fmla="*/ 323264 h 612701"/>
              <a:gd name="connsiteX162" fmla="*/ 1008355 w 3475660"/>
              <a:gd name="connsiteY162" fmla="*/ 297187 h 612701"/>
              <a:gd name="connsiteX163" fmla="*/ 1075131 w 3475660"/>
              <a:gd name="connsiteY163" fmla="*/ 297187 h 612701"/>
              <a:gd name="connsiteX164" fmla="*/ 1004028 w 3475660"/>
              <a:gd name="connsiteY164" fmla="*/ 244385 h 612701"/>
              <a:gd name="connsiteX165" fmla="*/ 955188 w 3475660"/>
              <a:gd name="connsiteY165" fmla="*/ 252054 h 612701"/>
              <a:gd name="connsiteX166" fmla="*/ 913154 w 3475660"/>
              <a:gd name="connsiteY166" fmla="*/ 273234 h 612701"/>
              <a:gd name="connsiteX167" fmla="*/ 873584 w 3475660"/>
              <a:gd name="connsiteY167" fmla="*/ 194057 h 612701"/>
              <a:gd name="connsiteX168" fmla="*/ 941277 w 3475660"/>
              <a:gd name="connsiteY168" fmla="*/ 165508 h 612701"/>
              <a:gd name="connsiteX169" fmla="*/ 1021335 w 3475660"/>
              <a:gd name="connsiteY169" fmla="*/ 155392 h 612701"/>
              <a:gd name="connsiteX170" fmla="*/ 3358183 w 3475660"/>
              <a:gd name="connsiteY170" fmla="*/ 38150 h 612701"/>
              <a:gd name="connsiteX171" fmla="*/ 3475660 w 3475660"/>
              <a:gd name="connsiteY171" fmla="*/ 38150 h 612701"/>
              <a:gd name="connsiteX172" fmla="*/ 3475660 w 3475660"/>
              <a:gd name="connsiteY172" fmla="*/ 493610 h 612701"/>
              <a:gd name="connsiteX173" fmla="*/ 3358183 w 3475660"/>
              <a:gd name="connsiteY173" fmla="*/ 493610 h 612701"/>
              <a:gd name="connsiteX174" fmla="*/ 1266767 w 3475660"/>
              <a:gd name="connsiteY174" fmla="*/ 38150 h 612701"/>
              <a:gd name="connsiteX175" fmla="*/ 1384231 w 3475660"/>
              <a:gd name="connsiteY175" fmla="*/ 38150 h 612701"/>
              <a:gd name="connsiteX176" fmla="*/ 1384231 w 3475660"/>
              <a:gd name="connsiteY176" fmla="*/ 493610 h 612701"/>
              <a:gd name="connsiteX177" fmla="*/ 1266767 w 3475660"/>
              <a:gd name="connsiteY177" fmla="*/ 493610 h 612701"/>
              <a:gd name="connsiteX178" fmla="*/ 2835198 w 3475660"/>
              <a:gd name="connsiteY178" fmla="*/ 84 h 612701"/>
              <a:gd name="connsiteX179" fmla="*/ 2887119 w 3475660"/>
              <a:gd name="connsiteY179" fmla="*/ 16969 h 612701"/>
              <a:gd name="connsiteX180" fmla="*/ 2906891 w 3475660"/>
              <a:gd name="connsiteY180" fmla="*/ 60230 h 612701"/>
              <a:gd name="connsiteX181" fmla="*/ 2887119 w 3475660"/>
              <a:gd name="connsiteY181" fmla="*/ 105963 h 612701"/>
              <a:gd name="connsiteX182" fmla="*/ 2835198 w 3475660"/>
              <a:gd name="connsiteY182" fmla="*/ 124071 h 612701"/>
              <a:gd name="connsiteX183" fmla="*/ 2783251 w 3475660"/>
              <a:gd name="connsiteY183" fmla="*/ 106288 h 612701"/>
              <a:gd name="connsiteX184" fmla="*/ 2778957 w 3475660"/>
              <a:gd name="connsiteY184" fmla="*/ 22157 h 612701"/>
              <a:gd name="connsiteX185" fmla="*/ 2783251 w 3475660"/>
              <a:gd name="connsiteY185" fmla="*/ 17893 h 612701"/>
              <a:gd name="connsiteX186" fmla="*/ 2835198 w 3475660"/>
              <a:gd name="connsiteY186" fmla="*/ 84 h 612701"/>
              <a:gd name="connsiteX187" fmla="*/ 1519003 w 3475660"/>
              <a:gd name="connsiteY187" fmla="*/ 84 h 612701"/>
              <a:gd name="connsiteX188" fmla="*/ 1570924 w 3475660"/>
              <a:gd name="connsiteY188" fmla="*/ 16969 h 612701"/>
              <a:gd name="connsiteX189" fmla="*/ 1590709 w 3475660"/>
              <a:gd name="connsiteY189" fmla="*/ 60229 h 612701"/>
              <a:gd name="connsiteX190" fmla="*/ 1570924 w 3475660"/>
              <a:gd name="connsiteY190" fmla="*/ 105964 h 612701"/>
              <a:gd name="connsiteX191" fmla="*/ 1519003 w 3475660"/>
              <a:gd name="connsiteY191" fmla="*/ 124072 h 612701"/>
              <a:gd name="connsiteX192" fmla="*/ 1467069 w 3475660"/>
              <a:gd name="connsiteY192" fmla="*/ 106288 h 612701"/>
              <a:gd name="connsiteX193" fmla="*/ 1462738 w 3475660"/>
              <a:gd name="connsiteY193" fmla="*/ 22193 h 612701"/>
              <a:gd name="connsiteX194" fmla="*/ 1467069 w 3475660"/>
              <a:gd name="connsiteY194" fmla="*/ 17893 h 612701"/>
              <a:gd name="connsiteX195" fmla="*/ 1519003 w 3475660"/>
              <a:gd name="connsiteY195" fmla="*/ 84 h 61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3475660" h="612701">
                <a:moveTo>
                  <a:pt x="3115860" y="357959"/>
                </a:moveTo>
                <a:cubicBezTo>
                  <a:pt x="3081648" y="357959"/>
                  <a:pt x="3064542" y="369207"/>
                  <a:pt x="3064542" y="391703"/>
                </a:cubicBezTo>
                <a:cubicBezTo>
                  <a:pt x="3064231" y="401292"/>
                  <a:pt x="3068607" y="410438"/>
                  <a:pt x="3076290" y="416256"/>
                </a:cubicBezTo>
                <a:cubicBezTo>
                  <a:pt x="3085640" y="422867"/>
                  <a:pt x="3096979" y="426118"/>
                  <a:pt x="3108439" y="425473"/>
                </a:cubicBezTo>
                <a:cubicBezTo>
                  <a:pt x="3121096" y="425737"/>
                  <a:pt x="3133554" y="422325"/>
                  <a:pt x="3144285" y="415656"/>
                </a:cubicBezTo>
                <a:cubicBezTo>
                  <a:pt x="3154808" y="408847"/>
                  <a:pt x="3162664" y="398666"/>
                  <a:pt x="3166548" y="386807"/>
                </a:cubicBezTo>
                <a:lnTo>
                  <a:pt x="3166548" y="357959"/>
                </a:lnTo>
                <a:close/>
                <a:moveTo>
                  <a:pt x="1024432" y="357958"/>
                </a:moveTo>
                <a:cubicBezTo>
                  <a:pt x="990220" y="357958"/>
                  <a:pt x="973118" y="369206"/>
                  <a:pt x="973127" y="391702"/>
                </a:cubicBezTo>
                <a:cubicBezTo>
                  <a:pt x="972811" y="401289"/>
                  <a:pt x="977183" y="410436"/>
                  <a:pt x="984862" y="416256"/>
                </a:cubicBezTo>
                <a:cubicBezTo>
                  <a:pt x="994212" y="422864"/>
                  <a:pt x="1005550" y="426114"/>
                  <a:pt x="1017010" y="425472"/>
                </a:cubicBezTo>
                <a:cubicBezTo>
                  <a:pt x="1029670" y="425734"/>
                  <a:pt x="1042133" y="422322"/>
                  <a:pt x="1052870" y="415655"/>
                </a:cubicBezTo>
                <a:lnTo>
                  <a:pt x="1052870" y="415655"/>
                </a:lnTo>
                <a:cubicBezTo>
                  <a:pt x="1063385" y="408839"/>
                  <a:pt x="1071240" y="398661"/>
                  <a:pt x="1075133" y="386806"/>
                </a:cubicBezTo>
                <a:lnTo>
                  <a:pt x="1075133" y="357958"/>
                </a:lnTo>
                <a:close/>
                <a:moveTo>
                  <a:pt x="189955" y="248088"/>
                </a:moveTo>
                <a:cubicBezTo>
                  <a:pt x="171795" y="247901"/>
                  <a:pt x="153564" y="254593"/>
                  <a:pt x="139565" y="268208"/>
                </a:cubicBezTo>
                <a:cubicBezTo>
                  <a:pt x="139215" y="268548"/>
                  <a:pt x="138868" y="268892"/>
                  <a:pt x="138526" y="269239"/>
                </a:cubicBezTo>
                <a:cubicBezTo>
                  <a:pt x="124631" y="285317"/>
                  <a:pt x="117541" y="306110"/>
                  <a:pt x="118741" y="327262"/>
                </a:cubicBezTo>
                <a:cubicBezTo>
                  <a:pt x="117537" y="348407"/>
                  <a:pt x="124628" y="369193"/>
                  <a:pt x="138526" y="385258"/>
                </a:cubicBezTo>
                <a:cubicBezTo>
                  <a:pt x="165903" y="413058"/>
                  <a:pt x="210794" y="413557"/>
                  <a:pt x="238792" y="386374"/>
                </a:cubicBezTo>
                <a:cubicBezTo>
                  <a:pt x="239170" y="386006"/>
                  <a:pt x="239544" y="385634"/>
                  <a:pt x="239915" y="385258"/>
                </a:cubicBezTo>
                <a:cubicBezTo>
                  <a:pt x="253807" y="369190"/>
                  <a:pt x="260898" y="348406"/>
                  <a:pt x="259700" y="327262"/>
                </a:cubicBezTo>
                <a:cubicBezTo>
                  <a:pt x="260893" y="306110"/>
                  <a:pt x="253803" y="285320"/>
                  <a:pt x="239915" y="269239"/>
                </a:cubicBezTo>
                <a:cubicBezTo>
                  <a:pt x="226203" y="255340"/>
                  <a:pt x="208114" y="248274"/>
                  <a:pt x="189955" y="248088"/>
                </a:cubicBezTo>
                <a:close/>
                <a:moveTo>
                  <a:pt x="2160117" y="248083"/>
                </a:moveTo>
                <a:cubicBezTo>
                  <a:pt x="2141777" y="248078"/>
                  <a:pt x="2123434" y="255019"/>
                  <a:pt x="2109437" y="268909"/>
                </a:cubicBezTo>
                <a:cubicBezTo>
                  <a:pt x="2109427" y="268919"/>
                  <a:pt x="2109416" y="268929"/>
                  <a:pt x="2109406" y="268939"/>
                </a:cubicBezTo>
                <a:cubicBezTo>
                  <a:pt x="2095470" y="284866"/>
                  <a:pt x="2088365" y="305575"/>
                  <a:pt x="2089608" y="326637"/>
                </a:cubicBezTo>
                <a:cubicBezTo>
                  <a:pt x="2088334" y="347983"/>
                  <a:pt x="2095429" y="368990"/>
                  <a:pt x="2109406" y="385258"/>
                </a:cubicBezTo>
                <a:cubicBezTo>
                  <a:pt x="2136776" y="413054"/>
                  <a:pt x="2181657" y="413558"/>
                  <a:pt x="2209651" y="386383"/>
                </a:cubicBezTo>
                <a:cubicBezTo>
                  <a:pt x="2210033" y="386012"/>
                  <a:pt x="2210410" y="385637"/>
                  <a:pt x="2210783" y="385258"/>
                </a:cubicBezTo>
                <a:cubicBezTo>
                  <a:pt x="2224750" y="368984"/>
                  <a:pt x="2231843" y="347981"/>
                  <a:pt x="2230581" y="326637"/>
                </a:cubicBezTo>
                <a:cubicBezTo>
                  <a:pt x="2231813" y="305577"/>
                  <a:pt x="2224709" y="284872"/>
                  <a:pt x="2210783" y="268939"/>
                </a:cubicBezTo>
                <a:cubicBezTo>
                  <a:pt x="2196795" y="255041"/>
                  <a:pt x="2178457" y="248089"/>
                  <a:pt x="2160117" y="248083"/>
                </a:cubicBezTo>
                <a:close/>
                <a:moveTo>
                  <a:pt x="2776459" y="160913"/>
                </a:moveTo>
                <a:lnTo>
                  <a:pt x="2893911" y="160913"/>
                </a:lnTo>
                <a:lnTo>
                  <a:pt x="2893911" y="493610"/>
                </a:lnTo>
                <a:lnTo>
                  <a:pt x="2776459" y="493610"/>
                </a:lnTo>
                <a:close/>
                <a:moveTo>
                  <a:pt x="449487" y="160913"/>
                </a:moveTo>
                <a:lnTo>
                  <a:pt x="566950" y="160913"/>
                </a:lnTo>
                <a:lnTo>
                  <a:pt x="566950" y="327861"/>
                </a:lnTo>
                <a:cubicBezTo>
                  <a:pt x="565336" y="347149"/>
                  <a:pt x="570346" y="366411"/>
                  <a:pt x="581163" y="382511"/>
                </a:cubicBezTo>
                <a:cubicBezTo>
                  <a:pt x="591507" y="394357"/>
                  <a:pt x="606837" y="400715"/>
                  <a:pt x="622594" y="399696"/>
                </a:cubicBezTo>
                <a:cubicBezTo>
                  <a:pt x="639871" y="400235"/>
                  <a:pt x="656504" y="393158"/>
                  <a:pt x="668025" y="380364"/>
                </a:cubicBezTo>
                <a:cubicBezTo>
                  <a:pt x="681077" y="363459"/>
                  <a:pt x="687356" y="342350"/>
                  <a:pt x="685647" y="321117"/>
                </a:cubicBezTo>
                <a:lnTo>
                  <a:pt x="685647" y="160913"/>
                </a:lnTo>
                <a:lnTo>
                  <a:pt x="803111" y="160913"/>
                </a:lnTo>
                <a:lnTo>
                  <a:pt x="803111" y="493610"/>
                </a:lnTo>
                <a:lnTo>
                  <a:pt x="691207" y="493610"/>
                </a:lnTo>
                <a:lnTo>
                  <a:pt x="691207" y="458018"/>
                </a:lnTo>
                <a:cubicBezTo>
                  <a:pt x="678911" y="471470"/>
                  <a:pt x="663688" y="481960"/>
                  <a:pt x="646694" y="488690"/>
                </a:cubicBezTo>
                <a:cubicBezTo>
                  <a:pt x="629214" y="495688"/>
                  <a:pt x="610526" y="499234"/>
                  <a:pt x="591679" y="499130"/>
                </a:cubicBezTo>
                <a:cubicBezTo>
                  <a:pt x="553374" y="501014"/>
                  <a:pt x="515961" y="487261"/>
                  <a:pt x="488126" y="461065"/>
                </a:cubicBezTo>
                <a:cubicBezTo>
                  <a:pt x="460196" y="429780"/>
                  <a:pt x="446252" y="388577"/>
                  <a:pt x="449487" y="346894"/>
                </a:cubicBezTo>
                <a:close/>
                <a:moveTo>
                  <a:pt x="1460265" y="160913"/>
                </a:moveTo>
                <a:lnTo>
                  <a:pt x="1577729" y="160913"/>
                </a:lnTo>
                <a:lnTo>
                  <a:pt x="1577729" y="493610"/>
                </a:lnTo>
                <a:lnTo>
                  <a:pt x="1460265" y="493610"/>
                </a:lnTo>
                <a:close/>
                <a:moveTo>
                  <a:pt x="1797198" y="155395"/>
                </a:moveTo>
                <a:cubicBezTo>
                  <a:pt x="1821496" y="155389"/>
                  <a:pt x="1845731" y="157858"/>
                  <a:pt x="1869521" y="162763"/>
                </a:cubicBezTo>
                <a:cubicBezTo>
                  <a:pt x="1890469" y="166623"/>
                  <a:pt x="1910696" y="173657"/>
                  <a:pt x="1929492" y="183619"/>
                </a:cubicBezTo>
                <a:lnTo>
                  <a:pt x="1894249" y="262797"/>
                </a:lnTo>
                <a:cubicBezTo>
                  <a:pt x="1864778" y="246484"/>
                  <a:pt x="1831556" y="238024"/>
                  <a:pt x="1797815" y="238243"/>
                </a:cubicBezTo>
                <a:cubicBezTo>
                  <a:pt x="1783904" y="237430"/>
                  <a:pt x="1769982" y="239629"/>
                  <a:pt x="1757012" y="244689"/>
                </a:cubicBezTo>
                <a:cubicBezTo>
                  <a:pt x="1749661" y="247218"/>
                  <a:pt x="1744544" y="253866"/>
                  <a:pt x="1744019" y="261573"/>
                </a:cubicBezTo>
                <a:cubicBezTo>
                  <a:pt x="1744019" y="269366"/>
                  <a:pt x="1748761" y="274794"/>
                  <a:pt x="1758244" y="277859"/>
                </a:cubicBezTo>
                <a:cubicBezTo>
                  <a:pt x="1773652" y="282165"/>
                  <a:pt x="1789358" y="285337"/>
                  <a:pt x="1805235" y="287350"/>
                </a:cubicBezTo>
                <a:cubicBezTo>
                  <a:pt x="1828401" y="290522"/>
                  <a:pt x="1851324" y="295245"/>
                  <a:pt x="1873848" y="301487"/>
                </a:cubicBezTo>
                <a:cubicBezTo>
                  <a:pt x="1891970" y="306800"/>
                  <a:pt x="1908313" y="316870"/>
                  <a:pt x="1921153" y="330635"/>
                </a:cubicBezTo>
                <a:cubicBezTo>
                  <a:pt x="1935368" y="347030"/>
                  <a:pt x="1942576" y="368288"/>
                  <a:pt x="1941240" y="389881"/>
                </a:cubicBezTo>
                <a:cubicBezTo>
                  <a:pt x="1941423" y="410210"/>
                  <a:pt x="1934666" y="430001"/>
                  <a:pt x="1922071" y="446030"/>
                </a:cubicBezTo>
                <a:cubicBezTo>
                  <a:pt x="1907271" y="464035"/>
                  <a:pt x="1887671" y="477545"/>
                  <a:pt x="1865509" y="485019"/>
                </a:cubicBezTo>
                <a:cubicBezTo>
                  <a:pt x="1836627" y="495076"/>
                  <a:pt x="1806149" y="499858"/>
                  <a:pt x="1775552" y="499131"/>
                </a:cubicBezTo>
                <a:cubicBezTo>
                  <a:pt x="1747662" y="499147"/>
                  <a:pt x="1719865" y="495953"/>
                  <a:pt x="1692716" y="489614"/>
                </a:cubicBezTo>
                <a:lnTo>
                  <a:pt x="1692716" y="489614"/>
                </a:lnTo>
                <a:cubicBezTo>
                  <a:pt x="1669667" y="484889"/>
                  <a:pt x="1647537" y="476497"/>
                  <a:pt x="1627185" y="464762"/>
                </a:cubicBezTo>
                <a:lnTo>
                  <a:pt x="1662416" y="384960"/>
                </a:lnTo>
                <a:cubicBezTo>
                  <a:pt x="1679332" y="395069"/>
                  <a:pt x="1697670" y="402621"/>
                  <a:pt x="1716827" y="407365"/>
                </a:cubicBezTo>
                <a:cubicBezTo>
                  <a:pt x="1737190" y="412803"/>
                  <a:pt x="1758178" y="415590"/>
                  <a:pt x="1779264" y="415657"/>
                </a:cubicBezTo>
                <a:cubicBezTo>
                  <a:pt x="1793026" y="416506"/>
                  <a:pt x="1806815" y="414516"/>
                  <a:pt x="1819765" y="409813"/>
                </a:cubicBezTo>
                <a:cubicBezTo>
                  <a:pt x="1826906" y="407208"/>
                  <a:pt x="1831695" y="400506"/>
                  <a:pt x="1831814" y="392953"/>
                </a:cubicBezTo>
                <a:cubicBezTo>
                  <a:pt x="1831814" y="385585"/>
                  <a:pt x="1826971" y="380365"/>
                  <a:pt x="1817286" y="377292"/>
                </a:cubicBezTo>
                <a:cubicBezTo>
                  <a:pt x="1802190" y="373134"/>
                  <a:pt x="1786789" y="370153"/>
                  <a:pt x="1771226" y="368375"/>
                </a:cubicBezTo>
                <a:cubicBezTo>
                  <a:pt x="1748154" y="365842"/>
                  <a:pt x="1725315" y="361533"/>
                  <a:pt x="1702915" y="355487"/>
                </a:cubicBezTo>
                <a:cubicBezTo>
                  <a:pt x="1684321" y="350279"/>
                  <a:pt x="1667529" y="340091"/>
                  <a:pt x="1654377" y="326039"/>
                </a:cubicBezTo>
                <a:cubicBezTo>
                  <a:pt x="1639943" y="309387"/>
                  <a:pt x="1632623" y="287799"/>
                  <a:pt x="1633976" y="265869"/>
                </a:cubicBezTo>
                <a:cubicBezTo>
                  <a:pt x="1633729" y="245339"/>
                  <a:pt x="1640485" y="225330"/>
                  <a:pt x="1653145" y="209096"/>
                </a:cubicBezTo>
                <a:cubicBezTo>
                  <a:pt x="1667812" y="191154"/>
                  <a:pt x="1687167" y="177562"/>
                  <a:pt x="1709091" y="169807"/>
                </a:cubicBezTo>
                <a:cubicBezTo>
                  <a:pt x="1737292" y="159568"/>
                  <a:pt x="1767179" y="154678"/>
                  <a:pt x="1797198" y="155395"/>
                </a:cubicBezTo>
                <a:close/>
                <a:moveTo>
                  <a:pt x="164498" y="155394"/>
                </a:moveTo>
                <a:cubicBezTo>
                  <a:pt x="201687" y="152594"/>
                  <a:pt x="238124" y="166838"/>
                  <a:pt x="263410" y="194059"/>
                </a:cubicBezTo>
                <a:lnTo>
                  <a:pt x="263410" y="160913"/>
                </a:lnTo>
                <a:lnTo>
                  <a:pt x="375302" y="160913"/>
                </a:lnTo>
                <a:lnTo>
                  <a:pt x="375302" y="612701"/>
                </a:lnTo>
                <a:lnTo>
                  <a:pt x="257838" y="612701"/>
                </a:lnTo>
                <a:lnTo>
                  <a:pt x="257838" y="464137"/>
                </a:lnTo>
                <a:cubicBezTo>
                  <a:pt x="233057" y="488303"/>
                  <a:pt x="199181" y="501003"/>
                  <a:pt x="164498" y="499129"/>
                </a:cubicBezTo>
                <a:cubicBezTo>
                  <a:pt x="135382" y="499494"/>
                  <a:pt x="106690" y="492186"/>
                  <a:pt x="81347" y="477949"/>
                </a:cubicBezTo>
                <a:cubicBezTo>
                  <a:pt x="56321" y="463761"/>
                  <a:pt x="35768" y="442935"/>
                  <a:pt x="21992" y="417803"/>
                </a:cubicBezTo>
                <a:cubicBezTo>
                  <a:pt x="6907" y="390017"/>
                  <a:pt x="-655" y="358820"/>
                  <a:pt x="45" y="327262"/>
                </a:cubicBezTo>
                <a:cubicBezTo>
                  <a:pt x="-652" y="295704"/>
                  <a:pt x="6910" y="264507"/>
                  <a:pt x="21992" y="236720"/>
                </a:cubicBezTo>
                <a:cubicBezTo>
                  <a:pt x="35782" y="211592"/>
                  <a:pt x="56330" y="190761"/>
                  <a:pt x="81347" y="176550"/>
                </a:cubicBezTo>
                <a:cubicBezTo>
                  <a:pt x="106696" y="162332"/>
                  <a:pt x="135386" y="155033"/>
                  <a:pt x="164498" y="155394"/>
                </a:cubicBezTo>
                <a:close/>
                <a:moveTo>
                  <a:pt x="3112765" y="155393"/>
                </a:moveTo>
                <a:cubicBezTo>
                  <a:pt x="3158420" y="152260"/>
                  <a:pt x="3203670" y="165669"/>
                  <a:pt x="3240129" y="193134"/>
                </a:cubicBezTo>
                <a:cubicBezTo>
                  <a:pt x="3271416" y="223271"/>
                  <a:pt x="3287507" y="265712"/>
                  <a:pt x="3284000" y="308853"/>
                </a:cubicBezTo>
                <a:lnTo>
                  <a:pt x="3284000" y="493610"/>
                </a:lnTo>
                <a:lnTo>
                  <a:pt x="3174598" y="493610"/>
                </a:lnTo>
                <a:lnTo>
                  <a:pt x="3174598" y="450649"/>
                </a:lnTo>
                <a:cubicBezTo>
                  <a:pt x="3157693" y="482970"/>
                  <a:pt x="3124714" y="499130"/>
                  <a:pt x="3075661" y="499130"/>
                </a:cubicBezTo>
                <a:cubicBezTo>
                  <a:pt x="3052471" y="499701"/>
                  <a:pt x="3029448" y="495092"/>
                  <a:pt x="3008294" y="485642"/>
                </a:cubicBezTo>
                <a:cubicBezTo>
                  <a:pt x="2990719" y="477836"/>
                  <a:pt x="2975796" y="465145"/>
                  <a:pt x="2965327" y="449100"/>
                </a:cubicBezTo>
                <a:cubicBezTo>
                  <a:pt x="2955511" y="433355"/>
                  <a:pt x="2950464" y="415138"/>
                  <a:pt x="2950787" y="396623"/>
                </a:cubicBezTo>
                <a:cubicBezTo>
                  <a:pt x="2949551" y="367595"/>
                  <a:pt x="2963300" y="339942"/>
                  <a:pt x="2987262" y="323265"/>
                </a:cubicBezTo>
                <a:cubicBezTo>
                  <a:pt x="3021226" y="303415"/>
                  <a:pt x="3060478" y="294319"/>
                  <a:pt x="3099783" y="297189"/>
                </a:cubicBezTo>
                <a:lnTo>
                  <a:pt x="3166547" y="297189"/>
                </a:lnTo>
                <a:cubicBezTo>
                  <a:pt x="3164484" y="261995"/>
                  <a:pt x="3140788" y="244395"/>
                  <a:pt x="3095457" y="244387"/>
                </a:cubicBezTo>
                <a:cubicBezTo>
                  <a:pt x="3078876" y="244473"/>
                  <a:pt x="3062404" y="247058"/>
                  <a:pt x="3046605" y="252055"/>
                </a:cubicBezTo>
                <a:cubicBezTo>
                  <a:pt x="3031415" y="256525"/>
                  <a:pt x="3017171" y="263703"/>
                  <a:pt x="3004570" y="273236"/>
                </a:cubicBezTo>
                <a:lnTo>
                  <a:pt x="2965000" y="194058"/>
                </a:lnTo>
                <a:cubicBezTo>
                  <a:pt x="2985782" y="180821"/>
                  <a:pt x="3008670" y="171169"/>
                  <a:pt x="3032694" y="165509"/>
                </a:cubicBezTo>
                <a:cubicBezTo>
                  <a:pt x="3058852" y="158820"/>
                  <a:pt x="3085753" y="155421"/>
                  <a:pt x="3112765" y="155393"/>
                </a:cubicBezTo>
                <a:close/>
                <a:moveTo>
                  <a:pt x="2574912" y="155393"/>
                </a:moveTo>
                <a:cubicBezTo>
                  <a:pt x="2609285" y="154497"/>
                  <a:pt x="2643259" y="162870"/>
                  <a:pt x="2673221" y="179621"/>
                </a:cubicBezTo>
                <a:cubicBezTo>
                  <a:pt x="2699905" y="194762"/>
                  <a:pt x="2720610" y="218465"/>
                  <a:pt x="2731934" y="246835"/>
                </a:cubicBezTo>
                <a:lnTo>
                  <a:pt x="2641072" y="292893"/>
                </a:lnTo>
                <a:cubicBezTo>
                  <a:pt x="2630078" y="265845"/>
                  <a:pt x="2603660" y="248120"/>
                  <a:pt x="2574283" y="248082"/>
                </a:cubicBezTo>
                <a:cubicBezTo>
                  <a:pt x="2554708" y="247499"/>
                  <a:pt x="2535777" y="255060"/>
                  <a:pt x="2522060" y="268938"/>
                </a:cubicBezTo>
                <a:cubicBezTo>
                  <a:pt x="2507580" y="284598"/>
                  <a:pt x="2500103" y="305412"/>
                  <a:pt x="2501332" y="326636"/>
                </a:cubicBezTo>
                <a:cubicBezTo>
                  <a:pt x="2500070" y="348142"/>
                  <a:pt x="2507535" y="369254"/>
                  <a:pt x="2522060" y="385257"/>
                </a:cubicBezTo>
                <a:cubicBezTo>
                  <a:pt x="2535679" y="399316"/>
                  <a:pt x="2554646" y="407009"/>
                  <a:pt x="2574283" y="406438"/>
                </a:cubicBezTo>
                <a:cubicBezTo>
                  <a:pt x="2603659" y="406401"/>
                  <a:pt x="2630077" y="388677"/>
                  <a:pt x="2641072" y="361629"/>
                </a:cubicBezTo>
                <a:lnTo>
                  <a:pt x="2731934" y="407662"/>
                </a:lnTo>
                <a:cubicBezTo>
                  <a:pt x="2720625" y="436041"/>
                  <a:pt x="2699916" y="459747"/>
                  <a:pt x="2673221" y="474876"/>
                </a:cubicBezTo>
                <a:cubicBezTo>
                  <a:pt x="2643266" y="491646"/>
                  <a:pt x="2609289" y="500028"/>
                  <a:pt x="2574913" y="499129"/>
                </a:cubicBezTo>
                <a:cubicBezTo>
                  <a:pt x="2540434" y="499721"/>
                  <a:pt x="2506311" y="492143"/>
                  <a:pt x="2475371" y="477025"/>
                </a:cubicBezTo>
                <a:lnTo>
                  <a:pt x="2475371" y="477025"/>
                </a:lnTo>
                <a:cubicBezTo>
                  <a:pt x="2391978" y="436588"/>
                  <a:pt x="2357389" y="336683"/>
                  <a:pt x="2398115" y="253881"/>
                </a:cubicBezTo>
                <a:cubicBezTo>
                  <a:pt x="2414543" y="220481"/>
                  <a:pt x="2441733" y="193484"/>
                  <a:pt x="2475371" y="177173"/>
                </a:cubicBezTo>
                <a:cubicBezTo>
                  <a:pt x="2506374" y="162266"/>
                  <a:pt x="2540471" y="154805"/>
                  <a:pt x="2574912" y="155393"/>
                </a:cubicBezTo>
                <a:close/>
                <a:moveTo>
                  <a:pt x="2160246" y="155393"/>
                </a:moveTo>
                <a:cubicBezTo>
                  <a:pt x="2193577" y="155393"/>
                  <a:pt x="2226909" y="162653"/>
                  <a:pt x="2257774" y="177173"/>
                </a:cubicBezTo>
                <a:cubicBezTo>
                  <a:pt x="2285547" y="190734"/>
                  <a:pt x="2308905" y="211797"/>
                  <a:pt x="2325166" y="237943"/>
                </a:cubicBezTo>
                <a:cubicBezTo>
                  <a:pt x="2374590" y="316971"/>
                  <a:pt x="2350135" y="420818"/>
                  <a:pt x="2270543" y="469892"/>
                </a:cubicBezTo>
                <a:cubicBezTo>
                  <a:pt x="2266392" y="472451"/>
                  <a:pt x="2262132" y="474831"/>
                  <a:pt x="2257774" y="477025"/>
                </a:cubicBezTo>
                <a:cubicBezTo>
                  <a:pt x="2196258" y="506499"/>
                  <a:pt x="2124560" y="506499"/>
                  <a:pt x="2063044" y="477025"/>
                </a:cubicBezTo>
                <a:lnTo>
                  <a:pt x="2063044" y="477025"/>
                </a:lnTo>
                <a:cubicBezTo>
                  <a:pt x="2005623" y="448810"/>
                  <a:pt x="1969746" y="390239"/>
                  <a:pt x="1970924" y="326637"/>
                </a:cubicBezTo>
                <a:cubicBezTo>
                  <a:pt x="1969939" y="263410"/>
                  <a:pt x="2005655" y="205254"/>
                  <a:pt x="2062717" y="177173"/>
                </a:cubicBezTo>
                <a:cubicBezTo>
                  <a:pt x="2093582" y="162653"/>
                  <a:pt x="2126914" y="155393"/>
                  <a:pt x="2160246" y="155393"/>
                </a:cubicBezTo>
                <a:close/>
                <a:moveTo>
                  <a:pt x="1021335" y="155392"/>
                </a:moveTo>
                <a:cubicBezTo>
                  <a:pt x="1066991" y="152257"/>
                  <a:pt x="1112243" y="165666"/>
                  <a:pt x="1148701" y="193133"/>
                </a:cubicBezTo>
                <a:cubicBezTo>
                  <a:pt x="1179992" y="223268"/>
                  <a:pt x="1196087" y="265709"/>
                  <a:pt x="1192584" y="308853"/>
                </a:cubicBezTo>
                <a:lnTo>
                  <a:pt x="1192584" y="493609"/>
                </a:lnTo>
                <a:lnTo>
                  <a:pt x="1083170" y="493609"/>
                </a:lnTo>
                <a:lnTo>
                  <a:pt x="1083170" y="450648"/>
                </a:lnTo>
                <a:cubicBezTo>
                  <a:pt x="1066265" y="482968"/>
                  <a:pt x="1033291" y="499128"/>
                  <a:pt x="984245" y="499128"/>
                </a:cubicBezTo>
                <a:cubicBezTo>
                  <a:pt x="961052" y="499698"/>
                  <a:pt x="938025" y="495089"/>
                  <a:pt x="916866" y="485641"/>
                </a:cubicBezTo>
                <a:cubicBezTo>
                  <a:pt x="899293" y="477831"/>
                  <a:pt x="884371" y="465140"/>
                  <a:pt x="873899" y="449099"/>
                </a:cubicBezTo>
                <a:cubicBezTo>
                  <a:pt x="864093" y="433350"/>
                  <a:pt x="859050" y="415135"/>
                  <a:pt x="859371" y="396622"/>
                </a:cubicBezTo>
                <a:cubicBezTo>
                  <a:pt x="858135" y="367593"/>
                  <a:pt x="871885" y="339941"/>
                  <a:pt x="895846" y="323264"/>
                </a:cubicBezTo>
                <a:cubicBezTo>
                  <a:pt x="929805" y="303412"/>
                  <a:pt x="969054" y="294315"/>
                  <a:pt x="1008355" y="297187"/>
                </a:cubicBezTo>
                <a:lnTo>
                  <a:pt x="1075131" y="297187"/>
                </a:lnTo>
                <a:cubicBezTo>
                  <a:pt x="1073055" y="261994"/>
                  <a:pt x="1049354" y="244393"/>
                  <a:pt x="1004028" y="244385"/>
                </a:cubicBezTo>
                <a:cubicBezTo>
                  <a:pt x="987451" y="244471"/>
                  <a:pt x="970983" y="247057"/>
                  <a:pt x="955188" y="252054"/>
                </a:cubicBezTo>
                <a:cubicBezTo>
                  <a:pt x="939997" y="256519"/>
                  <a:pt x="925752" y="263696"/>
                  <a:pt x="913154" y="273234"/>
                </a:cubicBezTo>
                <a:lnTo>
                  <a:pt x="873584" y="194057"/>
                </a:lnTo>
                <a:cubicBezTo>
                  <a:pt x="894364" y="180816"/>
                  <a:pt x="917252" y="171163"/>
                  <a:pt x="941277" y="165508"/>
                </a:cubicBezTo>
                <a:cubicBezTo>
                  <a:pt x="967431" y="158818"/>
                  <a:pt x="994328" y="155420"/>
                  <a:pt x="1021335" y="155392"/>
                </a:cubicBezTo>
                <a:close/>
                <a:moveTo>
                  <a:pt x="3358183" y="38150"/>
                </a:moveTo>
                <a:lnTo>
                  <a:pt x="3475660" y="38150"/>
                </a:lnTo>
                <a:lnTo>
                  <a:pt x="3475660" y="493610"/>
                </a:lnTo>
                <a:lnTo>
                  <a:pt x="3358183" y="493610"/>
                </a:lnTo>
                <a:close/>
                <a:moveTo>
                  <a:pt x="1266767" y="38150"/>
                </a:moveTo>
                <a:lnTo>
                  <a:pt x="1384231" y="38150"/>
                </a:lnTo>
                <a:lnTo>
                  <a:pt x="1384231" y="493610"/>
                </a:lnTo>
                <a:lnTo>
                  <a:pt x="1266767" y="493610"/>
                </a:lnTo>
                <a:close/>
                <a:moveTo>
                  <a:pt x="2835198" y="84"/>
                </a:moveTo>
                <a:cubicBezTo>
                  <a:pt x="2854003" y="-789"/>
                  <a:pt x="2872477" y="5219"/>
                  <a:pt x="2887119" y="16969"/>
                </a:cubicBezTo>
                <a:cubicBezTo>
                  <a:pt x="2900026" y="27628"/>
                  <a:pt x="2907310" y="43566"/>
                  <a:pt x="2906891" y="60230"/>
                </a:cubicBezTo>
                <a:cubicBezTo>
                  <a:pt x="2907345" y="77610"/>
                  <a:pt x="2900121" y="94318"/>
                  <a:pt x="2887119" y="105963"/>
                </a:cubicBezTo>
                <a:cubicBezTo>
                  <a:pt x="2872823" y="118442"/>
                  <a:pt x="2854212" y="124933"/>
                  <a:pt x="2835198" y="124071"/>
                </a:cubicBezTo>
                <a:cubicBezTo>
                  <a:pt x="2816231" y="124943"/>
                  <a:pt x="2797647" y="118580"/>
                  <a:pt x="2783251" y="106288"/>
                </a:cubicBezTo>
                <a:cubicBezTo>
                  <a:pt x="2758667" y="84233"/>
                  <a:pt x="2756745" y="46566"/>
                  <a:pt x="2778957" y="22157"/>
                </a:cubicBezTo>
                <a:cubicBezTo>
                  <a:pt x="2780315" y="20664"/>
                  <a:pt x="2781748" y="19241"/>
                  <a:pt x="2783251" y="17893"/>
                </a:cubicBezTo>
                <a:cubicBezTo>
                  <a:pt x="2797643" y="5592"/>
                  <a:pt x="2816228" y="-779"/>
                  <a:pt x="2835198" y="84"/>
                </a:cubicBezTo>
                <a:close/>
                <a:moveTo>
                  <a:pt x="1519003" y="84"/>
                </a:moveTo>
                <a:cubicBezTo>
                  <a:pt x="1537809" y="-794"/>
                  <a:pt x="1556285" y="5215"/>
                  <a:pt x="1570924" y="16969"/>
                </a:cubicBezTo>
                <a:cubicBezTo>
                  <a:pt x="1583839" y="27623"/>
                  <a:pt x="1591129" y="43563"/>
                  <a:pt x="1590709" y="60229"/>
                </a:cubicBezTo>
                <a:cubicBezTo>
                  <a:pt x="1591165" y="77613"/>
                  <a:pt x="1583936" y="94324"/>
                  <a:pt x="1570924" y="105964"/>
                </a:cubicBezTo>
                <a:cubicBezTo>
                  <a:pt x="1556631" y="118446"/>
                  <a:pt x="1538018" y="124938"/>
                  <a:pt x="1519003" y="124072"/>
                </a:cubicBezTo>
                <a:cubicBezTo>
                  <a:pt x="1500040" y="124943"/>
                  <a:pt x="1481460" y="118580"/>
                  <a:pt x="1467069" y="106288"/>
                </a:cubicBezTo>
                <a:cubicBezTo>
                  <a:pt x="1442485" y="84253"/>
                  <a:pt x="1440546" y="46603"/>
                  <a:pt x="1462738" y="22193"/>
                </a:cubicBezTo>
                <a:cubicBezTo>
                  <a:pt x="1464107" y="20688"/>
                  <a:pt x="1465553" y="19252"/>
                  <a:pt x="1467069" y="17893"/>
                </a:cubicBezTo>
                <a:cubicBezTo>
                  <a:pt x="1481457" y="5592"/>
                  <a:pt x="1500037" y="-779"/>
                  <a:pt x="1519003" y="84"/>
                </a:cubicBezTo>
                <a:close/>
              </a:path>
            </a:pathLst>
          </a:custGeom>
          <a:solidFill>
            <a:schemeClr val="tx1"/>
          </a:solidFill>
          <a:ln w="118527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40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6F2D6B78-32A9-4E97-84BB-1150A4DFE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6424847"/>
            <a:ext cx="403225" cy="365125"/>
          </a:xfrm>
        </p:spPr>
        <p:txBody>
          <a:bodyPr/>
          <a:lstStyle/>
          <a:p>
            <a:fld id="{69EC288C-231A-410C-862F-6ABBF6280EC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55684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u_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ce réservé pour une image  31">
            <a:extLst>
              <a:ext uri="{FF2B5EF4-FFF2-40B4-BE49-F238E27FC236}">
                <a16:creationId xmlns:a16="http://schemas.microsoft.com/office/drawing/2014/main" id="{ED481EC6-47C0-483D-8D40-C4CB0184A81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1" y="0"/>
            <a:ext cx="6086475" cy="6858000"/>
          </a:xfrm>
          <a:prstGeom prst="rect">
            <a:avLst/>
          </a:prstGeom>
        </p:spPr>
        <p:txBody>
          <a:bodyPr lIns="864000" tIns="360000" rIns="864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fr-FR" dirty="0"/>
              <a:t>Glisser-déposer votre image ici pour préserver le dégradé.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2D676C-3172-844A-958A-A9D03A3BF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356" y="197225"/>
            <a:ext cx="5075027" cy="46166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3BFEC9-3D89-484E-81CC-876EDCED46C1}"/>
              </a:ext>
            </a:extLst>
          </p:cNvPr>
          <p:cNvSpPr/>
          <p:nvPr userDrawn="1"/>
        </p:nvSpPr>
        <p:spPr>
          <a:xfrm rot="16200000">
            <a:off x="-3227010" y="3227012"/>
            <a:ext cx="6858003" cy="40397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21D04761-A0E7-4827-BFCD-3D65CA32F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6424847"/>
            <a:ext cx="403225" cy="365125"/>
          </a:xfrm>
        </p:spPr>
        <p:txBody>
          <a:bodyPr/>
          <a:lstStyle/>
          <a:p>
            <a:fld id="{69EC288C-231A-410C-862F-6ABBF6280EC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47357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u_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pour une image  18">
            <a:extLst>
              <a:ext uri="{FF2B5EF4-FFF2-40B4-BE49-F238E27FC236}">
                <a16:creationId xmlns:a16="http://schemas.microsoft.com/office/drawing/2014/main" id="{00BA4557-37AC-486C-B9AF-207380330C3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297781" y="6349"/>
            <a:ext cx="4894219" cy="6851651"/>
          </a:xfrm>
        </p:spPr>
        <p:txBody>
          <a:bodyPr tIns="360000" anchor="t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fr-FR" dirty="0"/>
              <a:t>Glisser-déposer votre image ici pour préserver la forme transparente devant.</a:t>
            </a:r>
          </a:p>
        </p:txBody>
      </p:sp>
      <p:sp>
        <p:nvSpPr>
          <p:cNvPr id="20" name="Espace réservé du texte 10">
            <a:extLst>
              <a:ext uri="{FF2B5EF4-FFF2-40B4-BE49-F238E27FC236}">
                <a16:creationId xmlns:a16="http://schemas.microsoft.com/office/drawing/2014/main" id="{52728F50-7E44-4F9C-A389-25C72A5E5A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990080" y="3121874"/>
            <a:ext cx="2859025" cy="819607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none" lIns="360000" tIns="180000" rIns="360000" bIns="144000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lang="fr-FR" sz="3200" b="1" kern="1200" spc="0" dirty="0">
                <a:solidFill>
                  <a:schemeClr val="lt1"/>
                </a:solidFill>
                <a:latin typeface="Montserrat" panose="02000505000000020004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Améliorer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9B3996-8A6E-EF42-974D-E9E533EEE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358" y="197225"/>
            <a:ext cx="6252663" cy="461664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13FCFD-675D-204E-9184-20514D3571C3}"/>
              </a:ext>
            </a:extLst>
          </p:cNvPr>
          <p:cNvSpPr/>
          <p:nvPr userDrawn="1"/>
        </p:nvSpPr>
        <p:spPr>
          <a:xfrm rot="16200000">
            <a:off x="-3227010" y="3227012"/>
            <a:ext cx="6858003" cy="40397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EB57F6F4-E950-45C8-978E-A99E8F5A1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6424847"/>
            <a:ext cx="403225" cy="365125"/>
          </a:xfrm>
        </p:spPr>
        <p:txBody>
          <a:bodyPr/>
          <a:lstStyle/>
          <a:p>
            <a:fld id="{69EC288C-231A-410C-862F-6ABBF6280EC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23637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u_ver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14">
            <a:extLst>
              <a:ext uri="{FF2B5EF4-FFF2-40B4-BE49-F238E27FC236}">
                <a16:creationId xmlns:a16="http://schemas.microsoft.com/office/drawing/2014/main" id="{E0E97CEF-9554-9545-836C-FB3CE588CD2A}"/>
              </a:ext>
            </a:extLst>
          </p:cNvPr>
          <p:cNvCxnSpPr>
            <a:cxnSpLocks/>
          </p:cNvCxnSpPr>
          <p:nvPr userDrawn="1"/>
        </p:nvCxnSpPr>
        <p:spPr>
          <a:xfrm>
            <a:off x="5182546" y="3893799"/>
            <a:ext cx="1826911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8">
            <a:extLst>
              <a:ext uri="{FF2B5EF4-FFF2-40B4-BE49-F238E27FC236}">
                <a16:creationId xmlns:a16="http://schemas.microsoft.com/office/drawing/2014/main" id="{E234A8F4-7307-954B-A20E-F982C3CE3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779" y="3027281"/>
            <a:ext cx="10464444" cy="803439"/>
          </a:xfrm>
        </p:spPr>
        <p:txBody>
          <a:bodyPr wrap="none"/>
          <a:lstStyle>
            <a:lvl1pPr algn="ctr">
              <a:defRPr lang="fr-FR" sz="4400" b="1" kern="1200" spc="-151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2B03190-07E3-A640-8AE1-53BA774BD215}"/>
              </a:ext>
            </a:extLst>
          </p:cNvPr>
          <p:cNvSpPr/>
          <p:nvPr userDrawn="1"/>
        </p:nvSpPr>
        <p:spPr>
          <a:xfrm>
            <a:off x="11788029" y="6369789"/>
            <a:ext cx="403972" cy="48821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1" name="Graphique 19">
            <a:extLst>
              <a:ext uri="{FF2B5EF4-FFF2-40B4-BE49-F238E27FC236}">
                <a16:creationId xmlns:a16="http://schemas.microsoft.com/office/drawing/2014/main" id="{6766B764-3823-B947-895D-AB92174FD0AC}"/>
              </a:ext>
            </a:extLst>
          </p:cNvPr>
          <p:cNvSpPr/>
          <p:nvPr userDrawn="1"/>
        </p:nvSpPr>
        <p:spPr>
          <a:xfrm rot="16200000">
            <a:off x="11905623" y="6561853"/>
            <a:ext cx="168784" cy="104083"/>
          </a:xfrm>
          <a:custGeom>
            <a:avLst/>
            <a:gdLst>
              <a:gd name="connsiteX0" fmla="*/ 149093 w 168784"/>
              <a:gd name="connsiteY0" fmla="*/ 0 h 104083"/>
              <a:gd name="connsiteX1" fmla="*/ 84392 w 168784"/>
              <a:gd name="connsiteY1" fmla="*/ 64701 h 104083"/>
              <a:gd name="connsiteX2" fmla="*/ 19691 w 168784"/>
              <a:gd name="connsiteY2" fmla="*/ 0 h 104083"/>
              <a:gd name="connsiteX3" fmla="*/ 0 w 168784"/>
              <a:gd name="connsiteY3" fmla="*/ 19691 h 104083"/>
              <a:gd name="connsiteX4" fmla="*/ 84392 w 168784"/>
              <a:gd name="connsiteY4" fmla="*/ 104083 h 104083"/>
              <a:gd name="connsiteX5" fmla="*/ 168784 w 168784"/>
              <a:gd name="connsiteY5" fmla="*/ 19691 h 10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784" h="104083">
                <a:moveTo>
                  <a:pt x="149093" y="0"/>
                </a:moveTo>
                <a:lnTo>
                  <a:pt x="84392" y="64701"/>
                </a:lnTo>
                <a:lnTo>
                  <a:pt x="19691" y="0"/>
                </a:lnTo>
                <a:lnTo>
                  <a:pt x="0" y="19691"/>
                </a:lnTo>
                <a:lnTo>
                  <a:pt x="84392" y="104083"/>
                </a:lnTo>
                <a:lnTo>
                  <a:pt x="168784" y="19691"/>
                </a:lnTo>
                <a:close/>
              </a:path>
            </a:pathLst>
          </a:custGeom>
          <a:solidFill>
            <a:schemeClr val="bg1"/>
          </a:solidFill>
          <a:ln w="529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400"/>
          </a:p>
        </p:txBody>
      </p:sp>
      <p:sp>
        <p:nvSpPr>
          <p:cNvPr id="24" name="Forme libre 35">
            <a:extLst>
              <a:ext uri="{FF2B5EF4-FFF2-40B4-BE49-F238E27FC236}">
                <a16:creationId xmlns:a16="http://schemas.microsoft.com/office/drawing/2014/main" id="{28F81BB7-6652-1945-9B26-6393E8E088E2}"/>
              </a:ext>
            </a:extLst>
          </p:cNvPr>
          <p:cNvSpPr>
            <a:spLocks noChangeAspect="1"/>
          </p:cNvSpPr>
          <p:nvPr userDrawn="1"/>
        </p:nvSpPr>
        <p:spPr>
          <a:xfrm>
            <a:off x="10647162" y="6516532"/>
            <a:ext cx="1031033" cy="181755"/>
          </a:xfrm>
          <a:custGeom>
            <a:avLst/>
            <a:gdLst>
              <a:gd name="connsiteX0" fmla="*/ 3115860 w 3475660"/>
              <a:gd name="connsiteY0" fmla="*/ 357959 h 612701"/>
              <a:gd name="connsiteX1" fmla="*/ 3064542 w 3475660"/>
              <a:gd name="connsiteY1" fmla="*/ 391703 h 612701"/>
              <a:gd name="connsiteX2" fmla="*/ 3076290 w 3475660"/>
              <a:gd name="connsiteY2" fmla="*/ 416256 h 612701"/>
              <a:gd name="connsiteX3" fmla="*/ 3108439 w 3475660"/>
              <a:gd name="connsiteY3" fmla="*/ 425473 h 612701"/>
              <a:gd name="connsiteX4" fmla="*/ 3144285 w 3475660"/>
              <a:gd name="connsiteY4" fmla="*/ 415656 h 612701"/>
              <a:gd name="connsiteX5" fmla="*/ 3166548 w 3475660"/>
              <a:gd name="connsiteY5" fmla="*/ 386807 h 612701"/>
              <a:gd name="connsiteX6" fmla="*/ 3166548 w 3475660"/>
              <a:gd name="connsiteY6" fmla="*/ 357959 h 612701"/>
              <a:gd name="connsiteX7" fmla="*/ 1024432 w 3475660"/>
              <a:gd name="connsiteY7" fmla="*/ 357958 h 612701"/>
              <a:gd name="connsiteX8" fmla="*/ 973127 w 3475660"/>
              <a:gd name="connsiteY8" fmla="*/ 391702 h 612701"/>
              <a:gd name="connsiteX9" fmla="*/ 984862 w 3475660"/>
              <a:gd name="connsiteY9" fmla="*/ 416256 h 612701"/>
              <a:gd name="connsiteX10" fmla="*/ 1017010 w 3475660"/>
              <a:gd name="connsiteY10" fmla="*/ 425472 h 612701"/>
              <a:gd name="connsiteX11" fmla="*/ 1052870 w 3475660"/>
              <a:gd name="connsiteY11" fmla="*/ 415655 h 612701"/>
              <a:gd name="connsiteX12" fmla="*/ 1052870 w 3475660"/>
              <a:gd name="connsiteY12" fmla="*/ 415655 h 612701"/>
              <a:gd name="connsiteX13" fmla="*/ 1075133 w 3475660"/>
              <a:gd name="connsiteY13" fmla="*/ 386806 h 612701"/>
              <a:gd name="connsiteX14" fmla="*/ 1075133 w 3475660"/>
              <a:gd name="connsiteY14" fmla="*/ 357958 h 612701"/>
              <a:gd name="connsiteX15" fmla="*/ 189955 w 3475660"/>
              <a:gd name="connsiteY15" fmla="*/ 248088 h 612701"/>
              <a:gd name="connsiteX16" fmla="*/ 139565 w 3475660"/>
              <a:gd name="connsiteY16" fmla="*/ 268208 h 612701"/>
              <a:gd name="connsiteX17" fmla="*/ 138526 w 3475660"/>
              <a:gd name="connsiteY17" fmla="*/ 269239 h 612701"/>
              <a:gd name="connsiteX18" fmla="*/ 118741 w 3475660"/>
              <a:gd name="connsiteY18" fmla="*/ 327262 h 612701"/>
              <a:gd name="connsiteX19" fmla="*/ 138526 w 3475660"/>
              <a:gd name="connsiteY19" fmla="*/ 385258 h 612701"/>
              <a:gd name="connsiteX20" fmla="*/ 238792 w 3475660"/>
              <a:gd name="connsiteY20" fmla="*/ 386374 h 612701"/>
              <a:gd name="connsiteX21" fmla="*/ 239915 w 3475660"/>
              <a:gd name="connsiteY21" fmla="*/ 385258 h 612701"/>
              <a:gd name="connsiteX22" fmla="*/ 259700 w 3475660"/>
              <a:gd name="connsiteY22" fmla="*/ 327262 h 612701"/>
              <a:gd name="connsiteX23" fmla="*/ 239915 w 3475660"/>
              <a:gd name="connsiteY23" fmla="*/ 269239 h 612701"/>
              <a:gd name="connsiteX24" fmla="*/ 189955 w 3475660"/>
              <a:gd name="connsiteY24" fmla="*/ 248088 h 612701"/>
              <a:gd name="connsiteX25" fmla="*/ 2160117 w 3475660"/>
              <a:gd name="connsiteY25" fmla="*/ 248083 h 612701"/>
              <a:gd name="connsiteX26" fmla="*/ 2109437 w 3475660"/>
              <a:gd name="connsiteY26" fmla="*/ 268909 h 612701"/>
              <a:gd name="connsiteX27" fmla="*/ 2109406 w 3475660"/>
              <a:gd name="connsiteY27" fmla="*/ 268939 h 612701"/>
              <a:gd name="connsiteX28" fmla="*/ 2089608 w 3475660"/>
              <a:gd name="connsiteY28" fmla="*/ 326637 h 612701"/>
              <a:gd name="connsiteX29" fmla="*/ 2109406 w 3475660"/>
              <a:gd name="connsiteY29" fmla="*/ 385258 h 612701"/>
              <a:gd name="connsiteX30" fmla="*/ 2209651 w 3475660"/>
              <a:gd name="connsiteY30" fmla="*/ 386383 h 612701"/>
              <a:gd name="connsiteX31" fmla="*/ 2210783 w 3475660"/>
              <a:gd name="connsiteY31" fmla="*/ 385258 h 612701"/>
              <a:gd name="connsiteX32" fmla="*/ 2230581 w 3475660"/>
              <a:gd name="connsiteY32" fmla="*/ 326637 h 612701"/>
              <a:gd name="connsiteX33" fmla="*/ 2210783 w 3475660"/>
              <a:gd name="connsiteY33" fmla="*/ 268939 h 612701"/>
              <a:gd name="connsiteX34" fmla="*/ 2160117 w 3475660"/>
              <a:gd name="connsiteY34" fmla="*/ 248083 h 612701"/>
              <a:gd name="connsiteX35" fmla="*/ 2776459 w 3475660"/>
              <a:gd name="connsiteY35" fmla="*/ 160913 h 612701"/>
              <a:gd name="connsiteX36" fmla="*/ 2893911 w 3475660"/>
              <a:gd name="connsiteY36" fmla="*/ 160913 h 612701"/>
              <a:gd name="connsiteX37" fmla="*/ 2893911 w 3475660"/>
              <a:gd name="connsiteY37" fmla="*/ 493610 h 612701"/>
              <a:gd name="connsiteX38" fmla="*/ 2776459 w 3475660"/>
              <a:gd name="connsiteY38" fmla="*/ 493610 h 612701"/>
              <a:gd name="connsiteX39" fmla="*/ 449487 w 3475660"/>
              <a:gd name="connsiteY39" fmla="*/ 160913 h 612701"/>
              <a:gd name="connsiteX40" fmla="*/ 566950 w 3475660"/>
              <a:gd name="connsiteY40" fmla="*/ 160913 h 612701"/>
              <a:gd name="connsiteX41" fmla="*/ 566950 w 3475660"/>
              <a:gd name="connsiteY41" fmla="*/ 327861 h 612701"/>
              <a:gd name="connsiteX42" fmla="*/ 581163 w 3475660"/>
              <a:gd name="connsiteY42" fmla="*/ 382511 h 612701"/>
              <a:gd name="connsiteX43" fmla="*/ 622594 w 3475660"/>
              <a:gd name="connsiteY43" fmla="*/ 399696 h 612701"/>
              <a:gd name="connsiteX44" fmla="*/ 668025 w 3475660"/>
              <a:gd name="connsiteY44" fmla="*/ 380364 h 612701"/>
              <a:gd name="connsiteX45" fmla="*/ 685647 w 3475660"/>
              <a:gd name="connsiteY45" fmla="*/ 321117 h 612701"/>
              <a:gd name="connsiteX46" fmla="*/ 685647 w 3475660"/>
              <a:gd name="connsiteY46" fmla="*/ 160913 h 612701"/>
              <a:gd name="connsiteX47" fmla="*/ 803111 w 3475660"/>
              <a:gd name="connsiteY47" fmla="*/ 160913 h 612701"/>
              <a:gd name="connsiteX48" fmla="*/ 803111 w 3475660"/>
              <a:gd name="connsiteY48" fmla="*/ 493610 h 612701"/>
              <a:gd name="connsiteX49" fmla="*/ 691207 w 3475660"/>
              <a:gd name="connsiteY49" fmla="*/ 493610 h 612701"/>
              <a:gd name="connsiteX50" fmla="*/ 691207 w 3475660"/>
              <a:gd name="connsiteY50" fmla="*/ 458018 h 612701"/>
              <a:gd name="connsiteX51" fmla="*/ 646694 w 3475660"/>
              <a:gd name="connsiteY51" fmla="*/ 488690 h 612701"/>
              <a:gd name="connsiteX52" fmla="*/ 591679 w 3475660"/>
              <a:gd name="connsiteY52" fmla="*/ 499130 h 612701"/>
              <a:gd name="connsiteX53" fmla="*/ 488126 w 3475660"/>
              <a:gd name="connsiteY53" fmla="*/ 461065 h 612701"/>
              <a:gd name="connsiteX54" fmla="*/ 449487 w 3475660"/>
              <a:gd name="connsiteY54" fmla="*/ 346894 h 612701"/>
              <a:gd name="connsiteX55" fmla="*/ 1460265 w 3475660"/>
              <a:gd name="connsiteY55" fmla="*/ 160913 h 612701"/>
              <a:gd name="connsiteX56" fmla="*/ 1577729 w 3475660"/>
              <a:gd name="connsiteY56" fmla="*/ 160913 h 612701"/>
              <a:gd name="connsiteX57" fmla="*/ 1577729 w 3475660"/>
              <a:gd name="connsiteY57" fmla="*/ 493610 h 612701"/>
              <a:gd name="connsiteX58" fmla="*/ 1460265 w 3475660"/>
              <a:gd name="connsiteY58" fmla="*/ 493610 h 612701"/>
              <a:gd name="connsiteX59" fmla="*/ 1797198 w 3475660"/>
              <a:gd name="connsiteY59" fmla="*/ 155395 h 612701"/>
              <a:gd name="connsiteX60" fmla="*/ 1869521 w 3475660"/>
              <a:gd name="connsiteY60" fmla="*/ 162763 h 612701"/>
              <a:gd name="connsiteX61" fmla="*/ 1929492 w 3475660"/>
              <a:gd name="connsiteY61" fmla="*/ 183619 h 612701"/>
              <a:gd name="connsiteX62" fmla="*/ 1894249 w 3475660"/>
              <a:gd name="connsiteY62" fmla="*/ 262797 h 612701"/>
              <a:gd name="connsiteX63" fmla="*/ 1797815 w 3475660"/>
              <a:gd name="connsiteY63" fmla="*/ 238243 h 612701"/>
              <a:gd name="connsiteX64" fmla="*/ 1757012 w 3475660"/>
              <a:gd name="connsiteY64" fmla="*/ 244689 h 612701"/>
              <a:gd name="connsiteX65" fmla="*/ 1744019 w 3475660"/>
              <a:gd name="connsiteY65" fmla="*/ 261573 h 612701"/>
              <a:gd name="connsiteX66" fmla="*/ 1758244 w 3475660"/>
              <a:gd name="connsiteY66" fmla="*/ 277859 h 612701"/>
              <a:gd name="connsiteX67" fmla="*/ 1805235 w 3475660"/>
              <a:gd name="connsiteY67" fmla="*/ 287350 h 612701"/>
              <a:gd name="connsiteX68" fmla="*/ 1873848 w 3475660"/>
              <a:gd name="connsiteY68" fmla="*/ 301487 h 612701"/>
              <a:gd name="connsiteX69" fmla="*/ 1921153 w 3475660"/>
              <a:gd name="connsiteY69" fmla="*/ 330635 h 612701"/>
              <a:gd name="connsiteX70" fmla="*/ 1941240 w 3475660"/>
              <a:gd name="connsiteY70" fmla="*/ 389881 h 612701"/>
              <a:gd name="connsiteX71" fmla="*/ 1922071 w 3475660"/>
              <a:gd name="connsiteY71" fmla="*/ 446030 h 612701"/>
              <a:gd name="connsiteX72" fmla="*/ 1865509 w 3475660"/>
              <a:gd name="connsiteY72" fmla="*/ 485019 h 612701"/>
              <a:gd name="connsiteX73" fmla="*/ 1775552 w 3475660"/>
              <a:gd name="connsiteY73" fmla="*/ 499131 h 612701"/>
              <a:gd name="connsiteX74" fmla="*/ 1692716 w 3475660"/>
              <a:gd name="connsiteY74" fmla="*/ 489614 h 612701"/>
              <a:gd name="connsiteX75" fmla="*/ 1692716 w 3475660"/>
              <a:gd name="connsiteY75" fmla="*/ 489614 h 612701"/>
              <a:gd name="connsiteX76" fmla="*/ 1627185 w 3475660"/>
              <a:gd name="connsiteY76" fmla="*/ 464762 h 612701"/>
              <a:gd name="connsiteX77" fmla="*/ 1662416 w 3475660"/>
              <a:gd name="connsiteY77" fmla="*/ 384960 h 612701"/>
              <a:gd name="connsiteX78" fmla="*/ 1716827 w 3475660"/>
              <a:gd name="connsiteY78" fmla="*/ 407365 h 612701"/>
              <a:gd name="connsiteX79" fmla="*/ 1779264 w 3475660"/>
              <a:gd name="connsiteY79" fmla="*/ 415657 h 612701"/>
              <a:gd name="connsiteX80" fmla="*/ 1819765 w 3475660"/>
              <a:gd name="connsiteY80" fmla="*/ 409813 h 612701"/>
              <a:gd name="connsiteX81" fmla="*/ 1831814 w 3475660"/>
              <a:gd name="connsiteY81" fmla="*/ 392953 h 612701"/>
              <a:gd name="connsiteX82" fmla="*/ 1817286 w 3475660"/>
              <a:gd name="connsiteY82" fmla="*/ 377292 h 612701"/>
              <a:gd name="connsiteX83" fmla="*/ 1771226 w 3475660"/>
              <a:gd name="connsiteY83" fmla="*/ 368375 h 612701"/>
              <a:gd name="connsiteX84" fmla="*/ 1702915 w 3475660"/>
              <a:gd name="connsiteY84" fmla="*/ 355487 h 612701"/>
              <a:gd name="connsiteX85" fmla="*/ 1654377 w 3475660"/>
              <a:gd name="connsiteY85" fmla="*/ 326039 h 612701"/>
              <a:gd name="connsiteX86" fmla="*/ 1633976 w 3475660"/>
              <a:gd name="connsiteY86" fmla="*/ 265869 h 612701"/>
              <a:gd name="connsiteX87" fmla="*/ 1653145 w 3475660"/>
              <a:gd name="connsiteY87" fmla="*/ 209096 h 612701"/>
              <a:gd name="connsiteX88" fmla="*/ 1709091 w 3475660"/>
              <a:gd name="connsiteY88" fmla="*/ 169807 h 612701"/>
              <a:gd name="connsiteX89" fmla="*/ 1797198 w 3475660"/>
              <a:gd name="connsiteY89" fmla="*/ 155395 h 612701"/>
              <a:gd name="connsiteX90" fmla="*/ 164498 w 3475660"/>
              <a:gd name="connsiteY90" fmla="*/ 155394 h 612701"/>
              <a:gd name="connsiteX91" fmla="*/ 263410 w 3475660"/>
              <a:gd name="connsiteY91" fmla="*/ 194059 h 612701"/>
              <a:gd name="connsiteX92" fmla="*/ 263410 w 3475660"/>
              <a:gd name="connsiteY92" fmla="*/ 160913 h 612701"/>
              <a:gd name="connsiteX93" fmla="*/ 375302 w 3475660"/>
              <a:gd name="connsiteY93" fmla="*/ 160913 h 612701"/>
              <a:gd name="connsiteX94" fmla="*/ 375302 w 3475660"/>
              <a:gd name="connsiteY94" fmla="*/ 612701 h 612701"/>
              <a:gd name="connsiteX95" fmla="*/ 257838 w 3475660"/>
              <a:gd name="connsiteY95" fmla="*/ 612701 h 612701"/>
              <a:gd name="connsiteX96" fmla="*/ 257838 w 3475660"/>
              <a:gd name="connsiteY96" fmla="*/ 464137 h 612701"/>
              <a:gd name="connsiteX97" fmla="*/ 164498 w 3475660"/>
              <a:gd name="connsiteY97" fmla="*/ 499129 h 612701"/>
              <a:gd name="connsiteX98" fmla="*/ 81347 w 3475660"/>
              <a:gd name="connsiteY98" fmla="*/ 477949 h 612701"/>
              <a:gd name="connsiteX99" fmla="*/ 21992 w 3475660"/>
              <a:gd name="connsiteY99" fmla="*/ 417803 h 612701"/>
              <a:gd name="connsiteX100" fmla="*/ 45 w 3475660"/>
              <a:gd name="connsiteY100" fmla="*/ 327262 h 612701"/>
              <a:gd name="connsiteX101" fmla="*/ 21992 w 3475660"/>
              <a:gd name="connsiteY101" fmla="*/ 236720 h 612701"/>
              <a:gd name="connsiteX102" fmla="*/ 81347 w 3475660"/>
              <a:gd name="connsiteY102" fmla="*/ 176550 h 612701"/>
              <a:gd name="connsiteX103" fmla="*/ 164498 w 3475660"/>
              <a:gd name="connsiteY103" fmla="*/ 155394 h 612701"/>
              <a:gd name="connsiteX104" fmla="*/ 3112765 w 3475660"/>
              <a:gd name="connsiteY104" fmla="*/ 155393 h 612701"/>
              <a:gd name="connsiteX105" fmla="*/ 3240129 w 3475660"/>
              <a:gd name="connsiteY105" fmla="*/ 193134 h 612701"/>
              <a:gd name="connsiteX106" fmla="*/ 3284000 w 3475660"/>
              <a:gd name="connsiteY106" fmla="*/ 308853 h 612701"/>
              <a:gd name="connsiteX107" fmla="*/ 3284000 w 3475660"/>
              <a:gd name="connsiteY107" fmla="*/ 493610 h 612701"/>
              <a:gd name="connsiteX108" fmla="*/ 3174598 w 3475660"/>
              <a:gd name="connsiteY108" fmla="*/ 493610 h 612701"/>
              <a:gd name="connsiteX109" fmla="*/ 3174598 w 3475660"/>
              <a:gd name="connsiteY109" fmla="*/ 450649 h 612701"/>
              <a:gd name="connsiteX110" fmla="*/ 3075661 w 3475660"/>
              <a:gd name="connsiteY110" fmla="*/ 499130 h 612701"/>
              <a:gd name="connsiteX111" fmla="*/ 3008294 w 3475660"/>
              <a:gd name="connsiteY111" fmla="*/ 485642 h 612701"/>
              <a:gd name="connsiteX112" fmla="*/ 2965327 w 3475660"/>
              <a:gd name="connsiteY112" fmla="*/ 449100 h 612701"/>
              <a:gd name="connsiteX113" fmla="*/ 2950787 w 3475660"/>
              <a:gd name="connsiteY113" fmla="*/ 396623 h 612701"/>
              <a:gd name="connsiteX114" fmla="*/ 2987262 w 3475660"/>
              <a:gd name="connsiteY114" fmla="*/ 323265 h 612701"/>
              <a:gd name="connsiteX115" fmla="*/ 3099783 w 3475660"/>
              <a:gd name="connsiteY115" fmla="*/ 297189 h 612701"/>
              <a:gd name="connsiteX116" fmla="*/ 3166547 w 3475660"/>
              <a:gd name="connsiteY116" fmla="*/ 297189 h 612701"/>
              <a:gd name="connsiteX117" fmla="*/ 3095457 w 3475660"/>
              <a:gd name="connsiteY117" fmla="*/ 244387 h 612701"/>
              <a:gd name="connsiteX118" fmla="*/ 3046605 w 3475660"/>
              <a:gd name="connsiteY118" fmla="*/ 252055 h 612701"/>
              <a:gd name="connsiteX119" fmla="*/ 3004570 w 3475660"/>
              <a:gd name="connsiteY119" fmla="*/ 273236 h 612701"/>
              <a:gd name="connsiteX120" fmla="*/ 2965000 w 3475660"/>
              <a:gd name="connsiteY120" fmla="*/ 194058 h 612701"/>
              <a:gd name="connsiteX121" fmla="*/ 3032694 w 3475660"/>
              <a:gd name="connsiteY121" fmla="*/ 165509 h 612701"/>
              <a:gd name="connsiteX122" fmla="*/ 3112765 w 3475660"/>
              <a:gd name="connsiteY122" fmla="*/ 155393 h 612701"/>
              <a:gd name="connsiteX123" fmla="*/ 2574912 w 3475660"/>
              <a:gd name="connsiteY123" fmla="*/ 155393 h 612701"/>
              <a:gd name="connsiteX124" fmla="*/ 2673221 w 3475660"/>
              <a:gd name="connsiteY124" fmla="*/ 179621 h 612701"/>
              <a:gd name="connsiteX125" fmla="*/ 2731934 w 3475660"/>
              <a:gd name="connsiteY125" fmla="*/ 246835 h 612701"/>
              <a:gd name="connsiteX126" fmla="*/ 2641072 w 3475660"/>
              <a:gd name="connsiteY126" fmla="*/ 292893 h 612701"/>
              <a:gd name="connsiteX127" fmla="*/ 2574283 w 3475660"/>
              <a:gd name="connsiteY127" fmla="*/ 248082 h 612701"/>
              <a:gd name="connsiteX128" fmla="*/ 2522060 w 3475660"/>
              <a:gd name="connsiteY128" fmla="*/ 268938 h 612701"/>
              <a:gd name="connsiteX129" fmla="*/ 2501332 w 3475660"/>
              <a:gd name="connsiteY129" fmla="*/ 326636 h 612701"/>
              <a:gd name="connsiteX130" fmla="*/ 2522060 w 3475660"/>
              <a:gd name="connsiteY130" fmla="*/ 385257 h 612701"/>
              <a:gd name="connsiteX131" fmla="*/ 2574283 w 3475660"/>
              <a:gd name="connsiteY131" fmla="*/ 406438 h 612701"/>
              <a:gd name="connsiteX132" fmla="*/ 2641072 w 3475660"/>
              <a:gd name="connsiteY132" fmla="*/ 361629 h 612701"/>
              <a:gd name="connsiteX133" fmla="*/ 2731934 w 3475660"/>
              <a:gd name="connsiteY133" fmla="*/ 407662 h 612701"/>
              <a:gd name="connsiteX134" fmla="*/ 2673221 w 3475660"/>
              <a:gd name="connsiteY134" fmla="*/ 474876 h 612701"/>
              <a:gd name="connsiteX135" fmla="*/ 2574913 w 3475660"/>
              <a:gd name="connsiteY135" fmla="*/ 499129 h 612701"/>
              <a:gd name="connsiteX136" fmla="*/ 2475371 w 3475660"/>
              <a:gd name="connsiteY136" fmla="*/ 477025 h 612701"/>
              <a:gd name="connsiteX137" fmla="*/ 2475371 w 3475660"/>
              <a:gd name="connsiteY137" fmla="*/ 477025 h 612701"/>
              <a:gd name="connsiteX138" fmla="*/ 2398115 w 3475660"/>
              <a:gd name="connsiteY138" fmla="*/ 253881 h 612701"/>
              <a:gd name="connsiteX139" fmla="*/ 2475371 w 3475660"/>
              <a:gd name="connsiteY139" fmla="*/ 177173 h 612701"/>
              <a:gd name="connsiteX140" fmla="*/ 2574912 w 3475660"/>
              <a:gd name="connsiteY140" fmla="*/ 155393 h 612701"/>
              <a:gd name="connsiteX141" fmla="*/ 2160246 w 3475660"/>
              <a:gd name="connsiteY141" fmla="*/ 155393 h 612701"/>
              <a:gd name="connsiteX142" fmla="*/ 2257774 w 3475660"/>
              <a:gd name="connsiteY142" fmla="*/ 177173 h 612701"/>
              <a:gd name="connsiteX143" fmla="*/ 2325166 w 3475660"/>
              <a:gd name="connsiteY143" fmla="*/ 237943 h 612701"/>
              <a:gd name="connsiteX144" fmla="*/ 2270543 w 3475660"/>
              <a:gd name="connsiteY144" fmla="*/ 469892 h 612701"/>
              <a:gd name="connsiteX145" fmla="*/ 2257774 w 3475660"/>
              <a:gd name="connsiteY145" fmla="*/ 477025 h 612701"/>
              <a:gd name="connsiteX146" fmla="*/ 2063044 w 3475660"/>
              <a:gd name="connsiteY146" fmla="*/ 477025 h 612701"/>
              <a:gd name="connsiteX147" fmla="*/ 2063044 w 3475660"/>
              <a:gd name="connsiteY147" fmla="*/ 477025 h 612701"/>
              <a:gd name="connsiteX148" fmla="*/ 1970924 w 3475660"/>
              <a:gd name="connsiteY148" fmla="*/ 326637 h 612701"/>
              <a:gd name="connsiteX149" fmla="*/ 2062717 w 3475660"/>
              <a:gd name="connsiteY149" fmla="*/ 177173 h 612701"/>
              <a:gd name="connsiteX150" fmla="*/ 2160246 w 3475660"/>
              <a:gd name="connsiteY150" fmla="*/ 155393 h 612701"/>
              <a:gd name="connsiteX151" fmla="*/ 1021335 w 3475660"/>
              <a:gd name="connsiteY151" fmla="*/ 155392 h 612701"/>
              <a:gd name="connsiteX152" fmla="*/ 1148701 w 3475660"/>
              <a:gd name="connsiteY152" fmla="*/ 193133 h 612701"/>
              <a:gd name="connsiteX153" fmla="*/ 1192584 w 3475660"/>
              <a:gd name="connsiteY153" fmla="*/ 308853 h 612701"/>
              <a:gd name="connsiteX154" fmla="*/ 1192584 w 3475660"/>
              <a:gd name="connsiteY154" fmla="*/ 493609 h 612701"/>
              <a:gd name="connsiteX155" fmla="*/ 1083170 w 3475660"/>
              <a:gd name="connsiteY155" fmla="*/ 493609 h 612701"/>
              <a:gd name="connsiteX156" fmla="*/ 1083170 w 3475660"/>
              <a:gd name="connsiteY156" fmla="*/ 450648 h 612701"/>
              <a:gd name="connsiteX157" fmla="*/ 984245 w 3475660"/>
              <a:gd name="connsiteY157" fmla="*/ 499128 h 612701"/>
              <a:gd name="connsiteX158" fmla="*/ 916866 w 3475660"/>
              <a:gd name="connsiteY158" fmla="*/ 485641 h 612701"/>
              <a:gd name="connsiteX159" fmla="*/ 873899 w 3475660"/>
              <a:gd name="connsiteY159" fmla="*/ 449099 h 612701"/>
              <a:gd name="connsiteX160" fmla="*/ 859371 w 3475660"/>
              <a:gd name="connsiteY160" fmla="*/ 396622 h 612701"/>
              <a:gd name="connsiteX161" fmla="*/ 895846 w 3475660"/>
              <a:gd name="connsiteY161" fmla="*/ 323264 h 612701"/>
              <a:gd name="connsiteX162" fmla="*/ 1008355 w 3475660"/>
              <a:gd name="connsiteY162" fmla="*/ 297187 h 612701"/>
              <a:gd name="connsiteX163" fmla="*/ 1075131 w 3475660"/>
              <a:gd name="connsiteY163" fmla="*/ 297187 h 612701"/>
              <a:gd name="connsiteX164" fmla="*/ 1004028 w 3475660"/>
              <a:gd name="connsiteY164" fmla="*/ 244385 h 612701"/>
              <a:gd name="connsiteX165" fmla="*/ 955188 w 3475660"/>
              <a:gd name="connsiteY165" fmla="*/ 252054 h 612701"/>
              <a:gd name="connsiteX166" fmla="*/ 913154 w 3475660"/>
              <a:gd name="connsiteY166" fmla="*/ 273234 h 612701"/>
              <a:gd name="connsiteX167" fmla="*/ 873584 w 3475660"/>
              <a:gd name="connsiteY167" fmla="*/ 194057 h 612701"/>
              <a:gd name="connsiteX168" fmla="*/ 941277 w 3475660"/>
              <a:gd name="connsiteY168" fmla="*/ 165508 h 612701"/>
              <a:gd name="connsiteX169" fmla="*/ 1021335 w 3475660"/>
              <a:gd name="connsiteY169" fmla="*/ 155392 h 612701"/>
              <a:gd name="connsiteX170" fmla="*/ 3358183 w 3475660"/>
              <a:gd name="connsiteY170" fmla="*/ 38150 h 612701"/>
              <a:gd name="connsiteX171" fmla="*/ 3475660 w 3475660"/>
              <a:gd name="connsiteY171" fmla="*/ 38150 h 612701"/>
              <a:gd name="connsiteX172" fmla="*/ 3475660 w 3475660"/>
              <a:gd name="connsiteY172" fmla="*/ 493610 h 612701"/>
              <a:gd name="connsiteX173" fmla="*/ 3358183 w 3475660"/>
              <a:gd name="connsiteY173" fmla="*/ 493610 h 612701"/>
              <a:gd name="connsiteX174" fmla="*/ 1266767 w 3475660"/>
              <a:gd name="connsiteY174" fmla="*/ 38150 h 612701"/>
              <a:gd name="connsiteX175" fmla="*/ 1384231 w 3475660"/>
              <a:gd name="connsiteY175" fmla="*/ 38150 h 612701"/>
              <a:gd name="connsiteX176" fmla="*/ 1384231 w 3475660"/>
              <a:gd name="connsiteY176" fmla="*/ 493610 h 612701"/>
              <a:gd name="connsiteX177" fmla="*/ 1266767 w 3475660"/>
              <a:gd name="connsiteY177" fmla="*/ 493610 h 612701"/>
              <a:gd name="connsiteX178" fmla="*/ 2835198 w 3475660"/>
              <a:gd name="connsiteY178" fmla="*/ 84 h 612701"/>
              <a:gd name="connsiteX179" fmla="*/ 2887119 w 3475660"/>
              <a:gd name="connsiteY179" fmla="*/ 16969 h 612701"/>
              <a:gd name="connsiteX180" fmla="*/ 2906891 w 3475660"/>
              <a:gd name="connsiteY180" fmla="*/ 60230 h 612701"/>
              <a:gd name="connsiteX181" fmla="*/ 2887119 w 3475660"/>
              <a:gd name="connsiteY181" fmla="*/ 105963 h 612701"/>
              <a:gd name="connsiteX182" fmla="*/ 2835198 w 3475660"/>
              <a:gd name="connsiteY182" fmla="*/ 124071 h 612701"/>
              <a:gd name="connsiteX183" fmla="*/ 2783251 w 3475660"/>
              <a:gd name="connsiteY183" fmla="*/ 106288 h 612701"/>
              <a:gd name="connsiteX184" fmla="*/ 2778957 w 3475660"/>
              <a:gd name="connsiteY184" fmla="*/ 22157 h 612701"/>
              <a:gd name="connsiteX185" fmla="*/ 2783251 w 3475660"/>
              <a:gd name="connsiteY185" fmla="*/ 17893 h 612701"/>
              <a:gd name="connsiteX186" fmla="*/ 2835198 w 3475660"/>
              <a:gd name="connsiteY186" fmla="*/ 84 h 612701"/>
              <a:gd name="connsiteX187" fmla="*/ 1519003 w 3475660"/>
              <a:gd name="connsiteY187" fmla="*/ 84 h 612701"/>
              <a:gd name="connsiteX188" fmla="*/ 1570924 w 3475660"/>
              <a:gd name="connsiteY188" fmla="*/ 16969 h 612701"/>
              <a:gd name="connsiteX189" fmla="*/ 1590709 w 3475660"/>
              <a:gd name="connsiteY189" fmla="*/ 60229 h 612701"/>
              <a:gd name="connsiteX190" fmla="*/ 1570924 w 3475660"/>
              <a:gd name="connsiteY190" fmla="*/ 105964 h 612701"/>
              <a:gd name="connsiteX191" fmla="*/ 1519003 w 3475660"/>
              <a:gd name="connsiteY191" fmla="*/ 124072 h 612701"/>
              <a:gd name="connsiteX192" fmla="*/ 1467069 w 3475660"/>
              <a:gd name="connsiteY192" fmla="*/ 106288 h 612701"/>
              <a:gd name="connsiteX193" fmla="*/ 1462738 w 3475660"/>
              <a:gd name="connsiteY193" fmla="*/ 22193 h 612701"/>
              <a:gd name="connsiteX194" fmla="*/ 1467069 w 3475660"/>
              <a:gd name="connsiteY194" fmla="*/ 17893 h 612701"/>
              <a:gd name="connsiteX195" fmla="*/ 1519003 w 3475660"/>
              <a:gd name="connsiteY195" fmla="*/ 84 h 61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3475660" h="612701">
                <a:moveTo>
                  <a:pt x="3115860" y="357959"/>
                </a:moveTo>
                <a:cubicBezTo>
                  <a:pt x="3081648" y="357959"/>
                  <a:pt x="3064542" y="369207"/>
                  <a:pt x="3064542" y="391703"/>
                </a:cubicBezTo>
                <a:cubicBezTo>
                  <a:pt x="3064231" y="401292"/>
                  <a:pt x="3068607" y="410438"/>
                  <a:pt x="3076290" y="416256"/>
                </a:cubicBezTo>
                <a:cubicBezTo>
                  <a:pt x="3085640" y="422867"/>
                  <a:pt x="3096979" y="426118"/>
                  <a:pt x="3108439" y="425473"/>
                </a:cubicBezTo>
                <a:cubicBezTo>
                  <a:pt x="3121096" y="425737"/>
                  <a:pt x="3133554" y="422325"/>
                  <a:pt x="3144285" y="415656"/>
                </a:cubicBezTo>
                <a:cubicBezTo>
                  <a:pt x="3154808" y="408847"/>
                  <a:pt x="3162664" y="398666"/>
                  <a:pt x="3166548" y="386807"/>
                </a:cubicBezTo>
                <a:lnTo>
                  <a:pt x="3166548" y="357959"/>
                </a:lnTo>
                <a:close/>
                <a:moveTo>
                  <a:pt x="1024432" y="357958"/>
                </a:moveTo>
                <a:cubicBezTo>
                  <a:pt x="990220" y="357958"/>
                  <a:pt x="973118" y="369206"/>
                  <a:pt x="973127" y="391702"/>
                </a:cubicBezTo>
                <a:cubicBezTo>
                  <a:pt x="972811" y="401289"/>
                  <a:pt x="977183" y="410436"/>
                  <a:pt x="984862" y="416256"/>
                </a:cubicBezTo>
                <a:cubicBezTo>
                  <a:pt x="994212" y="422864"/>
                  <a:pt x="1005550" y="426114"/>
                  <a:pt x="1017010" y="425472"/>
                </a:cubicBezTo>
                <a:cubicBezTo>
                  <a:pt x="1029670" y="425734"/>
                  <a:pt x="1042133" y="422322"/>
                  <a:pt x="1052870" y="415655"/>
                </a:cubicBezTo>
                <a:lnTo>
                  <a:pt x="1052870" y="415655"/>
                </a:lnTo>
                <a:cubicBezTo>
                  <a:pt x="1063385" y="408839"/>
                  <a:pt x="1071240" y="398661"/>
                  <a:pt x="1075133" y="386806"/>
                </a:cubicBezTo>
                <a:lnTo>
                  <a:pt x="1075133" y="357958"/>
                </a:lnTo>
                <a:close/>
                <a:moveTo>
                  <a:pt x="189955" y="248088"/>
                </a:moveTo>
                <a:cubicBezTo>
                  <a:pt x="171795" y="247901"/>
                  <a:pt x="153564" y="254593"/>
                  <a:pt x="139565" y="268208"/>
                </a:cubicBezTo>
                <a:cubicBezTo>
                  <a:pt x="139215" y="268548"/>
                  <a:pt x="138868" y="268892"/>
                  <a:pt x="138526" y="269239"/>
                </a:cubicBezTo>
                <a:cubicBezTo>
                  <a:pt x="124631" y="285317"/>
                  <a:pt x="117541" y="306110"/>
                  <a:pt x="118741" y="327262"/>
                </a:cubicBezTo>
                <a:cubicBezTo>
                  <a:pt x="117537" y="348407"/>
                  <a:pt x="124628" y="369193"/>
                  <a:pt x="138526" y="385258"/>
                </a:cubicBezTo>
                <a:cubicBezTo>
                  <a:pt x="165903" y="413058"/>
                  <a:pt x="210794" y="413557"/>
                  <a:pt x="238792" y="386374"/>
                </a:cubicBezTo>
                <a:cubicBezTo>
                  <a:pt x="239170" y="386006"/>
                  <a:pt x="239544" y="385634"/>
                  <a:pt x="239915" y="385258"/>
                </a:cubicBezTo>
                <a:cubicBezTo>
                  <a:pt x="253807" y="369190"/>
                  <a:pt x="260898" y="348406"/>
                  <a:pt x="259700" y="327262"/>
                </a:cubicBezTo>
                <a:cubicBezTo>
                  <a:pt x="260893" y="306110"/>
                  <a:pt x="253803" y="285320"/>
                  <a:pt x="239915" y="269239"/>
                </a:cubicBezTo>
                <a:cubicBezTo>
                  <a:pt x="226203" y="255340"/>
                  <a:pt x="208114" y="248274"/>
                  <a:pt x="189955" y="248088"/>
                </a:cubicBezTo>
                <a:close/>
                <a:moveTo>
                  <a:pt x="2160117" y="248083"/>
                </a:moveTo>
                <a:cubicBezTo>
                  <a:pt x="2141777" y="248078"/>
                  <a:pt x="2123434" y="255019"/>
                  <a:pt x="2109437" y="268909"/>
                </a:cubicBezTo>
                <a:cubicBezTo>
                  <a:pt x="2109427" y="268919"/>
                  <a:pt x="2109416" y="268929"/>
                  <a:pt x="2109406" y="268939"/>
                </a:cubicBezTo>
                <a:cubicBezTo>
                  <a:pt x="2095470" y="284866"/>
                  <a:pt x="2088365" y="305575"/>
                  <a:pt x="2089608" y="326637"/>
                </a:cubicBezTo>
                <a:cubicBezTo>
                  <a:pt x="2088334" y="347983"/>
                  <a:pt x="2095429" y="368990"/>
                  <a:pt x="2109406" y="385258"/>
                </a:cubicBezTo>
                <a:cubicBezTo>
                  <a:pt x="2136776" y="413054"/>
                  <a:pt x="2181657" y="413558"/>
                  <a:pt x="2209651" y="386383"/>
                </a:cubicBezTo>
                <a:cubicBezTo>
                  <a:pt x="2210033" y="386012"/>
                  <a:pt x="2210410" y="385637"/>
                  <a:pt x="2210783" y="385258"/>
                </a:cubicBezTo>
                <a:cubicBezTo>
                  <a:pt x="2224750" y="368984"/>
                  <a:pt x="2231843" y="347981"/>
                  <a:pt x="2230581" y="326637"/>
                </a:cubicBezTo>
                <a:cubicBezTo>
                  <a:pt x="2231813" y="305577"/>
                  <a:pt x="2224709" y="284872"/>
                  <a:pt x="2210783" y="268939"/>
                </a:cubicBezTo>
                <a:cubicBezTo>
                  <a:pt x="2196795" y="255041"/>
                  <a:pt x="2178457" y="248089"/>
                  <a:pt x="2160117" y="248083"/>
                </a:cubicBezTo>
                <a:close/>
                <a:moveTo>
                  <a:pt x="2776459" y="160913"/>
                </a:moveTo>
                <a:lnTo>
                  <a:pt x="2893911" y="160913"/>
                </a:lnTo>
                <a:lnTo>
                  <a:pt x="2893911" y="493610"/>
                </a:lnTo>
                <a:lnTo>
                  <a:pt x="2776459" y="493610"/>
                </a:lnTo>
                <a:close/>
                <a:moveTo>
                  <a:pt x="449487" y="160913"/>
                </a:moveTo>
                <a:lnTo>
                  <a:pt x="566950" y="160913"/>
                </a:lnTo>
                <a:lnTo>
                  <a:pt x="566950" y="327861"/>
                </a:lnTo>
                <a:cubicBezTo>
                  <a:pt x="565336" y="347149"/>
                  <a:pt x="570346" y="366411"/>
                  <a:pt x="581163" y="382511"/>
                </a:cubicBezTo>
                <a:cubicBezTo>
                  <a:pt x="591507" y="394357"/>
                  <a:pt x="606837" y="400715"/>
                  <a:pt x="622594" y="399696"/>
                </a:cubicBezTo>
                <a:cubicBezTo>
                  <a:pt x="639871" y="400235"/>
                  <a:pt x="656504" y="393158"/>
                  <a:pt x="668025" y="380364"/>
                </a:cubicBezTo>
                <a:cubicBezTo>
                  <a:pt x="681077" y="363459"/>
                  <a:pt x="687356" y="342350"/>
                  <a:pt x="685647" y="321117"/>
                </a:cubicBezTo>
                <a:lnTo>
                  <a:pt x="685647" y="160913"/>
                </a:lnTo>
                <a:lnTo>
                  <a:pt x="803111" y="160913"/>
                </a:lnTo>
                <a:lnTo>
                  <a:pt x="803111" y="493610"/>
                </a:lnTo>
                <a:lnTo>
                  <a:pt x="691207" y="493610"/>
                </a:lnTo>
                <a:lnTo>
                  <a:pt x="691207" y="458018"/>
                </a:lnTo>
                <a:cubicBezTo>
                  <a:pt x="678911" y="471470"/>
                  <a:pt x="663688" y="481960"/>
                  <a:pt x="646694" y="488690"/>
                </a:cubicBezTo>
                <a:cubicBezTo>
                  <a:pt x="629214" y="495688"/>
                  <a:pt x="610526" y="499234"/>
                  <a:pt x="591679" y="499130"/>
                </a:cubicBezTo>
                <a:cubicBezTo>
                  <a:pt x="553374" y="501014"/>
                  <a:pt x="515961" y="487261"/>
                  <a:pt x="488126" y="461065"/>
                </a:cubicBezTo>
                <a:cubicBezTo>
                  <a:pt x="460196" y="429780"/>
                  <a:pt x="446252" y="388577"/>
                  <a:pt x="449487" y="346894"/>
                </a:cubicBezTo>
                <a:close/>
                <a:moveTo>
                  <a:pt x="1460265" y="160913"/>
                </a:moveTo>
                <a:lnTo>
                  <a:pt x="1577729" y="160913"/>
                </a:lnTo>
                <a:lnTo>
                  <a:pt x="1577729" y="493610"/>
                </a:lnTo>
                <a:lnTo>
                  <a:pt x="1460265" y="493610"/>
                </a:lnTo>
                <a:close/>
                <a:moveTo>
                  <a:pt x="1797198" y="155395"/>
                </a:moveTo>
                <a:cubicBezTo>
                  <a:pt x="1821496" y="155389"/>
                  <a:pt x="1845731" y="157858"/>
                  <a:pt x="1869521" y="162763"/>
                </a:cubicBezTo>
                <a:cubicBezTo>
                  <a:pt x="1890469" y="166623"/>
                  <a:pt x="1910696" y="173657"/>
                  <a:pt x="1929492" y="183619"/>
                </a:cubicBezTo>
                <a:lnTo>
                  <a:pt x="1894249" y="262797"/>
                </a:lnTo>
                <a:cubicBezTo>
                  <a:pt x="1864778" y="246484"/>
                  <a:pt x="1831556" y="238024"/>
                  <a:pt x="1797815" y="238243"/>
                </a:cubicBezTo>
                <a:cubicBezTo>
                  <a:pt x="1783904" y="237430"/>
                  <a:pt x="1769982" y="239629"/>
                  <a:pt x="1757012" y="244689"/>
                </a:cubicBezTo>
                <a:cubicBezTo>
                  <a:pt x="1749661" y="247218"/>
                  <a:pt x="1744544" y="253866"/>
                  <a:pt x="1744019" y="261573"/>
                </a:cubicBezTo>
                <a:cubicBezTo>
                  <a:pt x="1744019" y="269366"/>
                  <a:pt x="1748761" y="274794"/>
                  <a:pt x="1758244" y="277859"/>
                </a:cubicBezTo>
                <a:cubicBezTo>
                  <a:pt x="1773652" y="282165"/>
                  <a:pt x="1789358" y="285337"/>
                  <a:pt x="1805235" y="287350"/>
                </a:cubicBezTo>
                <a:cubicBezTo>
                  <a:pt x="1828401" y="290522"/>
                  <a:pt x="1851324" y="295245"/>
                  <a:pt x="1873848" y="301487"/>
                </a:cubicBezTo>
                <a:cubicBezTo>
                  <a:pt x="1891970" y="306800"/>
                  <a:pt x="1908313" y="316870"/>
                  <a:pt x="1921153" y="330635"/>
                </a:cubicBezTo>
                <a:cubicBezTo>
                  <a:pt x="1935368" y="347030"/>
                  <a:pt x="1942576" y="368288"/>
                  <a:pt x="1941240" y="389881"/>
                </a:cubicBezTo>
                <a:cubicBezTo>
                  <a:pt x="1941423" y="410210"/>
                  <a:pt x="1934666" y="430001"/>
                  <a:pt x="1922071" y="446030"/>
                </a:cubicBezTo>
                <a:cubicBezTo>
                  <a:pt x="1907271" y="464035"/>
                  <a:pt x="1887671" y="477545"/>
                  <a:pt x="1865509" y="485019"/>
                </a:cubicBezTo>
                <a:cubicBezTo>
                  <a:pt x="1836627" y="495076"/>
                  <a:pt x="1806149" y="499858"/>
                  <a:pt x="1775552" y="499131"/>
                </a:cubicBezTo>
                <a:cubicBezTo>
                  <a:pt x="1747662" y="499147"/>
                  <a:pt x="1719865" y="495953"/>
                  <a:pt x="1692716" y="489614"/>
                </a:cubicBezTo>
                <a:lnTo>
                  <a:pt x="1692716" y="489614"/>
                </a:lnTo>
                <a:cubicBezTo>
                  <a:pt x="1669667" y="484889"/>
                  <a:pt x="1647537" y="476497"/>
                  <a:pt x="1627185" y="464762"/>
                </a:cubicBezTo>
                <a:lnTo>
                  <a:pt x="1662416" y="384960"/>
                </a:lnTo>
                <a:cubicBezTo>
                  <a:pt x="1679332" y="395069"/>
                  <a:pt x="1697670" y="402621"/>
                  <a:pt x="1716827" y="407365"/>
                </a:cubicBezTo>
                <a:cubicBezTo>
                  <a:pt x="1737190" y="412803"/>
                  <a:pt x="1758178" y="415590"/>
                  <a:pt x="1779264" y="415657"/>
                </a:cubicBezTo>
                <a:cubicBezTo>
                  <a:pt x="1793026" y="416506"/>
                  <a:pt x="1806815" y="414516"/>
                  <a:pt x="1819765" y="409813"/>
                </a:cubicBezTo>
                <a:cubicBezTo>
                  <a:pt x="1826906" y="407208"/>
                  <a:pt x="1831695" y="400506"/>
                  <a:pt x="1831814" y="392953"/>
                </a:cubicBezTo>
                <a:cubicBezTo>
                  <a:pt x="1831814" y="385585"/>
                  <a:pt x="1826971" y="380365"/>
                  <a:pt x="1817286" y="377292"/>
                </a:cubicBezTo>
                <a:cubicBezTo>
                  <a:pt x="1802190" y="373134"/>
                  <a:pt x="1786789" y="370153"/>
                  <a:pt x="1771226" y="368375"/>
                </a:cubicBezTo>
                <a:cubicBezTo>
                  <a:pt x="1748154" y="365842"/>
                  <a:pt x="1725315" y="361533"/>
                  <a:pt x="1702915" y="355487"/>
                </a:cubicBezTo>
                <a:cubicBezTo>
                  <a:pt x="1684321" y="350279"/>
                  <a:pt x="1667529" y="340091"/>
                  <a:pt x="1654377" y="326039"/>
                </a:cubicBezTo>
                <a:cubicBezTo>
                  <a:pt x="1639943" y="309387"/>
                  <a:pt x="1632623" y="287799"/>
                  <a:pt x="1633976" y="265869"/>
                </a:cubicBezTo>
                <a:cubicBezTo>
                  <a:pt x="1633729" y="245339"/>
                  <a:pt x="1640485" y="225330"/>
                  <a:pt x="1653145" y="209096"/>
                </a:cubicBezTo>
                <a:cubicBezTo>
                  <a:pt x="1667812" y="191154"/>
                  <a:pt x="1687167" y="177562"/>
                  <a:pt x="1709091" y="169807"/>
                </a:cubicBezTo>
                <a:cubicBezTo>
                  <a:pt x="1737292" y="159568"/>
                  <a:pt x="1767179" y="154678"/>
                  <a:pt x="1797198" y="155395"/>
                </a:cubicBezTo>
                <a:close/>
                <a:moveTo>
                  <a:pt x="164498" y="155394"/>
                </a:moveTo>
                <a:cubicBezTo>
                  <a:pt x="201687" y="152594"/>
                  <a:pt x="238124" y="166838"/>
                  <a:pt x="263410" y="194059"/>
                </a:cubicBezTo>
                <a:lnTo>
                  <a:pt x="263410" y="160913"/>
                </a:lnTo>
                <a:lnTo>
                  <a:pt x="375302" y="160913"/>
                </a:lnTo>
                <a:lnTo>
                  <a:pt x="375302" y="612701"/>
                </a:lnTo>
                <a:lnTo>
                  <a:pt x="257838" y="612701"/>
                </a:lnTo>
                <a:lnTo>
                  <a:pt x="257838" y="464137"/>
                </a:lnTo>
                <a:cubicBezTo>
                  <a:pt x="233057" y="488303"/>
                  <a:pt x="199181" y="501003"/>
                  <a:pt x="164498" y="499129"/>
                </a:cubicBezTo>
                <a:cubicBezTo>
                  <a:pt x="135382" y="499494"/>
                  <a:pt x="106690" y="492186"/>
                  <a:pt x="81347" y="477949"/>
                </a:cubicBezTo>
                <a:cubicBezTo>
                  <a:pt x="56321" y="463761"/>
                  <a:pt x="35768" y="442935"/>
                  <a:pt x="21992" y="417803"/>
                </a:cubicBezTo>
                <a:cubicBezTo>
                  <a:pt x="6907" y="390017"/>
                  <a:pt x="-655" y="358820"/>
                  <a:pt x="45" y="327262"/>
                </a:cubicBezTo>
                <a:cubicBezTo>
                  <a:pt x="-652" y="295704"/>
                  <a:pt x="6910" y="264507"/>
                  <a:pt x="21992" y="236720"/>
                </a:cubicBezTo>
                <a:cubicBezTo>
                  <a:pt x="35782" y="211592"/>
                  <a:pt x="56330" y="190761"/>
                  <a:pt x="81347" y="176550"/>
                </a:cubicBezTo>
                <a:cubicBezTo>
                  <a:pt x="106696" y="162332"/>
                  <a:pt x="135386" y="155033"/>
                  <a:pt x="164498" y="155394"/>
                </a:cubicBezTo>
                <a:close/>
                <a:moveTo>
                  <a:pt x="3112765" y="155393"/>
                </a:moveTo>
                <a:cubicBezTo>
                  <a:pt x="3158420" y="152260"/>
                  <a:pt x="3203670" y="165669"/>
                  <a:pt x="3240129" y="193134"/>
                </a:cubicBezTo>
                <a:cubicBezTo>
                  <a:pt x="3271416" y="223271"/>
                  <a:pt x="3287507" y="265712"/>
                  <a:pt x="3284000" y="308853"/>
                </a:cubicBezTo>
                <a:lnTo>
                  <a:pt x="3284000" y="493610"/>
                </a:lnTo>
                <a:lnTo>
                  <a:pt x="3174598" y="493610"/>
                </a:lnTo>
                <a:lnTo>
                  <a:pt x="3174598" y="450649"/>
                </a:lnTo>
                <a:cubicBezTo>
                  <a:pt x="3157693" y="482970"/>
                  <a:pt x="3124714" y="499130"/>
                  <a:pt x="3075661" y="499130"/>
                </a:cubicBezTo>
                <a:cubicBezTo>
                  <a:pt x="3052471" y="499701"/>
                  <a:pt x="3029448" y="495092"/>
                  <a:pt x="3008294" y="485642"/>
                </a:cubicBezTo>
                <a:cubicBezTo>
                  <a:pt x="2990719" y="477836"/>
                  <a:pt x="2975796" y="465145"/>
                  <a:pt x="2965327" y="449100"/>
                </a:cubicBezTo>
                <a:cubicBezTo>
                  <a:pt x="2955511" y="433355"/>
                  <a:pt x="2950464" y="415138"/>
                  <a:pt x="2950787" y="396623"/>
                </a:cubicBezTo>
                <a:cubicBezTo>
                  <a:pt x="2949551" y="367595"/>
                  <a:pt x="2963300" y="339942"/>
                  <a:pt x="2987262" y="323265"/>
                </a:cubicBezTo>
                <a:cubicBezTo>
                  <a:pt x="3021226" y="303415"/>
                  <a:pt x="3060478" y="294319"/>
                  <a:pt x="3099783" y="297189"/>
                </a:cubicBezTo>
                <a:lnTo>
                  <a:pt x="3166547" y="297189"/>
                </a:lnTo>
                <a:cubicBezTo>
                  <a:pt x="3164484" y="261995"/>
                  <a:pt x="3140788" y="244395"/>
                  <a:pt x="3095457" y="244387"/>
                </a:cubicBezTo>
                <a:cubicBezTo>
                  <a:pt x="3078876" y="244473"/>
                  <a:pt x="3062404" y="247058"/>
                  <a:pt x="3046605" y="252055"/>
                </a:cubicBezTo>
                <a:cubicBezTo>
                  <a:pt x="3031415" y="256525"/>
                  <a:pt x="3017171" y="263703"/>
                  <a:pt x="3004570" y="273236"/>
                </a:cubicBezTo>
                <a:lnTo>
                  <a:pt x="2965000" y="194058"/>
                </a:lnTo>
                <a:cubicBezTo>
                  <a:pt x="2985782" y="180821"/>
                  <a:pt x="3008670" y="171169"/>
                  <a:pt x="3032694" y="165509"/>
                </a:cubicBezTo>
                <a:cubicBezTo>
                  <a:pt x="3058852" y="158820"/>
                  <a:pt x="3085753" y="155421"/>
                  <a:pt x="3112765" y="155393"/>
                </a:cubicBezTo>
                <a:close/>
                <a:moveTo>
                  <a:pt x="2574912" y="155393"/>
                </a:moveTo>
                <a:cubicBezTo>
                  <a:pt x="2609285" y="154497"/>
                  <a:pt x="2643259" y="162870"/>
                  <a:pt x="2673221" y="179621"/>
                </a:cubicBezTo>
                <a:cubicBezTo>
                  <a:pt x="2699905" y="194762"/>
                  <a:pt x="2720610" y="218465"/>
                  <a:pt x="2731934" y="246835"/>
                </a:cubicBezTo>
                <a:lnTo>
                  <a:pt x="2641072" y="292893"/>
                </a:lnTo>
                <a:cubicBezTo>
                  <a:pt x="2630078" y="265845"/>
                  <a:pt x="2603660" y="248120"/>
                  <a:pt x="2574283" y="248082"/>
                </a:cubicBezTo>
                <a:cubicBezTo>
                  <a:pt x="2554708" y="247499"/>
                  <a:pt x="2535777" y="255060"/>
                  <a:pt x="2522060" y="268938"/>
                </a:cubicBezTo>
                <a:cubicBezTo>
                  <a:pt x="2507580" y="284598"/>
                  <a:pt x="2500103" y="305412"/>
                  <a:pt x="2501332" y="326636"/>
                </a:cubicBezTo>
                <a:cubicBezTo>
                  <a:pt x="2500070" y="348142"/>
                  <a:pt x="2507535" y="369254"/>
                  <a:pt x="2522060" y="385257"/>
                </a:cubicBezTo>
                <a:cubicBezTo>
                  <a:pt x="2535679" y="399316"/>
                  <a:pt x="2554646" y="407009"/>
                  <a:pt x="2574283" y="406438"/>
                </a:cubicBezTo>
                <a:cubicBezTo>
                  <a:pt x="2603659" y="406401"/>
                  <a:pt x="2630077" y="388677"/>
                  <a:pt x="2641072" y="361629"/>
                </a:cubicBezTo>
                <a:lnTo>
                  <a:pt x="2731934" y="407662"/>
                </a:lnTo>
                <a:cubicBezTo>
                  <a:pt x="2720625" y="436041"/>
                  <a:pt x="2699916" y="459747"/>
                  <a:pt x="2673221" y="474876"/>
                </a:cubicBezTo>
                <a:cubicBezTo>
                  <a:pt x="2643266" y="491646"/>
                  <a:pt x="2609289" y="500028"/>
                  <a:pt x="2574913" y="499129"/>
                </a:cubicBezTo>
                <a:cubicBezTo>
                  <a:pt x="2540434" y="499721"/>
                  <a:pt x="2506311" y="492143"/>
                  <a:pt x="2475371" y="477025"/>
                </a:cubicBezTo>
                <a:lnTo>
                  <a:pt x="2475371" y="477025"/>
                </a:lnTo>
                <a:cubicBezTo>
                  <a:pt x="2391978" y="436588"/>
                  <a:pt x="2357389" y="336683"/>
                  <a:pt x="2398115" y="253881"/>
                </a:cubicBezTo>
                <a:cubicBezTo>
                  <a:pt x="2414543" y="220481"/>
                  <a:pt x="2441733" y="193484"/>
                  <a:pt x="2475371" y="177173"/>
                </a:cubicBezTo>
                <a:cubicBezTo>
                  <a:pt x="2506374" y="162266"/>
                  <a:pt x="2540471" y="154805"/>
                  <a:pt x="2574912" y="155393"/>
                </a:cubicBezTo>
                <a:close/>
                <a:moveTo>
                  <a:pt x="2160246" y="155393"/>
                </a:moveTo>
                <a:cubicBezTo>
                  <a:pt x="2193577" y="155393"/>
                  <a:pt x="2226909" y="162653"/>
                  <a:pt x="2257774" y="177173"/>
                </a:cubicBezTo>
                <a:cubicBezTo>
                  <a:pt x="2285547" y="190734"/>
                  <a:pt x="2308905" y="211797"/>
                  <a:pt x="2325166" y="237943"/>
                </a:cubicBezTo>
                <a:cubicBezTo>
                  <a:pt x="2374590" y="316971"/>
                  <a:pt x="2350135" y="420818"/>
                  <a:pt x="2270543" y="469892"/>
                </a:cubicBezTo>
                <a:cubicBezTo>
                  <a:pt x="2266392" y="472451"/>
                  <a:pt x="2262132" y="474831"/>
                  <a:pt x="2257774" y="477025"/>
                </a:cubicBezTo>
                <a:cubicBezTo>
                  <a:pt x="2196258" y="506499"/>
                  <a:pt x="2124560" y="506499"/>
                  <a:pt x="2063044" y="477025"/>
                </a:cubicBezTo>
                <a:lnTo>
                  <a:pt x="2063044" y="477025"/>
                </a:lnTo>
                <a:cubicBezTo>
                  <a:pt x="2005623" y="448810"/>
                  <a:pt x="1969746" y="390239"/>
                  <a:pt x="1970924" y="326637"/>
                </a:cubicBezTo>
                <a:cubicBezTo>
                  <a:pt x="1969939" y="263410"/>
                  <a:pt x="2005655" y="205254"/>
                  <a:pt x="2062717" y="177173"/>
                </a:cubicBezTo>
                <a:cubicBezTo>
                  <a:pt x="2093582" y="162653"/>
                  <a:pt x="2126914" y="155393"/>
                  <a:pt x="2160246" y="155393"/>
                </a:cubicBezTo>
                <a:close/>
                <a:moveTo>
                  <a:pt x="1021335" y="155392"/>
                </a:moveTo>
                <a:cubicBezTo>
                  <a:pt x="1066991" y="152257"/>
                  <a:pt x="1112243" y="165666"/>
                  <a:pt x="1148701" y="193133"/>
                </a:cubicBezTo>
                <a:cubicBezTo>
                  <a:pt x="1179992" y="223268"/>
                  <a:pt x="1196087" y="265709"/>
                  <a:pt x="1192584" y="308853"/>
                </a:cubicBezTo>
                <a:lnTo>
                  <a:pt x="1192584" y="493609"/>
                </a:lnTo>
                <a:lnTo>
                  <a:pt x="1083170" y="493609"/>
                </a:lnTo>
                <a:lnTo>
                  <a:pt x="1083170" y="450648"/>
                </a:lnTo>
                <a:cubicBezTo>
                  <a:pt x="1066265" y="482968"/>
                  <a:pt x="1033291" y="499128"/>
                  <a:pt x="984245" y="499128"/>
                </a:cubicBezTo>
                <a:cubicBezTo>
                  <a:pt x="961052" y="499698"/>
                  <a:pt x="938025" y="495089"/>
                  <a:pt x="916866" y="485641"/>
                </a:cubicBezTo>
                <a:cubicBezTo>
                  <a:pt x="899293" y="477831"/>
                  <a:pt x="884371" y="465140"/>
                  <a:pt x="873899" y="449099"/>
                </a:cubicBezTo>
                <a:cubicBezTo>
                  <a:pt x="864093" y="433350"/>
                  <a:pt x="859050" y="415135"/>
                  <a:pt x="859371" y="396622"/>
                </a:cubicBezTo>
                <a:cubicBezTo>
                  <a:pt x="858135" y="367593"/>
                  <a:pt x="871885" y="339941"/>
                  <a:pt x="895846" y="323264"/>
                </a:cubicBezTo>
                <a:cubicBezTo>
                  <a:pt x="929805" y="303412"/>
                  <a:pt x="969054" y="294315"/>
                  <a:pt x="1008355" y="297187"/>
                </a:cubicBezTo>
                <a:lnTo>
                  <a:pt x="1075131" y="297187"/>
                </a:lnTo>
                <a:cubicBezTo>
                  <a:pt x="1073055" y="261994"/>
                  <a:pt x="1049354" y="244393"/>
                  <a:pt x="1004028" y="244385"/>
                </a:cubicBezTo>
                <a:cubicBezTo>
                  <a:pt x="987451" y="244471"/>
                  <a:pt x="970983" y="247057"/>
                  <a:pt x="955188" y="252054"/>
                </a:cubicBezTo>
                <a:cubicBezTo>
                  <a:pt x="939997" y="256519"/>
                  <a:pt x="925752" y="263696"/>
                  <a:pt x="913154" y="273234"/>
                </a:cubicBezTo>
                <a:lnTo>
                  <a:pt x="873584" y="194057"/>
                </a:lnTo>
                <a:cubicBezTo>
                  <a:pt x="894364" y="180816"/>
                  <a:pt x="917252" y="171163"/>
                  <a:pt x="941277" y="165508"/>
                </a:cubicBezTo>
                <a:cubicBezTo>
                  <a:pt x="967431" y="158818"/>
                  <a:pt x="994328" y="155420"/>
                  <a:pt x="1021335" y="155392"/>
                </a:cubicBezTo>
                <a:close/>
                <a:moveTo>
                  <a:pt x="3358183" y="38150"/>
                </a:moveTo>
                <a:lnTo>
                  <a:pt x="3475660" y="38150"/>
                </a:lnTo>
                <a:lnTo>
                  <a:pt x="3475660" y="493610"/>
                </a:lnTo>
                <a:lnTo>
                  <a:pt x="3358183" y="493610"/>
                </a:lnTo>
                <a:close/>
                <a:moveTo>
                  <a:pt x="1266767" y="38150"/>
                </a:moveTo>
                <a:lnTo>
                  <a:pt x="1384231" y="38150"/>
                </a:lnTo>
                <a:lnTo>
                  <a:pt x="1384231" y="493610"/>
                </a:lnTo>
                <a:lnTo>
                  <a:pt x="1266767" y="493610"/>
                </a:lnTo>
                <a:close/>
                <a:moveTo>
                  <a:pt x="2835198" y="84"/>
                </a:moveTo>
                <a:cubicBezTo>
                  <a:pt x="2854003" y="-789"/>
                  <a:pt x="2872477" y="5219"/>
                  <a:pt x="2887119" y="16969"/>
                </a:cubicBezTo>
                <a:cubicBezTo>
                  <a:pt x="2900026" y="27628"/>
                  <a:pt x="2907310" y="43566"/>
                  <a:pt x="2906891" y="60230"/>
                </a:cubicBezTo>
                <a:cubicBezTo>
                  <a:pt x="2907345" y="77610"/>
                  <a:pt x="2900121" y="94318"/>
                  <a:pt x="2887119" y="105963"/>
                </a:cubicBezTo>
                <a:cubicBezTo>
                  <a:pt x="2872823" y="118442"/>
                  <a:pt x="2854212" y="124933"/>
                  <a:pt x="2835198" y="124071"/>
                </a:cubicBezTo>
                <a:cubicBezTo>
                  <a:pt x="2816231" y="124943"/>
                  <a:pt x="2797647" y="118580"/>
                  <a:pt x="2783251" y="106288"/>
                </a:cubicBezTo>
                <a:cubicBezTo>
                  <a:pt x="2758667" y="84233"/>
                  <a:pt x="2756745" y="46566"/>
                  <a:pt x="2778957" y="22157"/>
                </a:cubicBezTo>
                <a:cubicBezTo>
                  <a:pt x="2780315" y="20664"/>
                  <a:pt x="2781748" y="19241"/>
                  <a:pt x="2783251" y="17893"/>
                </a:cubicBezTo>
                <a:cubicBezTo>
                  <a:pt x="2797643" y="5592"/>
                  <a:pt x="2816228" y="-779"/>
                  <a:pt x="2835198" y="84"/>
                </a:cubicBezTo>
                <a:close/>
                <a:moveTo>
                  <a:pt x="1519003" y="84"/>
                </a:moveTo>
                <a:cubicBezTo>
                  <a:pt x="1537809" y="-794"/>
                  <a:pt x="1556285" y="5215"/>
                  <a:pt x="1570924" y="16969"/>
                </a:cubicBezTo>
                <a:cubicBezTo>
                  <a:pt x="1583839" y="27623"/>
                  <a:pt x="1591129" y="43563"/>
                  <a:pt x="1590709" y="60229"/>
                </a:cubicBezTo>
                <a:cubicBezTo>
                  <a:pt x="1591165" y="77613"/>
                  <a:pt x="1583936" y="94324"/>
                  <a:pt x="1570924" y="105964"/>
                </a:cubicBezTo>
                <a:cubicBezTo>
                  <a:pt x="1556631" y="118446"/>
                  <a:pt x="1538018" y="124938"/>
                  <a:pt x="1519003" y="124072"/>
                </a:cubicBezTo>
                <a:cubicBezTo>
                  <a:pt x="1500040" y="124943"/>
                  <a:pt x="1481460" y="118580"/>
                  <a:pt x="1467069" y="106288"/>
                </a:cubicBezTo>
                <a:cubicBezTo>
                  <a:pt x="1442485" y="84253"/>
                  <a:pt x="1440546" y="46603"/>
                  <a:pt x="1462738" y="22193"/>
                </a:cubicBezTo>
                <a:cubicBezTo>
                  <a:pt x="1464107" y="20688"/>
                  <a:pt x="1465553" y="19252"/>
                  <a:pt x="1467069" y="17893"/>
                </a:cubicBezTo>
                <a:cubicBezTo>
                  <a:pt x="1481457" y="5592"/>
                  <a:pt x="1500037" y="-779"/>
                  <a:pt x="1519003" y="84"/>
                </a:cubicBezTo>
                <a:close/>
              </a:path>
            </a:pathLst>
          </a:custGeom>
          <a:solidFill>
            <a:schemeClr val="bg1"/>
          </a:solidFill>
          <a:ln w="118527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40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DD2A4229-304F-4FEA-AC18-9DD865322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6424847"/>
            <a:ext cx="403225" cy="365125"/>
          </a:xfrm>
        </p:spPr>
        <p:txBody>
          <a:bodyPr/>
          <a:lstStyle/>
          <a:p>
            <a:fld id="{69EC288C-231A-410C-862F-6ABBF6280EC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2970637-6D62-4742-8F99-2B696C3D6CA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900878" y="4213217"/>
            <a:ext cx="6390244" cy="524476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6645256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u_ve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0740400-BF9B-C942-8CDA-A0296B46884E}"/>
              </a:ext>
            </a:extLst>
          </p:cNvPr>
          <p:cNvSpPr/>
          <p:nvPr userDrawn="1"/>
        </p:nvSpPr>
        <p:spPr>
          <a:xfrm>
            <a:off x="408357" y="394100"/>
            <a:ext cx="11379673" cy="307222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cxnSp>
        <p:nvCxnSpPr>
          <p:cNvPr id="3" name="Connecteur droit 14">
            <a:extLst>
              <a:ext uri="{FF2B5EF4-FFF2-40B4-BE49-F238E27FC236}">
                <a16:creationId xmlns:a16="http://schemas.microsoft.com/office/drawing/2014/main" id="{E0E97CEF-9554-9545-836C-FB3CE588CD2A}"/>
              </a:ext>
            </a:extLst>
          </p:cNvPr>
          <p:cNvCxnSpPr>
            <a:cxnSpLocks/>
          </p:cNvCxnSpPr>
          <p:nvPr userDrawn="1"/>
        </p:nvCxnSpPr>
        <p:spPr>
          <a:xfrm>
            <a:off x="5182546" y="1444708"/>
            <a:ext cx="1826911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8">
            <a:extLst>
              <a:ext uri="{FF2B5EF4-FFF2-40B4-BE49-F238E27FC236}">
                <a16:creationId xmlns:a16="http://schemas.microsoft.com/office/drawing/2014/main" id="{E234A8F4-7307-954B-A20E-F982C3CE3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779" y="578190"/>
            <a:ext cx="10464444" cy="803439"/>
          </a:xfrm>
        </p:spPr>
        <p:txBody>
          <a:bodyPr wrap="none"/>
          <a:lstStyle>
            <a:lvl1pPr algn="ctr">
              <a:defRPr lang="fr-FR" sz="4400" b="1" kern="1200" spc="-151" dirty="0">
                <a:solidFill>
                  <a:schemeClr val="bg1"/>
                </a:solidFill>
                <a:latin typeface="Montserrat" panose="02000505000000020004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1FB3FA-33D9-1943-8A87-179738BD7EF5}"/>
              </a:ext>
            </a:extLst>
          </p:cNvPr>
          <p:cNvSpPr/>
          <p:nvPr userDrawn="1"/>
        </p:nvSpPr>
        <p:spPr>
          <a:xfrm>
            <a:off x="11788029" y="6369789"/>
            <a:ext cx="403972" cy="48821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0" name="Graphique 19">
            <a:extLst>
              <a:ext uri="{FF2B5EF4-FFF2-40B4-BE49-F238E27FC236}">
                <a16:creationId xmlns:a16="http://schemas.microsoft.com/office/drawing/2014/main" id="{D16CB35D-7823-F648-A981-7C3AE7C7AA54}"/>
              </a:ext>
            </a:extLst>
          </p:cNvPr>
          <p:cNvSpPr/>
          <p:nvPr userDrawn="1"/>
        </p:nvSpPr>
        <p:spPr>
          <a:xfrm rot="16200000">
            <a:off x="11905623" y="6561853"/>
            <a:ext cx="168784" cy="104083"/>
          </a:xfrm>
          <a:custGeom>
            <a:avLst/>
            <a:gdLst>
              <a:gd name="connsiteX0" fmla="*/ 149093 w 168784"/>
              <a:gd name="connsiteY0" fmla="*/ 0 h 104083"/>
              <a:gd name="connsiteX1" fmla="*/ 84392 w 168784"/>
              <a:gd name="connsiteY1" fmla="*/ 64701 h 104083"/>
              <a:gd name="connsiteX2" fmla="*/ 19691 w 168784"/>
              <a:gd name="connsiteY2" fmla="*/ 0 h 104083"/>
              <a:gd name="connsiteX3" fmla="*/ 0 w 168784"/>
              <a:gd name="connsiteY3" fmla="*/ 19691 h 104083"/>
              <a:gd name="connsiteX4" fmla="*/ 84392 w 168784"/>
              <a:gd name="connsiteY4" fmla="*/ 104083 h 104083"/>
              <a:gd name="connsiteX5" fmla="*/ 168784 w 168784"/>
              <a:gd name="connsiteY5" fmla="*/ 19691 h 10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784" h="104083">
                <a:moveTo>
                  <a:pt x="149093" y="0"/>
                </a:moveTo>
                <a:lnTo>
                  <a:pt x="84392" y="64701"/>
                </a:lnTo>
                <a:lnTo>
                  <a:pt x="19691" y="0"/>
                </a:lnTo>
                <a:lnTo>
                  <a:pt x="0" y="19691"/>
                </a:lnTo>
                <a:lnTo>
                  <a:pt x="84392" y="104083"/>
                </a:lnTo>
                <a:lnTo>
                  <a:pt x="168784" y="19691"/>
                </a:lnTo>
                <a:close/>
              </a:path>
            </a:pathLst>
          </a:custGeom>
          <a:solidFill>
            <a:schemeClr val="bg1"/>
          </a:solidFill>
          <a:ln w="529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400"/>
          </a:p>
        </p:txBody>
      </p:sp>
      <p:sp>
        <p:nvSpPr>
          <p:cNvPr id="11" name="Forme libre 35">
            <a:extLst>
              <a:ext uri="{FF2B5EF4-FFF2-40B4-BE49-F238E27FC236}">
                <a16:creationId xmlns:a16="http://schemas.microsoft.com/office/drawing/2014/main" id="{0101B413-D39A-334D-AD3A-3BE88D307132}"/>
              </a:ext>
            </a:extLst>
          </p:cNvPr>
          <p:cNvSpPr>
            <a:spLocks noChangeAspect="1"/>
          </p:cNvSpPr>
          <p:nvPr userDrawn="1"/>
        </p:nvSpPr>
        <p:spPr>
          <a:xfrm>
            <a:off x="10647162" y="6516532"/>
            <a:ext cx="1031033" cy="181755"/>
          </a:xfrm>
          <a:custGeom>
            <a:avLst/>
            <a:gdLst>
              <a:gd name="connsiteX0" fmla="*/ 3115860 w 3475660"/>
              <a:gd name="connsiteY0" fmla="*/ 357959 h 612701"/>
              <a:gd name="connsiteX1" fmla="*/ 3064542 w 3475660"/>
              <a:gd name="connsiteY1" fmla="*/ 391703 h 612701"/>
              <a:gd name="connsiteX2" fmla="*/ 3076290 w 3475660"/>
              <a:gd name="connsiteY2" fmla="*/ 416256 h 612701"/>
              <a:gd name="connsiteX3" fmla="*/ 3108439 w 3475660"/>
              <a:gd name="connsiteY3" fmla="*/ 425473 h 612701"/>
              <a:gd name="connsiteX4" fmla="*/ 3144285 w 3475660"/>
              <a:gd name="connsiteY4" fmla="*/ 415656 h 612701"/>
              <a:gd name="connsiteX5" fmla="*/ 3166548 w 3475660"/>
              <a:gd name="connsiteY5" fmla="*/ 386807 h 612701"/>
              <a:gd name="connsiteX6" fmla="*/ 3166548 w 3475660"/>
              <a:gd name="connsiteY6" fmla="*/ 357959 h 612701"/>
              <a:gd name="connsiteX7" fmla="*/ 1024432 w 3475660"/>
              <a:gd name="connsiteY7" fmla="*/ 357958 h 612701"/>
              <a:gd name="connsiteX8" fmla="*/ 973127 w 3475660"/>
              <a:gd name="connsiteY8" fmla="*/ 391702 h 612701"/>
              <a:gd name="connsiteX9" fmla="*/ 984862 w 3475660"/>
              <a:gd name="connsiteY9" fmla="*/ 416256 h 612701"/>
              <a:gd name="connsiteX10" fmla="*/ 1017010 w 3475660"/>
              <a:gd name="connsiteY10" fmla="*/ 425472 h 612701"/>
              <a:gd name="connsiteX11" fmla="*/ 1052870 w 3475660"/>
              <a:gd name="connsiteY11" fmla="*/ 415655 h 612701"/>
              <a:gd name="connsiteX12" fmla="*/ 1052870 w 3475660"/>
              <a:gd name="connsiteY12" fmla="*/ 415655 h 612701"/>
              <a:gd name="connsiteX13" fmla="*/ 1075133 w 3475660"/>
              <a:gd name="connsiteY13" fmla="*/ 386806 h 612701"/>
              <a:gd name="connsiteX14" fmla="*/ 1075133 w 3475660"/>
              <a:gd name="connsiteY14" fmla="*/ 357958 h 612701"/>
              <a:gd name="connsiteX15" fmla="*/ 189955 w 3475660"/>
              <a:gd name="connsiteY15" fmla="*/ 248088 h 612701"/>
              <a:gd name="connsiteX16" fmla="*/ 139565 w 3475660"/>
              <a:gd name="connsiteY16" fmla="*/ 268208 h 612701"/>
              <a:gd name="connsiteX17" fmla="*/ 138526 w 3475660"/>
              <a:gd name="connsiteY17" fmla="*/ 269239 h 612701"/>
              <a:gd name="connsiteX18" fmla="*/ 118741 w 3475660"/>
              <a:gd name="connsiteY18" fmla="*/ 327262 h 612701"/>
              <a:gd name="connsiteX19" fmla="*/ 138526 w 3475660"/>
              <a:gd name="connsiteY19" fmla="*/ 385258 h 612701"/>
              <a:gd name="connsiteX20" fmla="*/ 238792 w 3475660"/>
              <a:gd name="connsiteY20" fmla="*/ 386374 h 612701"/>
              <a:gd name="connsiteX21" fmla="*/ 239915 w 3475660"/>
              <a:gd name="connsiteY21" fmla="*/ 385258 h 612701"/>
              <a:gd name="connsiteX22" fmla="*/ 259700 w 3475660"/>
              <a:gd name="connsiteY22" fmla="*/ 327262 h 612701"/>
              <a:gd name="connsiteX23" fmla="*/ 239915 w 3475660"/>
              <a:gd name="connsiteY23" fmla="*/ 269239 h 612701"/>
              <a:gd name="connsiteX24" fmla="*/ 189955 w 3475660"/>
              <a:gd name="connsiteY24" fmla="*/ 248088 h 612701"/>
              <a:gd name="connsiteX25" fmla="*/ 2160117 w 3475660"/>
              <a:gd name="connsiteY25" fmla="*/ 248083 h 612701"/>
              <a:gd name="connsiteX26" fmla="*/ 2109437 w 3475660"/>
              <a:gd name="connsiteY26" fmla="*/ 268909 h 612701"/>
              <a:gd name="connsiteX27" fmla="*/ 2109406 w 3475660"/>
              <a:gd name="connsiteY27" fmla="*/ 268939 h 612701"/>
              <a:gd name="connsiteX28" fmla="*/ 2089608 w 3475660"/>
              <a:gd name="connsiteY28" fmla="*/ 326637 h 612701"/>
              <a:gd name="connsiteX29" fmla="*/ 2109406 w 3475660"/>
              <a:gd name="connsiteY29" fmla="*/ 385258 h 612701"/>
              <a:gd name="connsiteX30" fmla="*/ 2209651 w 3475660"/>
              <a:gd name="connsiteY30" fmla="*/ 386383 h 612701"/>
              <a:gd name="connsiteX31" fmla="*/ 2210783 w 3475660"/>
              <a:gd name="connsiteY31" fmla="*/ 385258 h 612701"/>
              <a:gd name="connsiteX32" fmla="*/ 2230581 w 3475660"/>
              <a:gd name="connsiteY32" fmla="*/ 326637 h 612701"/>
              <a:gd name="connsiteX33" fmla="*/ 2210783 w 3475660"/>
              <a:gd name="connsiteY33" fmla="*/ 268939 h 612701"/>
              <a:gd name="connsiteX34" fmla="*/ 2160117 w 3475660"/>
              <a:gd name="connsiteY34" fmla="*/ 248083 h 612701"/>
              <a:gd name="connsiteX35" fmla="*/ 2776459 w 3475660"/>
              <a:gd name="connsiteY35" fmla="*/ 160913 h 612701"/>
              <a:gd name="connsiteX36" fmla="*/ 2893911 w 3475660"/>
              <a:gd name="connsiteY36" fmla="*/ 160913 h 612701"/>
              <a:gd name="connsiteX37" fmla="*/ 2893911 w 3475660"/>
              <a:gd name="connsiteY37" fmla="*/ 493610 h 612701"/>
              <a:gd name="connsiteX38" fmla="*/ 2776459 w 3475660"/>
              <a:gd name="connsiteY38" fmla="*/ 493610 h 612701"/>
              <a:gd name="connsiteX39" fmla="*/ 449487 w 3475660"/>
              <a:gd name="connsiteY39" fmla="*/ 160913 h 612701"/>
              <a:gd name="connsiteX40" fmla="*/ 566950 w 3475660"/>
              <a:gd name="connsiteY40" fmla="*/ 160913 h 612701"/>
              <a:gd name="connsiteX41" fmla="*/ 566950 w 3475660"/>
              <a:gd name="connsiteY41" fmla="*/ 327861 h 612701"/>
              <a:gd name="connsiteX42" fmla="*/ 581163 w 3475660"/>
              <a:gd name="connsiteY42" fmla="*/ 382511 h 612701"/>
              <a:gd name="connsiteX43" fmla="*/ 622594 w 3475660"/>
              <a:gd name="connsiteY43" fmla="*/ 399696 h 612701"/>
              <a:gd name="connsiteX44" fmla="*/ 668025 w 3475660"/>
              <a:gd name="connsiteY44" fmla="*/ 380364 h 612701"/>
              <a:gd name="connsiteX45" fmla="*/ 685647 w 3475660"/>
              <a:gd name="connsiteY45" fmla="*/ 321117 h 612701"/>
              <a:gd name="connsiteX46" fmla="*/ 685647 w 3475660"/>
              <a:gd name="connsiteY46" fmla="*/ 160913 h 612701"/>
              <a:gd name="connsiteX47" fmla="*/ 803111 w 3475660"/>
              <a:gd name="connsiteY47" fmla="*/ 160913 h 612701"/>
              <a:gd name="connsiteX48" fmla="*/ 803111 w 3475660"/>
              <a:gd name="connsiteY48" fmla="*/ 493610 h 612701"/>
              <a:gd name="connsiteX49" fmla="*/ 691207 w 3475660"/>
              <a:gd name="connsiteY49" fmla="*/ 493610 h 612701"/>
              <a:gd name="connsiteX50" fmla="*/ 691207 w 3475660"/>
              <a:gd name="connsiteY50" fmla="*/ 458018 h 612701"/>
              <a:gd name="connsiteX51" fmla="*/ 646694 w 3475660"/>
              <a:gd name="connsiteY51" fmla="*/ 488690 h 612701"/>
              <a:gd name="connsiteX52" fmla="*/ 591679 w 3475660"/>
              <a:gd name="connsiteY52" fmla="*/ 499130 h 612701"/>
              <a:gd name="connsiteX53" fmla="*/ 488126 w 3475660"/>
              <a:gd name="connsiteY53" fmla="*/ 461065 h 612701"/>
              <a:gd name="connsiteX54" fmla="*/ 449487 w 3475660"/>
              <a:gd name="connsiteY54" fmla="*/ 346894 h 612701"/>
              <a:gd name="connsiteX55" fmla="*/ 1460265 w 3475660"/>
              <a:gd name="connsiteY55" fmla="*/ 160913 h 612701"/>
              <a:gd name="connsiteX56" fmla="*/ 1577729 w 3475660"/>
              <a:gd name="connsiteY56" fmla="*/ 160913 h 612701"/>
              <a:gd name="connsiteX57" fmla="*/ 1577729 w 3475660"/>
              <a:gd name="connsiteY57" fmla="*/ 493610 h 612701"/>
              <a:gd name="connsiteX58" fmla="*/ 1460265 w 3475660"/>
              <a:gd name="connsiteY58" fmla="*/ 493610 h 612701"/>
              <a:gd name="connsiteX59" fmla="*/ 1797198 w 3475660"/>
              <a:gd name="connsiteY59" fmla="*/ 155395 h 612701"/>
              <a:gd name="connsiteX60" fmla="*/ 1869521 w 3475660"/>
              <a:gd name="connsiteY60" fmla="*/ 162763 h 612701"/>
              <a:gd name="connsiteX61" fmla="*/ 1929492 w 3475660"/>
              <a:gd name="connsiteY61" fmla="*/ 183619 h 612701"/>
              <a:gd name="connsiteX62" fmla="*/ 1894249 w 3475660"/>
              <a:gd name="connsiteY62" fmla="*/ 262797 h 612701"/>
              <a:gd name="connsiteX63" fmla="*/ 1797815 w 3475660"/>
              <a:gd name="connsiteY63" fmla="*/ 238243 h 612701"/>
              <a:gd name="connsiteX64" fmla="*/ 1757012 w 3475660"/>
              <a:gd name="connsiteY64" fmla="*/ 244689 h 612701"/>
              <a:gd name="connsiteX65" fmla="*/ 1744019 w 3475660"/>
              <a:gd name="connsiteY65" fmla="*/ 261573 h 612701"/>
              <a:gd name="connsiteX66" fmla="*/ 1758244 w 3475660"/>
              <a:gd name="connsiteY66" fmla="*/ 277859 h 612701"/>
              <a:gd name="connsiteX67" fmla="*/ 1805235 w 3475660"/>
              <a:gd name="connsiteY67" fmla="*/ 287350 h 612701"/>
              <a:gd name="connsiteX68" fmla="*/ 1873848 w 3475660"/>
              <a:gd name="connsiteY68" fmla="*/ 301487 h 612701"/>
              <a:gd name="connsiteX69" fmla="*/ 1921153 w 3475660"/>
              <a:gd name="connsiteY69" fmla="*/ 330635 h 612701"/>
              <a:gd name="connsiteX70" fmla="*/ 1941240 w 3475660"/>
              <a:gd name="connsiteY70" fmla="*/ 389881 h 612701"/>
              <a:gd name="connsiteX71" fmla="*/ 1922071 w 3475660"/>
              <a:gd name="connsiteY71" fmla="*/ 446030 h 612701"/>
              <a:gd name="connsiteX72" fmla="*/ 1865509 w 3475660"/>
              <a:gd name="connsiteY72" fmla="*/ 485019 h 612701"/>
              <a:gd name="connsiteX73" fmla="*/ 1775552 w 3475660"/>
              <a:gd name="connsiteY73" fmla="*/ 499131 h 612701"/>
              <a:gd name="connsiteX74" fmla="*/ 1692716 w 3475660"/>
              <a:gd name="connsiteY74" fmla="*/ 489614 h 612701"/>
              <a:gd name="connsiteX75" fmla="*/ 1692716 w 3475660"/>
              <a:gd name="connsiteY75" fmla="*/ 489614 h 612701"/>
              <a:gd name="connsiteX76" fmla="*/ 1627185 w 3475660"/>
              <a:gd name="connsiteY76" fmla="*/ 464762 h 612701"/>
              <a:gd name="connsiteX77" fmla="*/ 1662416 w 3475660"/>
              <a:gd name="connsiteY77" fmla="*/ 384960 h 612701"/>
              <a:gd name="connsiteX78" fmla="*/ 1716827 w 3475660"/>
              <a:gd name="connsiteY78" fmla="*/ 407365 h 612701"/>
              <a:gd name="connsiteX79" fmla="*/ 1779264 w 3475660"/>
              <a:gd name="connsiteY79" fmla="*/ 415657 h 612701"/>
              <a:gd name="connsiteX80" fmla="*/ 1819765 w 3475660"/>
              <a:gd name="connsiteY80" fmla="*/ 409813 h 612701"/>
              <a:gd name="connsiteX81" fmla="*/ 1831814 w 3475660"/>
              <a:gd name="connsiteY81" fmla="*/ 392953 h 612701"/>
              <a:gd name="connsiteX82" fmla="*/ 1817286 w 3475660"/>
              <a:gd name="connsiteY82" fmla="*/ 377292 h 612701"/>
              <a:gd name="connsiteX83" fmla="*/ 1771226 w 3475660"/>
              <a:gd name="connsiteY83" fmla="*/ 368375 h 612701"/>
              <a:gd name="connsiteX84" fmla="*/ 1702915 w 3475660"/>
              <a:gd name="connsiteY84" fmla="*/ 355487 h 612701"/>
              <a:gd name="connsiteX85" fmla="*/ 1654377 w 3475660"/>
              <a:gd name="connsiteY85" fmla="*/ 326039 h 612701"/>
              <a:gd name="connsiteX86" fmla="*/ 1633976 w 3475660"/>
              <a:gd name="connsiteY86" fmla="*/ 265869 h 612701"/>
              <a:gd name="connsiteX87" fmla="*/ 1653145 w 3475660"/>
              <a:gd name="connsiteY87" fmla="*/ 209096 h 612701"/>
              <a:gd name="connsiteX88" fmla="*/ 1709091 w 3475660"/>
              <a:gd name="connsiteY88" fmla="*/ 169807 h 612701"/>
              <a:gd name="connsiteX89" fmla="*/ 1797198 w 3475660"/>
              <a:gd name="connsiteY89" fmla="*/ 155395 h 612701"/>
              <a:gd name="connsiteX90" fmla="*/ 164498 w 3475660"/>
              <a:gd name="connsiteY90" fmla="*/ 155394 h 612701"/>
              <a:gd name="connsiteX91" fmla="*/ 263410 w 3475660"/>
              <a:gd name="connsiteY91" fmla="*/ 194059 h 612701"/>
              <a:gd name="connsiteX92" fmla="*/ 263410 w 3475660"/>
              <a:gd name="connsiteY92" fmla="*/ 160913 h 612701"/>
              <a:gd name="connsiteX93" fmla="*/ 375302 w 3475660"/>
              <a:gd name="connsiteY93" fmla="*/ 160913 h 612701"/>
              <a:gd name="connsiteX94" fmla="*/ 375302 w 3475660"/>
              <a:gd name="connsiteY94" fmla="*/ 612701 h 612701"/>
              <a:gd name="connsiteX95" fmla="*/ 257838 w 3475660"/>
              <a:gd name="connsiteY95" fmla="*/ 612701 h 612701"/>
              <a:gd name="connsiteX96" fmla="*/ 257838 w 3475660"/>
              <a:gd name="connsiteY96" fmla="*/ 464137 h 612701"/>
              <a:gd name="connsiteX97" fmla="*/ 164498 w 3475660"/>
              <a:gd name="connsiteY97" fmla="*/ 499129 h 612701"/>
              <a:gd name="connsiteX98" fmla="*/ 81347 w 3475660"/>
              <a:gd name="connsiteY98" fmla="*/ 477949 h 612701"/>
              <a:gd name="connsiteX99" fmla="*/ 21992 w 3475660"/>
              <a:gd name="connsiteY99" fmla="*/ 417803 h 612701"/>
              <a:gd name="connsiteX100" fmla="*/ 45 w 3475660"/>
              <a:gd name="connsiteY100" fmla="*/ 327262 h 612701"/>
              <a:gd name="connsiteX101" fmla="*/ 21992 w 3475660"/>
              <a:gd name="connsiteY101" fmla="*/ 236720 h 612701"/>
              <a:gd name="connsiteX102" fmla="*/ 81347 w 3475660"/>
              <a:gd name="connsiteY102" fmla="*/ 176550 h 612701"/>
              <a:gd name="connsiteX103" fmla="*/ 164498 w 3475660"/>
              <a:gd name="connsiteY103" fmla="*/ 155394 h 612701"/>
              <a:gd name="connsiteX104" fmla="*/ 3112765 w 3475660"/>
              <a:gd name="connsiteY104" fmla="*/ 155393 h 612701"/>
              <a:gd name="connsiteX105" fmla="*/ 3240129 w 3475660"/>
              <a:gd name="connsiteY105" fmla="*/ 193134 h 612701"/>
              <a:gd name="connsiteX106" fmla="*/ 3284000 w 3475660"/>
              <a:gd name="connsiteY106" fmla="*/ 308853 h 612701"/>
              <a:gd name="connsiteX107" fmla="*/ 3284000 w 3475660"/>
              <a:gd name="connsiteY107" fmla="*/ 493610 h 612701"/>
              <a:gd name="connsiteX108" fmla="*/ 3174598 w 3475660"/>
              <a:gd name="connsiteY108" fmla="*/ 493610 h 612701"/>
              <a:gd name="connsiteX109" fmla="*/ 3174598 w 3475660"/>
              <a:gd name="connsiteY109" fmla="*/ 450649 h 612701"/>
              <a:gd name="connsiteX110" fmla="*/ 3075661 w 3475660"/>
              <a:gd name="connsiteY110" fmla="*/ 499130 h 612701"/>
              <a:gd name="connsiteX111" fmla="*/ 3008294 w 3475660"/>
              <a:gd name="connsiteY111" fmla="*/ 485642 h 612701"/>
              <a:gd name="connsiteX112" fmla="*/ 2965327 w 3475660"/>
              <a:gd name="connsiteY112" fmla="*/ 449100 h 612701"/>
              <a:gd name="connsiteX113" fmla="*/ 2950787 w 3475660"/>
              <a:gd name="connsiteY113" fmla="*/ 396623 h 612701"/>
              <a:gd name="connsiteX114" fmla="*/ 2987262 w 3475660"/>
              <a:gd name="connsiteY114" fmla="*/ 323265 h 612701"/>
              <a:gd name="connsiteX115" fmla="*/ 3099783 w 3475660"/>
              <a:gd name="connsiteY115" fmla="*/ 297189 h 612701"/>
              <a:gd name="connsiteX116" fmla="*/ 3166547 w 3475660"/>
              <a:gd name="connsiteY116" fmla="*/ 297189 h 612701"/>
              <a:gd name="connsiteX117" fmla="*/ 3095457 w 3475660"/>
              <a:gd name="connsiteY117" fmla="*/ 244387 h 612701"/>
              <a:gd name="connsiteX118" fmla="*/ 3046605 w 3475660"/>
              <a:gd name="connsiteY118" fmla="*/ 252055 h 612701"/>
              <a:gd name="connsiteX119" fmla="*/ 3004570 w 3475660"/>
              <a:gd name="connsiteY119" fmla="*/ 273236 h 612701"/>
              <a:gd name="connsiteX120" fmla="*/ 2965000 w 3475660"/>
              <a:gd name="connsiteY120" fmla="*/ 194058 h 612701"/>
              <a:gd name="connsiteX121" fmla="*/ 3032694 w 3475660"/>
              <a:gd name="connsiteY121" fmla="*/ 165509 h 612701"/>
              <a:gd name="connsiteX122" fmla="*/ 3112765 w 3475660"/>
              <a:gd name="connsiteY122" fmla="*/ 155393 h 612701"/>
              <a:gd name="connsiteX123" fmla="*/ 2574912 w 3475660"/>
              <a:gd name="connsiteY123" fmla="*/ 155393 h 612701"/>
              <a:gd name="connsiteX124" fmla="*/ 2673221 w 3475660"/>
              <a:gd name="connsiteY124" fmla="*/ 179621 h 612701"/>
              <a:gd name="connsiteX125" fmla="*/ 2731934 w 3475660"/>
              <a:gd name="connsiteY125" fmla="*/ 246835 h 612701"/>
              <a:gd name="connsiteX126" fmla="*/ 2641072 w 3475660"/>
              <a:gd name="connsiteY126" fmla="*/ 292893 h 612701"/>
              <a:gd name="connsiteX127" fmla="*/ 2574283 w 3475660"/>
              <a:gd name="connsiteY127" fmla="*/ 248082 h 612701"/>
              <a:gd name="connsiteX128" fmla="*/ 2522060 w 3475660"/>
              <a:gd name="connsiteY128" fmla="*/ 268938 h 612701"/>
              <a:gd name="connsiteX129" fmla="*/ 2501332 w 3475660"/>
              <a:gd name="connsiteY129" fmla="*/ 326636 h 612701"/>
              <a:gd name="connsiteX130" fmla="*/ 2522060 w 3475660"/>
              <a:gd name="connsiteY130" fmla="*/ 385257 h 612701"/>
              <a:gd name="connsiteX131" fmla="*/ 2574283 w 3475660"/>
              <a:gd name="connsiteY131" fmla="*/ 406438 h 612701"/>
              <a:gd name="connsiteX132" fmla="*/ 2641072 w 3475660"/>
              <a:gd name="connsiteY132" fmla="*/ 361629 h 612701"/>
              <a:gd name="connsiteX133" fmla="*/ 2731934 w 3475660"/>
              <a:gd name="connsiteY133" fmla="*/ 407662 h 612701"/>
              <a:gd name="connsiteX134" fmla="*/ 2673221 w 3475660"/>
              <a:gd name="connsiteY134" fmla="*/ 474876 h 612701"/>
              <a:gd name="connsiteX135" fmla="*/ 2574913 w 3475660"/>
              <a:gd name="connsiteY135" fmla="*/ 499129 h 612701"/>
              <a:gd name="connsiteX136" fmla="*/ 2475371 w 3475660"/>
              <a:gd name="connsiteY136" fmla="*/ 477025 h 612701"/>
              <a:gd name="connsiteX137" fmla="*/ 2475371 w 3475660"/>
              <a:gd name="connsiteY137" fmla="*/ 477025 h 612701"/>
              <a:gd name="connsiteX138" fmla="*/ 2398115 w 3475660"/>
              <a:gd name="connsiteY138" fmla="*/ 253881 h 612701"/>
              <a:gd name="connsiteX139" fmla="*/ 2475371 w 3475660"/>
              <a:gd name="connsiteY139" fmla="*/ 177173 h 612701"/>
              <a:gd name="connsiteX140" fmla="*/ 2574912 w 3475660"/>
              <a:gd name="connsiteY140" fmla="*/ 155393 h 612701"/>
              <a:gd name="connsiteX141" fmla="*/ 2160246 w 3475660"/>
              <a:gd name="connsiteY141" fmla="*/ 155393 h 612701"/>
              <a:gd name="connsiteX142" fmla="*/ 2257774 w 3475660"/>
              <a:gd name="connsiteY142" fmla="*/ 177173 h 612701"/>
              <a:gd name="connsiteX143" fmla="*/ 2325166 w 3475660"/>
              <a:gd name="connsiteY143" fmla="*/ 237943 h 612701"/>
              <a:gd name="connsiteX144" fmla="*/ 2270543 w 3475660"/>
              <a:gd name="connsiteY144" fmla="*/ 469892 h 612701"/>
              <a:gd name="connsiteX145" fmla="*/ 2257774 w 3475660"/>
              <a:gd name="connsiteY145" fmla="*/ 477025 h 612701"/>
              <a:gd name="connsiteX146" fmla="*/ 2063044 w 3475660"/>
              <a:gd name="connsiteY146" fmla="*/ 477025 h 612701"/>
              <a:gd name="connsiteX147" fmla="*/ 2063044 w 3475660"/>
              <a:gd name="connsiteY147" fmla="*/ 477025 h 612701"/>
              <a:gd name="connsiteX148" fmla="*/ 1970924 w 3475660"/>
              <a:gd name="connsiteY148" fmla="*/ 326637 h 612701"/>
              <a:gd name="connsiteX149" fmla="*/ 2062717 w 3475660"/>
              <a:gd name="connsiteY149" fmla="*/ 177173 h 612701"/>
              <a:gd name="connsiteX150" fmla="*/ 2160246 w 3475660"/>
              <a:gd name="connsiteY150" fmla="*/ 155393 h 612701"/>
              <a:gd name="connsiteX151" fmla="*/ 1021335 w 3475660"/>
              <a:gd name="connsiteY151" fmla="*/ 155392 h 612701"/>
              <a:gd name="connsiteX152" fmla="*/ 1148701 w 3475660"/>
              <a:gd name="connsiteY152" fmla="*/ 193133 h 612701"/>
              <a:gd name="connsiteX153" fmla="*/ 1192584 w 3475660"/>
              <a:gd name="connsiteY153" fmla="*/ 308853 h 612701"/>
              <a:gd name="connsiteX154" fmla="*/ 1192584 w 3475660"/>
              <a:gd name="connsiteY154" fmla="*/ 493609 h 612701"/>
              <a:gd name="connsiteX155" fmla="*/ 1083170 w 3475660"/>
              <a:gd name="connsiteY155" fmla="*/ 493609 h 612701"/>
              <a:gd name="connsiteX156" fmla="*/ 1083170 w 3475660"/>
              <a:gd name="connsiteY156" fmla="*/ 450648 h 612701"/>
              <a:gd name="connsiteX157" fmla="*/ 984245 w 3475660"/>
              <a:gd name="connsiteY157" fmla="*/ 499128 h 612701"/>
              <a:gd name="connsiteX158" fmla="*/ 916866 w 3475660"/>
              <a:gd name="connsiteY158" fmla="*/ 485641 h 612701"/>
              <a:gd name="connsiteX159" fmla="*/ 873899 w 3475660"/>
              <a:gd name="connsiteY159" fmla="*/ 449099 h 612701"/>
              <a:gd name="connsiteX160" fmla="*/ 859371 w 3475660"/>
              <a:gd name="connsiteY160" fmla="*/ 396622 h 612701"/>
              <a:gd name="connsiteX161" fmla="*/ 895846 w 3475660"/>
              <a:gd name="connsiteY161" fmla="*/ 323264 h 612701"/>
              <a:gd name="connsiteX162" fmla="*/ 1008355 w 3475660"/>
              <a:gd name="connsiteY162" fmla="*/ 297187 h 612701"/>
              <a:gd name="connsiteX163" fmla="*/ 1075131 w 3475660"/>
              <a:gd name="connsiteY163" fmla="*/ 297187 h 612701"/>
              <a:gd name="connsiteX164" fmla="*/ 1004028 w 3475660"/>
              <a:gd name="connsiteY164" fmla="*/ 244385 h 612701"/>
              <a:gd name="connsiteX165" fmla="*/ 955188 w 3475660"/>
              <a:gd name="connsiteY165" fmla="*/ 252054 h 612701"/>
              <a:gd name="connsiteX166" fmla="*/ 913154 w 3475660"/>
              <a:gd name="connsiteY166" fmla="*/ 273234 h 612701"/>
              <a:gd name="connsiteX167" fmla="*/ 873584 w 3475660"/>
              <a:gd name="connsiteY167" fmla="*/ 194057 h 612701"/>
              <a:gd name="connsiteX168" fmla="*/ 941277 w 3475660"/>
              <a:gd name="connsiteY168" fmla="*/ 165508 h 612701"/>
              <a:gd name="connsiteX169" fmla="*/ 1021335 w 3475660"/>
              <a:gd name="connsiteY169" fmla="*/ 155392 h 612701"/>
              <a:gd name="connsiteX170" fmla="*/ 3358183 w 3475660"/>
              <a:gd name="connsiteY170" fmla="*/ 38150 h 612701"/>
              <a:gd name="connsiteX171" fmla="*/ 3475660 w 3475660"/>
              <a:gd name="connsiteY171" fmla="*/ 38150 h 612701"/>
              <a:gd name="connsiteX172" fmla="*/ 3475660 w 3475660"/>
              <a:gd name="connsiteY172" fmla="*/ 493610 h 612701"/>
              <a:gd name="connsiteX173" fmla="*/ 3358183 w 3475660"/>
              <a:gd name="connsiteY173" fmla="*/ 493610 h 612701"/>
              <a:gd name="connsiteX174" fmla="*/ 1266767 w 3475660"/>
              <a:gd name="connsiteY174" fmla="*/ 38150 h 612701"/>
              <a:gd name="connsiteX175" fmla="*/ 1384231 w 3475660"/>
              <a:gd name="connsiteY175" fmla="*/ 38150 h 612701"/>
              <a:gd name="connsiteX176" fmla="*/ 1384231 w 3475660"/>
              <a:gd name="connsiteY176" fmla="*/ 493610 h 612701"/>
              <a:gd name="connsiteX177" fmla="*/ 1266767 w 3475660"/>
              <a:gd name="connsiteY177" fmla="*/ 493610 h 612701"/>
              <a:gd name="connsiteX178" fmla="*/ 2835198 w 3475660"/>
              <a:gd name="connsiteY178" fmla="*/ 84 h 612701"/>
              <a:gd name="connsiteX179" fmla="*/ 2887119 w 3475660"/>
              <a:gd name="connsiteY179" fmla="*/ 16969 h 612701"/>
              <a:gd name="connsiteX180" fmla="*/ 2906891 w 3475660"/>
              <a:gd name="connsiteY180" fmla="*/ 60230 h 612701"/>
              <a:gd name="connsiteX181" fmla="*/ 2887119 w 3475660"/>
              <a:gd name="connsiteY181" fmla="*/ 105963 h 612701"/>
              <a:gd name="connsiteX182" fmla="*/ 2835198 w 3475660"/>
              <a:gd name="connsiteY182" fmla="*/ 124071 h 612701"/>
              <a:gd name="connsiteX183" fmla="*/ 2783251 w 3475660"/>
              <a:gd name="connsiteY183" fmla="*/ 106288 h 612701"/>
              <a:gd name="connsiteX184" fmla="*/ 2778957 w 3475660"/>
              <a:gd name="connsiteY184" fmla="*/ 22157 h 612701"/>
              <a:gd name="connsiteX185" fmla="*/ 2783251 w 3475660"/>
              <a:gd name="connsiteY185" fmla="*/ 17893 h 612701"/>
              <a:gd name="connsiteX186" fmla="*/ 2835198 w 3475660"/>
              <a:gd name="connsiteY186" fmla="*/ 84 h 612701"/>
              <a:gd name="connsiteX187" fmla="*/ 1519003 w 3475660"/>
              <a:gd name="connsiteY187" fmla="*/ 84 h 612701"/>
              <a:gd name="connsiteX188" fmla="*/ 1570924 w 3475660"/>
              <a:gd name="connsiteY188" fmla="*/ 16969 h 612701"/>
              <a:gd name="connsiteX189" fmla="*/ 1590709 w 3475660"/>
              <a:gd name="connsiteY189" fmla="*/ 60229 h 612701"/>
              <a:gd name="connsiteX190" fmla="*/ 1570924 w 3475660"/>
              <a:gd name="connsiteY190" fmla="*/ 105964 h 612701"/>
              <a:gd name="connsiteX191" fmla="*/ 1519003 w 3475660"/>
              <a:gd name="connsiteY191" fmla="*/ 124072 h 612701"/>
              <a:gd name="connsiteX192" fmla="*/ 1467069 w 3475660"/>
              <a:gd name="connsiteY192" fmla="*/ 106288 h 612701"/>
              <a:gd name="connsiteX193" fmla="*/ 1462738 w 3475660"/>
              <a:gd name="connsiteY193" fmla="*/ 22193 h 612701"/>
              <a:gd name="connsiteX194" fmla="*/ 1467069 w 3475660"/>
              <a:gd name="connsiteY194" fmla="*/ 17893 h 612701"/>
              <a:gd name="connsiteX195" fmla="*/ 1519003 w 3475660"/>
              <a:gd name="connsiteY195" fmla="*/ 84 h 61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3475660" h="612701">
                <a:moveTo>
                  <a:pt x="3115860" y="357959"/>
                </a:moveTo>
                <a:cubicBezTo>
                  <a:pt x="3081648" y="357959"/>
                  <a:pt x="3064542" y="369207"/>
                  <a:pt x="3064542" y="391703"/>
                </a:cubicBezTo>
                <a:cubicBezTo>
                  <a:pt x="3064231" y="401292"/>
                  <a:pt x="3068607" y="410438"/>
                  <a:pt x="3076290" y="416256"/>
                </a:cubicBezTo>
                <a:cubicBezTo>
                  <a:pt x="3085640" y="422867"/>
                  <a:pt x="3096979" y="426118"/>
                  <a:pt x="3108439" y="425473"/>
                </a:cubicBezTo>
                <a:cubicBezTo>
                  <a:pt x="3121096" y="425737"/>
                  <a:pt x="3133554" y="422325"/>
                  <a:pt x="3144285" y="415656"/>
                </a:cubicBezTo>
                <a:cubicBezTo>
                  <a:pt x="3154808" y="408847"/>
                  <a:pt x="3162664" y="398666"/>
                  <a:pt x="3166548" y="386807"/>
                </a:cubicBezTo>
                <a:lnTo>
                  <a:pt x="3166548" y="357959"/>
                </a:lnTo>
                <a:close/>
                <a:moveTo>
                  <a:pt x="1024432" y="357958"/>
                </a:moveTo>
                <a:cubicBezTo>
                  <a:pt x="990220" y="357958"/>
                  <a:pt x="973118" y="369206"/>
                  <a:pt x="973127" y="391702"/>
                </a:cubicBezTo>
                <a:cubicBezTo>
                  <a:pt x="972811" y="401289"/>
                  <a:pt x="977183" y="410436"/>
                  <a:pt x="984862" y="416256"/>
                </a:cubicBezTo>
                <a:cubicBezTo>
                  <a:pt x="994212" y="422864"/>
                  <a:pt x="1005550" y="426114"/>
                  <a:pt x="1017010" y="425472"/>
                </a:cubicBezTo>
                <a:cubicBezTo>
                  <a:pt x="1029670" y="425734"/>
                  <a:pt x="1042133" y="422322"/>
                  <a:pt x="1052870" y="415655"/>
                </a:cubicBezTo>
                <a:lnTo>
                  <a:pt x="1052870" y="415655"/>
                </a:lnTo>
                <a:cubicBezTo>
                  <a:pt x="1063385" y="408839"/>
                  <a:pt x="1071240" y="398661"/>
                  <a:pt x="1075133" y="386806"/>
                </a:cubicBezTo>
                <a:lnTo>
                  <a:pt x="1075133" y="357958"/>
                </a:lnTo>
                <a:close/>
                <a:moveTo>
                  <a:pt x="189955" y="248088"/>
                </a:moveTo>
                <a:cubicBezTo>
                  <a:pt x="171795" y="247901"/>
                  <a:pt x="153564" y="254593"/>
                  <a:pt x="139565" y="268208"/>
                </a:cubicBezTo>
                <a:cubicBezTo>
                  <a:pt x="139215" y="268548"/>
                  <a:pt x="138868" y="268892"/>
                  <a:pt x="138526" y="269239"/>
                </a:cubicBezTo>
                <a:cubicBezTo>
                  <a:pt x="124631" y="285317"/>
                  <a:pt x="117541" y="306110"/>
                  <a:pt x="118741" y="327262"/>
                </a:cubicBezTo>
                <a:cubicBezTo>
                  <a:pt x="117537" y="348407"/>
                  <a:pt x="124628" y="369193"/>
                  <a:pt x="138526" y="385258"/>
                </a:cubicBezTo>
                <a:cubicBezTo>
                  <a:pt x="165903" y="413058"/>
                  <a:pt x="210794" y="413557"/>
                  <a:pt x="238792" y="386374"/>
                </a:cubicBezTo>
                <a:cubicBezTo>
                  <a:pt x="239170" y="386006"/>
                  <a:pt x="239544" y="385634"/>
                  <a:pt x="239915" y="385258"/>
                </a:cubicBezTo>
                <a:cubicBezTo>
                  <a:pt x="253807" y="369190"/>
                  <a:pt x="260898" y="348406"/>
                  <a:pt x="259700" y="327262"/>
                </a:cubicBezTo>
                <a:cubicBezTo>
                  <a:pt x="260893" y="306110"/>
                  <a:pt x="253803" y="285320"/>
                  <a:pt x="239915" y="269239"/>
                </a:cubicBezTo>
                <a:cubicBezTo>
                  <a:pt x="226203" y="255340"/>
                  <a:pt x="208114" y="248274"/>
                  <a:pt x="189955" y="248088"/>
                </a:cubicBezTo>
                <a:close/>
                <a:moveTo>
                  <a:pt x="2160117" y="248083"/>
                </a:moveTo>
                <a:cubicBezTo>
                  <a:pt x="2141777" y="248078"/>
                  <a:pt x="2123434" y="255019"/>
                  <a:pt x="2109437" y="268909"/>
                </a:cubicBezTo>
                <a:cubicBezTo>
                  <a:pt x="2109427" y="268919"/>
                  <a:pt x="2109416" y="268929"/>
                  <a:pt x="2109406" y="268939"/>
                </a:cubicBezTo>
                <a:cubicBezTo>
                  <a:pt x="2095470" y="284866"/>
                  <a:pt x="2088365" y="305575"/>
                  <a:pt x="2089608" y="326637"/>
                </a:cubicBezTo>
                <a:cubicBezTo>
                  <a:pt x="2088334" y="347983"/>
                  <a:pt x="2095429" y="368990"/>
                  <a:pt x="2109406" y="385258"/>
                </a:cubicBezTo>
                <a:cubicBezTo>
                  <a:pt x="2136776" y="413054"/>
                  <a:pt x="2181657" y="413558"/>
                  <a:pt x="2209651" y="386383"/>
                </a:cubicBezTo>
                <a:cubicBezTo>
                  <a:pt x="2210033" y="386012"/>
                  <a:pt x="2210410" y="385637"/>
                  <a:pt x="2210783" y="385258"/>
                </a:cubicBezTo>
                <a:cubicBezTo>
                  <a:pt x="2224750" y="368984"/>
                  <a:pt x="2231843" y="347981"/>
                  <a:pt x="2230581" y="326637"/>
                </a:cubicBezTo>
                <a:cubicBezTo>
                  <a:pt x="2231813" y="305577"/>
                  <a:pt x="2224709" y="284872"/>
                  <a:pt x="2210783" y="268939"/>
                </a:cubicBezTo>
                <a:cubicBezTo>
                  <a:pt x="2196795" y="255041"/>
                  <a:pt x="2178457" y="248089"/>
                  <a:pt x="2160117" y="248083"/>
                </a:cubicBezTo>
                <a:close/>
                <a:moveTo>
                  <a:pt x="2776459" y="160913"/>
                </a:moveTo>
                <a:lnTo>
                  <a:pt x="2893911" y="160913"/>
                </a:lnTo>
                <a:lnTo>
                  <a:pt x="2893911" y="493610"/>
                </a:lnTo>
                <a:lnTo>
                  <a:pt x="2776459" y="493610"/>
                </a:lnTo>
                <a:close/>
                <a:moveTo>
                  <a:pt x="449487" y="160913"/>
                </a:moveTo>
                <a:lnTo>
                  <a:pt x="566950" y="160913"/>
                </a:lnTo>
                <a:lnTo>
                  <a:pt x="566950" y="327861"/>
                </a:lnTo>
                <a:cubicBezTo>
                  <a:pt x="565336" y="347149"/>
                  <a:pt x="570346" y="366411"/>
                  <a:pt x="581163" y="382511"/>
                </a:cubicBezTo>
                <a:cubicBezTo>
                  <a:pt x="591507" y="394357"/>
                  <a:pt x="606837" y="400715"/>
                  <a:pt x="622594" y="399696"/>
                </a:cubicBezTo>
                <a:cubicBezTo>
                  <a:pt x="639871" y="400235"/>
                  <a:pt x="656504" y="393158"/>
                  <a:pt x="668025" y="380364"/>
                </a:cubicBezTo>
                <a:cubicBezTo>
                  <a:pt x="681077" y="363459"/>
                  <a:pt x="687356" y="342350"/>
                  <a:pt x="685647" y="321117"/>
                </a:cubicBezTo>
                <a:lnTo>
                  <a:pt x="685647" y="160913"/>
                </a:lnTo>
                <a:lnTo>
                  <a:pt x="803111" y="160913"/>
                </a:lnTo>
                <a:lnTo>
                  <a:pt x="803111" y="493610"/>
                </a:lnTo>
                <a:lnTo>
                  <a:pt x="691207" y="493610"/>
                </a:lnTo>
                <a:lnTo>
                  <a:pt x="691207" y="458018"/>
                </a:lnTo>
                <a:cubicBezTo>
                  <a:pt x="678911" y="471470"/>
                  <a:pt x="663688" y="481960"/>
                  <a:pt x="646694" y="488690"/>
                </a:cubicBezTo>
                <a:cubicBezTo>
                  <a:pt x="629214" y="495688"/>
                  <a:pt x="610526" y="499234"/>
                  <a:pt x="591679" y="499130"/>
                </a:cubicBezTo>
                <a:cubicBezTo>
                  <a:pt x="553374" y="501014"/>
                  <a:pt x="515961" y="487261"/>
                  <a:pt x="488126" y="461065"/>
                </a:cubicBezTo>
                <a:cubicBezTo>
                  <a:pt x="460196" y="429780"/>
                  <a:pt x="446252" y="388577"/>
                  <a:pt x="449487" y="346894"/>
                </a:cubicBezTo>
                <a:close/>
                <a:moveTo>
                  <a:pt x="1460265" y="160913"/>
                </a:moveTo>
                <a:lnTo>
                  <a:pt x="1577729" y="160913"/>
                </a:lnTo>
                <a:lnTo>
                  <a:pt x="1577729" y="493610"/>
                </a:lnTo>
                <a:lnTo>
                  <a:pt x="1460265" y="493610"/>
                </a:lnTo>
                <a:close/>
                <a:moveTo>
                  <a:pt x="1797198" y="155395"/>
                </a:moveTo>
                <a:cubicBezTo>
                  <a:pt x="1821496" y="155389"/>
                  <a:pt x="1845731" y="157858"/>
                  <a:pt x="1869521" y="162763"/>
                </a:cubicBezTo>
                <a:cubicBezTo>
                  <a:pt x="1890469" y="166623"/>
                  <a:pt x="1910696" y="173657"/>
                  <a:pt x="1929492" y="183619"/>
                </a:cubicBezTo>
                <a:lnTo>
                  <a:pt x="1894249" y="262797"/>
                </a:lnTo>
                <a:cubicBezTo>
                  <a:pt x="1864778" y="246484"/>
                  <a:pt x="1831556" y="238024"/>
                  <a:pt x="1797815" y="238243"/>
                </a:cubicBezTo>
                <a:cubicBezTo>
                  <a:pt x="1783904" y="237430"/>
                  <a:pt x="1769982" y="239629"/>
                  <a:pt x="1757012" y="244689"/>
                </a:cubicBezTo>
                <a:cubicBezTo>
                  <a:pt x="1749661" y="247218"/>
                  <a:pt x="1744544" y="253866"/>
                  <a:pt x="1744019" y="261573"/>
                </a:cubicBezTo>
                <a:cubicBezTo>
                  <a:pt x="1744019" y="269366"/>
                  <a:pt x="1748761" y="274794"/>
                  <a:pt x="1758244" y="277859"/>
                </a:cubicBezTo>
                <a:cubicBezTo>
                  <a:pt x="1773652" y="282165"/>
                  <a:pt x="1789358" y="285337"/>
                  <a:pt x="1805235" y="287350"/>
                </a:cubicBezTo>
                <a:cubicBezTo>
                  <a:pt x="1828401" y="290522"/>
                  <a:pt x="1851324" y="295245"/>
                  <a:pt x="1873848" y="301487"/>
                </a:cubicBezTo>
                <a:cubicBezTo>
                  <a:pt x="1891970" y="306800"/>
                  <a:pt x="1908313" y="316870"/>
                  <a:pt x="1921153" y="330635"/>
                </a:cubicBezTo>
                <a:cubicBezTo>
                  <a:pt x="1935368" y="347030"/>
                  <a:pt x="1942576" y="368288"/>
                  <a:pt x="1941240" y="389881"/>
                </a:cubicBezTo>
                <a:cubicBezTo>
                  <a:pt x="1941423" y="410210"/>
                  <a:pt x="1934666" y="430001"/>
                  <a:pt x="1922071" y="446030"/>
                </a:cubicBezTo>
                <a:cubicBezTo>
                  <a:pt x="1907271" y="464035"/>
                  <a:pt x="1887671" y="477545"/>
                  <a:pt x="1865509" y="485019"/>
                </a:cubicBezTo>
                <a:cubicBezTo>
                  <a:pt x="1836627" y="495076"/>
                  <a:pt x="1806149" y="499858"/>
                  <a:pt x="1775552" y="499131"/>
                </a:cubicBezTo>
                <a:cubicBezTo>
                  <a:pt x="1747662" y="499147"/>
                  <a:pt x="1719865" y="495953"/>
                  <a:pt x="1692716" y="489614"/>
                </a:cubicBezTo>
                <a:lnTo>
                  <a:pt x="1692716" y="489614"/>
                </a:lnTo>
                <a:cubicBezTo>
                  <a:pt x="1669667" y="484889"/>
                  <a:pt x="1647537" y="476497"/>
                  <a:pt x="1627185" y="464762"/>
                </a:cubicBezTo>
                <a:lnTo>
                  <a:pt x="1662416" y="384960"/>
                </a:lnTo>
                <a:cubicBezTo>
                  <a:pt x="1679332" y="395069"/>
                  <a:pt x="1697670" y="402621"/>
                  <a:pt x="1716827" y="407365"/>
                </a:cubicBezTo>
                <a:cubicBezTo>
                  <a:pt x="1737190" y="412803"/>
                  <a:pt x="1758178" y="415590"/>
                  <a:pt x="1779264" y="415657"/>
                </a:cubicBezTo>
                <a:cubicBezTo>
                  <a:pt x="1793026" y="416506"/>
                  <a:pt x="1806815" y="414516"/>
                  <a:pt x="1819765" y="409813"/>
                </a:cubicBezTo>
                <a:cubicBezTo>
                  <a:pt x="1826906" y="407208"/>
                  <a:pt x="1831695" y="400506"/>
                  <a:pt x="1831814" y="392953"/>
                </a:cubicBezTo>
                <a:cubicBezTo>
                  <a:pt x="1831814" y="385585"/>
                  <a:pt x="1826971" y="380365"/>
                  <a:pt x="1817286" y="377292"/>
                </a:cubicBezTo>
                <a:cubicBezTo>
                  <a:pt x="1802190" y="373134"/>
                  <a:pt x="1786789" y="370153"/>
                  <a:pt x="1771226" y="368375"/>
                </a:cubicBezTo>
                <a:cubicBezTo>
                  <a:pt x="1748154" y="365842"/>
                  <a:pt x="1725315" y="361533"/>
                  <a:pt x="1702915" y="355487"/>
                </a:cubicBezTo>
                <a:cubicBezTo>
                  <a:pt x="1684321" y="350279"/>
                  <a:pt x="1667529" y="340091"/>
                  <a:pt x="1654377" y="326039"/>
                </a:cubicBezTo>
                <a:cubicBezTo>
                  <a:pt x="1639943" y="309387"/>
                  <a:pt x="1632623" y="287799"/>
                  <a:pt x="1633976" y="265869"/>
                </a:cubicBezTo>
                <a:cubicBezTo>
                  <a:pt x="1633729" y="245339"/>
                  <a:pt x="1640485" y="225330"/>
                  <a:pt x="1653145" y="209096"/>
                </a:cubicBezTo>
                <a:cubicBezTo>
                  <a:pt x="1667812" y="191154"/>
                  <a:pt x="1687167" y="177562"/>
                  <a:pt x="1709091" y="169807"/>
                </a:cubicBezTo>
                <a:cubicBezTo>
                  <a:pt x="1737292" y="159568"/>
                  <a:pt x="1767179" y="154678"/>
                  <a:pt x="1797198" y="155395"/>
                </a:cubicBezTo>
                <a:close/>
                <a:moveTo>
                  <a:pt x="164498" y="155394"/>
                </a:moveTo>
                <a:cubicBezTo>
                  <a:pt x="201687" y="152594"/>
                  <a:pt x="238124" y="166838"/>
                  <a:pt x="263410" y="194059"/>
                </a:cubicBezTo>
                <a:lnTo>
                  <a:pt x="263410" y="160913"/>
                </a:lnTo>
                <a:lnTo>
                  <a:pt x="375302" y="160913"/>
                </a:lnTo>
                <a:lnTo>
                  <a:pt x="375302" y="612701"/>
                </a:lnTo>
                <a:lnTo>
                  <a:pt x="257838" y="612701"/>
                </a:lnTo>
                <a:lnTo>
                  <a:pt x="257838" y="464137"/>
                </a:lnTo>
                <a:cubicBezTo>
                  <a:pt x="233057" y="488303"/>
                  <a:pt x="199181" y="501003"/>
                  <a:pt x="164498" y="499129"/>
                </a:cubicBezTo>
                <a:cubicBezTo>
                  <a:pt x="135382" y="499494"/>
                  <a:pt x="106690" y="492186"/>
                  <a:pt x="81347" y="477949"/>
                </a:cubicBezTo>
                <a:cubicBezTo>
                  <a:pt x="56321" y="463761"/>
                  <a:pt x="35768" y="442935"/>
                  <a:pt x="21992" y="417803"/>
                </a:cubicBezTo>
                <a:cubicBezTo>
                  <a:pt x="6907" y="390017"/>
                  <a:pt x="-655" y="358820"/>
                  <a:pt x="45" y="327262"/>
                </a:cubicBezTo>
                <a:cubicBezTo>
                  <a:pt x="-652" y="295704"/>
                  <a:pt x="6910" y="264507"/>
                  <a:pt x="21992" y="236720"/>
                </a:cubicBezTo>
                <a:cubicBezTo>
                  <a:pt x="35782" y="211592"/>
                  <a:pt x="56330" y="190761"/>
                  <a:pt x="81347" y="176550"/>
                </a:cubicBezTo>
                <a:cubicBezTo>
                  <a:pt x="106696" y="162332"/>
                  <a:pt x="135386" y="155033"/>
                  <a:pt x="164498" y="155394"/>
                </a:cubicBezTo>
                <a:close/>
                <a:moveTo>
                  <a:pt x="3112765" y="155393"/>
                </a:moveTo>
                <a:cubicBezTo>
                  <a:pt x="3158420" y="152260"/>
                  <a:pt x="3203670" y="165669"/>
                  <a:pt x="3240129" y="193134"/>
                </a:cubicBezTo>
                <a:cubicBezTo>
                  <a:pt x="3271416" y="223271"/>
                  <a:pt x="3287507" y="265712"/>
                  <a:pt x="3284000" y="308853"/>
                </a:cubicBezTo>
                <a:lnTo>
                  <a:pt x="3284000" y="493610"/>
                </a:lnTo>
                <a:lnTo>
                  <a:pt x="3174598" y="493610"/>
                </a:lnTo>
                <a:lnTo>
                  <a:pt x="3174598" y="450649"/>
                </a:lnTo>
                <a:cubicBezTo>
                  <a:pt x="3157693" y="482970"/>
                  <a:pt x="3124714" y="499130"/>
                  <a:pt x="3075661" y="499130"/>
                </a:cubicBezTo>
                <a:cubicBezTo>
                  <a:pt x="3052471" y="499701"/>
                  <a:pt x="3029448" y="495092"/>
                  <a:pt x="3008294" y="485642"/>
                </a:cubicBezTo>
                <a:cubicBezTo>
                  <a:pt x="2990719" y="477836"/>
                  <a:pt x="2975796" y="465145"/>
                  <a:pt x="2965327" y="449100"/>
                </a:cubicBezTo>
                <a:cubicBezTo>
                  <a:pt x="2955511" y="433355"/>
                  <a:pt x="2950464" y="415138"/>
                  <a:pt x="2950787" y="396623"/>
                </a:cubicBezTo>
                <a:cubicBezTo>
                  <a:pt x="2949551" y="367595"/>
                  <a:pt x="2963300" y="339942"/>
                  <a:pt x="2987262" y="323265"/>
                </a:cubicBezTo>
                <a:cubicBezTo>
                  <a:pt x="3021226" y="303415"/>
                  <a:pt x="3060478" y="294319"/>
                  <a:pt x="3099783" y="297189"/>
                </a:cubicBezTo>
                <a:lnTo>
                  <a:pt x="3166547" y="297189"/>
                </a:lnTo>
                <a:cubicBezTo>
                  <a:pt x="3164484" y="261995"/>
                  <a:pt x="3140788" y="244395"/>
                  <a:pt x="3095457" y="244387"/>
                </a:cubicBezTo>
                <a:cubicBezTo>
                  <a:pt x="3078876" y="244473"/>
                  <a:pt x="3062404" y="247058"/>
                  <a:pt x="3046605" y="252055"/>
                </a:cubicBezTo>
                <a:cubicBezTo>
                  <a:pt x="3031415" y="256525"/>
                  <a:pt x="3017171" y="263703"/>
                  <a:pt x="3004570" y="273236"/>
                </a:cubicBezTo>
                <a:lnTo>
                  <a:pt x="2965000" y="194058"/>
                </a:lnTo>
                <a:cubicBezTo>
                  <a:pt x="2985782" y="180821"/>
                  <a:pt x="3008670" y="171169"/>
                  <a:pt x="3032694" y="165509"/>
                </a:cubicBezTo>
                <a:cubicBezTo>
                  <a:pt x="3058852" y="158820"/>
                  <a:pt x="3085753" y="155421"/>
                  <a:pt x="3112765" y="155393"/>
                </a:cubicBezTo>
                <a:close/>
                <a:moveTo>
                  <a:pt x="2574912" y="155393"/>
                </a:moveTo>
                <a:cubicBezTo>
                  <a:pt x="2609285" y="154497"/>
                  <a:pt x="2643259" y="162870"/>
                  <a:pt x="2673221" y="179621"/>
                </a:cubicBezTo>
                <a:cubicBezTo>
                  <a:pt x="2699905" y="194762"/>
                  <a:pt x="2720610" y="218465"/>
                  <a:pt x="2731934" y="246835"/>
                </a:cubicBezTo>
                <a:lnTo>
                  <a:pt x="2641072" y="292893"/>
                </a:lnTo>
                <a:cubicBezTo>
                  <a:pt x="2630078" y="265845"/>
                  <a:pt x="2603660" y="248120"/>
                  <a:pt x="2574283" y="248082"/>
                </a:cubicBezTo>
                <a:cubicBezTo>
                  <a:pt x="2554708" y="247499"/>
                  <a:pt x="2535777" y="255060"/>
                  <a:pt x="2522060" y="268938"/>
                </a:cubicBezTo>
                <a:cubicBezTo>
                  <a:pt x="2507580" y="284598"/>
                  <a:pt x="2500103" y="305412"/>
                  <a:pt x="2501332" y="326636"/>
                </a:cubicBezTo>
                <a:cubicBezTo>
                  <a:pt x="2500070" y="348142"/>
                  <a:pt x="2507535" y="369254"/>
                  <a:pt x="2522060" y="385257"/>
                </a:cubicBezTo>
                <a:cubicBezTo>
                  <a:pt x="2535679" y="399316"/>
                  <a:pt x="2554646" y="407009"/>
                  <a:pt x="2574283" y="406438"/>
                </a:cubicBezTo>
                <a:cubicBezTo>
                  <a:pt x="2603659" y="406401"/>
                  <a:pt x="2630077" y="388677"/>
                  <a:pt x="2641072" y="361629"/>
                </a:cubicBezTo>
                <a:lnTo>
                  <a:pt x="2731934" y="407662"/>
                </a:lnTo>
                <a:cubicBezTo>
                  <a:pt x="2720625" y="436041"/>
                  <a:pt x="2699916" y="459747"/>
                  <a:pt x="2673221" y="474876"/>
                </a:cubicBezTo>
                <a:cubicBezTo>
                  <a:pt x="2643266" y="491646"/>
                  <a:pt x="2609289" y="500028"/>
                  <a:pt x="2574913" y="499129"/>
                </a:cubicBezTo>
                <a:cubicBezTo>
                  <a:pt x="2540434" y="499721"/>
                  <a:pt x="2506311" y="492143"/>
                  <a:pt x="2475371" y="477025"/>
                </a:cubicBezTo>
                <a:lnTo>
                  <a:pt x="2475371" y="477025"/>
                </a:lnTo>
                <a:cubicBezTo>
                  <a:pt x="2391978" y="436588"/>
                  <a:pt x="2357389" y="336683"/>
                  <a:pt x="2398115" y="253881"/>
                </a:cubicBezTo>
                <a:cubicBezTo>
                  <a:pt x="2414543" y="220481"/>
                  <a:pt x="2441733" y="193484"/>
                  <a:pt x="2475371" y="177173"/>
                </a:cubicBezTo>
                <a:cubicBezTo>
                  <a:pt x="2506374" y="162266"/>
                  <a:pt x="2540471" y="154805"/>
                  <a:pt x="2574912" y="155393"/>
                </a:cubicBezTo>
                <a:close/>
                <a:moveTo>
                  <a:pt x="2160246" y="155393"/>
                </a:moveTo>
                <a:cubicBezTo>
                  <a:pt x="2193577" y="155393"/>
                  <a:pt x="2226909" y="162653"/>
                  <a:pt x="2257774" y="177173"/>
                </a:cubicBezTo>
                <a:cubicBezTo>
                  <a:pt x="2285547" y="190734"/>
                  <a:pt x="2308905" y="211797"/>
                  <a:pt x="2325166" y="237943"/>
                </a:cubicBezTo>
                <a:cubicBezTo>
                  <a:pt x="2374590" y="316971"/>
                  <a:pt x="2350135" y="420818"/>
                  <a:pt x="2270543" y="469892"/>
                </a:cubicBezTo>
                <a:cubicBezTo>
                  <a:pt x="2266392" y="472451"/>
                  <a:pt x="2262132" y="474831"/>
                  <a:pt x="2257774" y="477025"/>
                </a:cubicBezTo>
                <a:cubicBezTo>
                  <a:pt x="2196258" y="506499"/>
                  <a:pt x="2124560" y="506499"/>
                  <a:pt x="2063044" y="477025"/>
                </a:cubicBezTo>
                <a:lnTo>
                  <a:pt x="2063044" y="477025"/>
                </a:lnTo>
                <a:cubicBezTo>
                  <a:pt x="2005623" y="448810"/>
                  <a:pt x="1969746" y="390239"/>
                  <a:pt x="1970924" y="326637"/>
                </a:cubicBezTo>
                <a:cubicBezTo>
                  <a:pt x="1969939" y="263410"/>
                  <a:pt x="2005655" y="205254"/>
                  <a:pt x="2062717" y="177173"/>
                </a:cubicBezTo>
                <a:cubicBezTo>
                  <a:pt x="2093582" y="162653"/>
                  <a:pt x="2126914" y="155393"/>
                  <a:pt x="2160246" y="155393"/>
                </a:cubicBezTo>
                <a:close/>
                <a:moveTo>
                  <a:pt x="1021335" y="155392"/>
                </a:moveTo>
                <a:cubicBezTo>
                  <a:pt x="1066991" y="152257"/>
                  <a:pt x="1112243" y="165666"/>
                  <a:pt x="1148701" y="193133"/>
                </a:cubicBezTo>
                <a:cubicBezTo>
                  <a:pt x="1179992" y="223268"/>
                  <a:pt x="1196087" y="265709"/>
                  <a:pt x="1192584" y="308853"/>
                </a:cubicBezTo>
                <a:lnTo>
                  <a:pt x="1192584" y="493609"/>
                </a:lnTo>
                <a:lnTo>
                  <a:pt x="1083170" y="493609"/>
                </a:lnTo>
                <a:lnTo>
                  <a:pt x="1083170" y="450648"/>
                </a:lnTo>
                <a:cubicBezTo>
                  <a:pt x="1066265" y="482968"/>
                  <a:pt x="1033291" y="499128"/>
                  <a:pt x="984245" y="499128"/>
                </a:cubicBezTo>
                <a:cubicBezTo>
                  <a:pt x="961052" y="499698"/>
                  <a:pt x="938025" y="495089"/>
                  <a:pt x="916866" y="485641"/>
                </a:cubicBezTo>
                <a:cubicBezTo>
                  <a:pt x="899293" y="477831"/>
                  <a:pt x="884371" y="465140"/>
                  <a:pt x="873899" y="449099"/>
                </a:cubicBezTo>
                <a:cubicBezTo>
                  <a:pt x="864093" y="433350"/>
                  <a:pt x="859050" y="415135"/>
                  <a:pt x="859371" y="396622"/>
                </a:cubicBezTo>
                <a:cubicBezTo>
                  <a:pt x="858135" y="367593"/>
                  <a:pt x="871885" y="339941"/>
                  <a:pt x="895846" y="323264"/>
                </a:cubicBezTo>
                <a:cubicBezTo>
                  <a:pt x="929805" y="303412"/>
                  <a:pt x="969054" y="294315"/>
                  <a:pt x="1008355" y="297187"/>
                </a:cubicBezTo>
                <a:lnTo>
                  <a:pt x="1075131" y="297187"/>
                </a:lnTo>
                <a:cubicBezTo>
                  <a:pt x="1073055" y="261994"/>
                  <a:pt x="1049354" y="244393"/>
                  <a:pt x="1004028" y="244385"/>
                </a:cubicBezTo>
                <a:cubicBezTo>
                  <a:pt x="987451" y="244471"/>
                  <a:pt x="970983" y="247057"/>
                  <a:pt x="955188" y="252054"/>
                </a:cubicBezTo>
                <a:cubicBezTo>
                  <a:pt x="939997" y="256519"/>
                  <a:pt x="925752" y="263696"/>
                  <a:pt x="913154" y="273234"/>
                </a:cubicBezTo>
                <a:lnTo>
                  <a:pt x="873584" y="194057"/>
                </a:lnTo>
                <a:cubicBezTo>
                  <a:pt x="894364" y="180816"/>
                  <a:pt x="917252" y="171163"/>
                  <a:pt x="941277" y="165508"/>
                </a:cubicBezTo>
                <a:cubicBezTo>
                  <a:pt x="967431" y="158818"/>
                  <a:pt x="994328" y="155420"/>
                  <a:pt x="1021335" y="155392"/>
                </a:cubicBezTo>
                <a:close/>
                <a:moveTo>
                  <a:pt x="3358183" y="38150"/>
                </a:moveTo>
                <a:lnTo>
                  <a:pt x="3475660" y="38150"/>
                </a:lnTo>
                <a:lnTo>
                  <a:pt x="3475660" y="493610"/>
                </a:lnTo>
                <a:lnTo>
                  <a:pt x="3358183" y="493610"/>
                </a:lnTo>
                <a:close/>
                <a:moveTo>
                  <a:pt x="1266767" y="38150"/>
                </a:moveTo>
                <a:lnTo>
                  <a:pt x="1384231" y="38150"/>
                </a:lnTo>
                <a:lnTo>
                  <a:pt x="1384231" y="493610"/>
                </a:lnTo>
                <a:lnTo>
                  <a:pt x="1266767" y="493610"/>
                </a:lnTo>
                <a:close/>
                <a:moveTo>
                  <a:pt x="2835198" y="84"/>
                </a:moveTo>
                <a:cubicBezTo>
                  <a:pt x="2854003" y="-789"/>
                  <a:pt x="2872477" y="5219"/>
                  <a:pt x="2887119" y="16969"/>
                </a:cubicBezTo>
                <a:cubicBezTo>
                  <a:pt x="2900026" y="27628"/>
                  <a:pt x="2907310" y="43566"/>
                  <a:pt x="2906891" y="60230"/>
                </a:cubicBezTo>
                <a:cubicBezTo>
                  <a:pt x="2907345" y="77610"/>
                  <a:pt x="2900121" y="94318"/>
                  <a:pt x="2887119" y="105963"/>
                </a:cubicBezTo>
                <a:cubicBezTo>
                  <a:pt x="2872823" y="118442"/>
                  <a:pt x="2854212" y="124933"/>
                  <a:pt x="2835198" y="124071"/>
                </a:cubicBezTo>
                <a:cubicBezTo>
                  <a:pt x="2816231" y="124943"/>
                  <a:pt x="2797647" y="118580"/>
                  <a:pt x="2783251" y="106288"/>
                </a:cubicBezTo>
                <a:cubicBezTo>
                  <a:pt x="2758667" y="84233"/>
                  <a:pt x="2756745" y="46566"/>
                  <a:pt x="2778957" y="22157"/>
                </a:cubicBezTo>
                <a:cubicBezTo>
                  <a:pt x="2780315" y="20664"/>
                  <a:pt x="2781748" y="19241"/>
                  <a:pt x="2783251" y="17893"/>
                </a:cubicBezTo>
                <a:cubicBezTo>
                  <a:pt x="2797643" y="5592"/>
                  <a:pt x="2816228" y="-779"/>
                  <a:pt x="2835198" y="84"/>
                </a:cubicBezTo>
                <a:close/>
                <a:moveTo>
                  <a:pt x="1519003" y="84"/>
                </a:moveTo>
                <a:cubicBezTo>
                  <a:pt x="1537809" y="-794"/>
                  <a:pt x="1556285" y="5215"/>
                  <a:pt x="1570924" y="16969"/>
                </a:cubicBezTo>
                <a:cubicBezTo>
                  <a:pt x="1583839" y="27623"/>
                  <a:pt x="1591129" y="43563"/>
                  <a:pt x="1590709" y="60229"/>
                </a:cubicBezTo>
                <a:cubicBezTo>
                  <a:pt x="1591165" y="77613"/>
                  <a:pt x="1583936" y="94324"/>
                  <a:pt x="1570924" y="105964"/>
                </a:cubicBezTo>
                <a:cubicBezTo>
                  <a:pt x="1556631" y="118446"/>
                  <a:pt x="1538018" y="124938"/>
                  <a:pt x="1519003" y="124072"/>
                </a:cubicBezTo>
                <a:cubicBezTo>
                  <a:pt x="1500040" y="124943"/>
                  <a:pt x="1481460" y="118580"/>
                  <a:pt x="1467069" y="106288"/>
                </a:cubicBezTo>
                <a:cubicBezTo>
                  <a:pt x="1442485" y="84253"/>
                  <a:pt x="1440546" y="46603"/>
                  <a:pt x="1462738" y="22193"/>
                </a:cubicBezTo>
                <a:cubicBezTo>
                  <a:pt x="1464107" y="20688"/>
                  <a:pt x="1465553" y="19252"/>
                  <a:pt x="1467069" y="17893"/>
                </a:cubicBezTo>
                <a:cubicBezTo>
                  <a:pt x="1481457" y="5592"/>
                  <a:pt x="1500037" y="-779"/>
                  <a:pt x="1519003" y="84"/>
                </a:cubicBezTo>
                <a:close/>
              </a:path>
            </a:pathLst>
          </a:custGeom>
          <a:solidFill>
            <a:schemeClr val="tx1"/>
          </a:solidFill>
          <a:ln w="118527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400"/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7C932081-2764-4EBE-927D-92BBFB776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6424847"/>
            <a:ext cx="40322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EC288C-231A-410C-862F-6ABBF6280EC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43836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u_ve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14">
            <a:extLst>
              <a:ext uri="{FF2B5EF4-FFF2-40B4-BE49-F238E27FC236}">
                <a16:creationId xmlns:a16="http://schemas.microsoft.com/office/drawing/2014/main" id="{E0E97CEF-9554-9545-836C-FB3CE588CD2A}"/>
              </a:ext>
            </a:extLst>
          </p:cNvPr>
          <p:cNvCxnSpPr>
            <a:cxnSpLocks/>
          </p:cNvCxnSpPr>
          <p:nvPr userDrawn="1"/>
        </p:nvCxnSpPr>
        <p:spPr>
          <a:xfrm>
            <a:off x="5182546" y="1444708"/>
            <a:ext cx="1826911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8">
            <a:extLst>
              <a:ext uri="{FF2B5EF4-FFF2-40B4-BE49-F238E27FC236}">
                <a16:creationId xmlns:a16="http://schemas.microsoft.com/office/drawing/2014/main" id="{E234A8F4-7307-954B-A20E-F982C3CE3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779" y="578190"/>
            <a:ext cx="10464444" cy="803439"/>
          </a:xfrm>
        </p:spPr>
        <p:txBody>
          <a:bodyPr wrap="none"/>
          <a:lstStyle>
            <a:lvl1pPr algn="ctr">
              <a:defRPr lang="fr-FR" sz="4400" b="1" kern="1200" spc="-151" dirty="0">
                <a:solidFill>
                  <a:schemeClr val="accent5"/>
                </a:solidFill>
                <a:latin typeface="Montserrat" panose="02000505000000020004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2DF975-B5B5-3347-9BD6-132793F26C5F}"/>
              </a:ext>
            </a:extLst>
          </p:cNvPr>
          <p:cNvSpPr/>
          <p:nvPr userDrawn="1"/>
        </p:nvSpPr>
        <p:spPr>
          <a:xfrm>
            <a:off x="11788029" y="6369789"/>
            <a:ext cx="403972" cy="48821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9" name="Graphique 19">
            <a:extLst>
              <a:ext uri="{FF2B5EF4-FFF2-40B4-BE49-F238E27FC236}">
                <a16:creationId xmlns:a16="http://schemas.microsoft.com/office/drawing/2014/main" id="{79765E91-E1BB-EB43-877D-274AD10E6B6B}"/>
              </a:ext>
            </a:extLst>
          </p:cNvPr>
          <p:cNvSpPr/>
          <p:nvPr userDrawn="1"/>
        </p:nvSpPr>
        <p:spPr>
          <a:xfrm rot="16200000">
            <a:off x="11905623" y="6561853"/>
            <a:ext cx="168784" cy="104083"/>
          </a:xfrm>
          <a:custGeom>
            <a:avLst/>
            <a:gdLst>
              <a:gd name="connsiteX0" fmla="*/ 149093 w 168784"/>
              <a:gd name="connsiteY0" fmla="*/ 0 h 104083"/>
              <a:gd name="connsiteX1" fmla="*/ 84392 w 168784"/>
              <a:gd name="connsiteY1" fmla="*/ 64701 h 104083"/>
              <a:gd name="connsiteX2" fmla="*/ 19691 w 168784"/>
              <a:gd name="connsiteY2" fmla="*/ 0 h 104083"/>
              <a:gd name="connsiteX3" fmla="*/ 0 w 168784"/>
              <a:gd name="connsiteY3" fmla="*/ 19691 h 104083"/>
              <a:gd name="connsiteX4" fmla="*/ 84392 w 168784"/>
              <a:gd name="connsiteY4" fmla="*/ 104083 h 104083"/>
              <a:gd name="connsiteX5" fmla="*/ 168784 w 168784"/>
              <a:gd name="connsiteY5" fmla="*/ 19691 h 10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784" h="104083">
                <a:moveTo>
                  <a:pt x="149093" y="0"/>
                </a:moveTo>
                <a:lnTo>
                  <a:pt x="84392" y="64701"/>
                </a:lnTo>
                <a:lnTo>
                  <a:pt x="19691" y="0"/>
                </a:lnTo>
                <a:lnTo>
                  <a:pt x="0" y="19691"/>
                </a:lnTo>
                <a:lnTo>
                  <a:pt x="84392" y="104083"/>
                </a:lnTo>
                <a:lnTo>
                  <a:pt x="168784" y="19691"/>
                </a:lnTo>
                <a:close/>
              </a:path>
            </a:pathLst>
          </a:custGeom>
          <a:solidFill>
            <a:schemeClr val="bg1"/>
          </a:solidFill>
          <a:ln w="529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400"/>
          </a:p>
        </p:txBody>
      </p:sp>
      <p:sp>
        <p:nvSpPr>
          <p:cNvPr id="10" name="Forme libre 35">
            <a:extLst>
              <a:ext uri="{FF2B5EF4-FFF2-40B4-BE49-F238E27FC236}">
                <a16:creationId xmlns:a16="http://schemas.microsoft.com/office/drawing/2014/main" id="{27577FD0-B773-714E-8D4F-BF68DB8AD94E}"/>
              </a:ext>
            </a:extLst>
          </p:cNvPr>
          <p:cNvSpPr>
            <a:spLocks noChangeAspect="1"/>
          </p:cNvSpPr>
          <p:nvPr userDrawn="1"/>
        </p:nvSpPr>
        <p:spPr>
          <a:xfrm>
            <a:off x="10647162" y="6516532"/>
            <a:ext cx="1031033" cy="181755"/>
          </a:xfrm>
          <a:custGeom>
            <a:avLst/>
            <a:gdLst>
              <a:gd name="connsiteX0" fmla="*/ 3115860 w 3475660"/>
              <a:gd name="connsiteY0" fmla="*/ 357959 h 612701"/>
              <a:gd name="connsiteX1" fmla="*/ 3064542 w 3475660"/>
              <a:gd name="connsiteY1" fmla="*/ 391703 h 612701"/>
              <a:gd name="connsiteX2" fmla="*/ 3076290 w 3475660"/>
              <a:gd name="connsiteY2" fmla="*/ 416256 h 612701"/>
              <a:gd name="connsiteX3" fmla="*/ 3108439 w 3475660"/>
              <a:gd name="connsiteY3" fmla="*/ 425473 h 612701"/>
              <a:gd name="connsiteX4" fmla="*/ 3144285 w 3475660"/>
              <a:gd name="connsiteY4" fmla="*/ 415656 h 612701"/>
              <a:gd name="connsiteX5" fmla="*/ 3166548 w 3475660"/>
              <a:gd name="connsiteY5" fmla="*/ 386807 h 612701"/>
              <a:gd name="connsiteX6" fmla="*/ 3166548 w 3475660"/>
              <a:gd name="connsiteY6" fmla="*/ 357959 h 612701"/>
              <a:gd name="connsiteX7" fmla="*/ 1024432 w 3475660"/>
              <a:gd name="connsiteY7" fmla="*/ 357958 h 612701"/>
              <a:gd name="connsiteX8" fmla="*/ 973127 w 3475660"/>
              <a:gd name="connsiteY8" fmla="*/ 391702 h 612701"/>
              <a:gd name="connsiteX9" fmla="*/ 984862 w 3475660"/>
              <a:gd name="connsiteY9" fmla="*/ 416256 h 612701"/>
              <a:gd name="connsiteX10" fmla="*/ 1017010 w 3475660"/>
              <a:gd name="connsiteY10" fmla="*/ 425472 h 612701"/>
              <a:gd name="connsiteX11" fmla="*/ 1052870 w 3475660"/>
              <a:gd name="connsiteY11" fmla="*/ 415655 h 612701"/>
              <a:gd name="connsiteX12" fmla="*/ 1052870 w 3475660"/>
              <a:gd name="connsiteY12" fmla="*/ 415655 h 612701"/>
              <a:gd name="connsiteX13" fmla="*/ 1075133 w 3475660"/>
              <a:gd name="connsiteY13" fmla="*/ 386806 h 612701"/>
              <a:gd name="connsiteX14" fmla="*/ 1075133 w 3475660"/>
              <a:gd name="connsiteY14" fmla="*/ 357958 h 612701"/>
              <a:gd name="connsiteX15" fmla="*/ 189955 w 3475660"/>
              <a:gd name="connsiteY15" fmla="*/ 248088 h 612701"/>
              <a:gd name="connsiteX16" fmla="*/ 139565 w 3475660"/>
              <a:gd name="connsiteY16" fmla="*/ 268208 h 612701"/>
              <a:gd name="connsiteX17" fmla="*/ 138526 w 3475660"/>
              <a:gd name="connsiteY17" fmla="*/ 269239 h 612701"/>
              <a:gd name="connsiteX18" fmla="*/ 118741 w 3475660"/>
              <a:gd name="connsiteY18" fmla="*/ 327262 h 612701"/>
              <a:gd name="connsiteX19" fmla="*/ 138526 w 3475660"/>
              <a:gd name="connsiteY19" fmla="*/ 385258 h 612701"/>
              <a:gd name="connsiteX20" fmla="*/ 238792 w 3475660"/>
              <a:gd name="connsiteY20" fmla="*/ 386374 h 612701"/>
              <a:gd name="connsiteX21" fmla="*/ 239915 w 3475660"/>
              <a:gd name="connsiteY21" fmla="*/ 385258 h 612701"/>
              <a:gd name="connsiteX22" fmla="*/ 259700 w 3475660"/>
              <a:gd name="connsiteY22" fmla="*/ 327262 h 612701"/>
              <a:gd name="connsiteX23" fmla="*/ 239915 w 3475660"/>
              <a:gd name="connsiteY23" fmla="*/ 269239 h 612701"/>
              <a:gd name="connsiteX24" fmla="*/ 189955 w 3475660"/>
              <a:gd name="connsiteY24" fmla="*/ 248088 h 612701"/>
              <a:gd name="connsiteX25" fmla="*/ 2160117 w 3475660"/>
              <a:gd name="connsiteY25" fmla="*/ 248083 h 612701"/>
              <a:gd name="connsiteX26" fmla="*/ 2109437 w 3475660"/>
              <a:gd name="connsiteY26" fmla="*/ 268909 h 612701"/>
              <a:gd name="connsiteX27" fmla="*/ 2109406 w 3475660"/>
              <a:gd name="connsiteY27" fmla="*/ 268939 h 612701"/>
              <a:gd name="connsiteX28" fmla="*/ 2089608 w 3475660"/>
              <a:gd name="connsiteY28" fmla="*/ 326637 h 612701"/>
              <a:gd name="connsiteX29" fmla="*/ 2109406 w 3475660"/>
              <a:gd name="connsiteY29" fmla="*/ 385258 h 612701"/>
              <a:gd name="connsiteX30" fmla="*/ 2209651 w 3475660"/>
              <a:gd name="connsiteY30" fmla="*/ 386383 h 612701"/>
              <a:gd name="connsiteX31" fmla="*/ 2210783 w 3475660"/>
              <a:gd name="connsiteY31" fmla="*/ 385258 h 612701"/>
              <a:gd name="connsiteX32" fmla="*/ 2230581 w 3475660"/>
              <a:gd name="connsiteY32" fmla="*/ 326637 h 612701"/>
              <a:gd name="connsiteX33" fmla="*/ 2210783 w 3475660"/>
              <a:gd name="connsiteY33" fmla="*/ 268939 h 612701"/>
              <a:gd name="connsiteX34" fmla="*/ 2160117 w 3475660"/>
              <a:gd name="connsiteY34" fmla="*/ 248083 h 612701"/>
              <a:gd name="connsiteX35" fmla="*/ 2776459 w 3475660"/>
              <a:gd name="connsiteY35" fmla="*/ 160913 h 612701"/>
              <a:gd name="connsiteX36" fmla="*/ 2893911 w 3475660"/>
              <a:gd name="connsiteY36" fmla="*/ 160913 h 612701"/>
              <a:gd name="connsiteX37" fmla="*/ 2893911 w 3475660"/>
              <a:gd name="connsiteY37" fmla="*/ 493610 h 612701"/>
              <a:gd name="connsiteX38" fmla="*/ 2776459 w 3475660"/>
              <a:gd name="connsiteY38" fmla="*/ 493610 h 612701"/>
              <a:gd name="connsiteX39" fmla="*/ 449487 w 3475660"/>
              <a:gd name="connsiteY39" fmla="*/ 160913 h 612701"/>
              <a:gd name="connsiteX40" fmla="*/ 566950 w 3475660"/>
              <a:gd name="connsiteY40" fmla="*/ 160913 h 612701"/>
              <a:gd name="connsiteX41" fmla="*/ 566950 w 3475660"/>
              <a:gd name="connsiteY41" fmla="*/ 327861 h 612701"/>
              <a:gd name="connsiteX42" fmla="*/ 581163 w 3475660"/>
              <a:gd name="connsiteY42" fmla="*/ 382511 h 612701"/>
              <a:gd name="connsiteX43" fmla="*/ 622594 w 3475660"/>
              <a:gd name="connsiteY43" fmla="*/ 399696 h 612701"/>
              <a:gd name="connsiteX44" fmla="*/ 668025 w 3475660"/>
              <a:gd name="connsiteY44" fmla="*/ 380364 h 612701"/>
              <a:gd name="connsiteX45" fmla="*/ 685647 w 3475660"/>
              <a:gd name="connsiteY45" fmla="*/ 321117 h 612701"/>
              <a:gd name="connsiteX46" fmla="*/ 685647 w 3475660"/>
              <a:gd name="connsiteY46" fmla="*/ 160913 h 612701"/>
              <a:gd name="connsiteX47" fmla="*/ 803111 w 3475660"/>
              <a:gd name="connsiteY47" fmla="*/ 160913 h 612701"/>
              <a:gd name="connsiteX48" fmla="*/ 803111 w 3475660"/>
              <a:gd name="connsiteY48" fmla="*/ 493610 h 612701"/>
              <a:gd name="connsiteX49" fmla="*/ 691207 w 3475660"/>
              <a:gd name="connsiteY49" fmla="*/ 493610 h 612701"/>
              <a:gd name="connsiteX50" fmla="*/ 691207 w 3475660"/>
              <a:gd name="connsiteY50" fmla="*/ 458018 h 612701"/>
              <a:gd name="connsiteX51" fmla="*/ 646694 w 3475660"/>
              <a:gd name="connsiteY51" fmla="*/ 488690 h 612701"/>
              <a:gd name="connsiteX52" fmla="*/ 591679 w 3475660"/>
              <a:gd name="connsiteY52" fmla="*/ 499130 h 612701"/>
              <a:gd name="connsiteX53" fmla="*/ 488126 w 3475660"/>
              <a:gd name="connsiteY53" fmla="*/ 461065 h 612701"/>
              <a:gd name="connsiteX54" fmla="*/ 449487 w 3475660"/>
              <a:gd name="connsiteY54" fmla="*/ 346894 h 612701"/>
              <a:gd name="connsiteX55" fmla="*/ 1460265 w 3475660"/>
              <a:gd name="connsiteY55" fmla="*/ 160913 h 612701"/>
              <a:gd name="connsiteX56" fmla="*/ 1577729 w 3475660"/>
              <a:gd name="connsiteY56" fmla="*/ 160913 h 612701"/>
              <a:gd name="connsiteX57" fmla="*/ 1577729 w 3475660"/>
              <a:gd name="connsiteY57" fmla="*/ 493610 h 612701"/>
              <a:gd name="connsiteX58" fmla="*/ 1460265 w 3475660"/>
              <a:gd name="connsiteY58" fmla="*/ 493610 h 612701"/>
              <a:gd name="connsiteX59" fmla="*/ 1797198 w 3475660"/>
              <a:gd name="connsiteY59" fmla="*/ 155395 h 612701"/>
              <a:gd name="connsiteX60" fmla="*/ 1869521 w 3475660"/>
              <a:gd name="connsiteY60" fmla="*/ 162763 h 612701"/>
              <a:gd name="connsiteX61" fmla="*/ 1929492 w 3475660"/>
              <a:gd name="connsiteY61" fmla="*/ 183619 h 612701"/>
              <a:gd name="connsiteX62" fmla="*/ 1894249 w 3475660"/>
              <a:gd name="connsiteY62" fmla="*/ 262797 h 612701"/>
              <a:gd name="connsiteX63" fmla="*/ 1797815 w 3475660"/>
              <a:gd name="connsiteY63" fmla="*/ 238243 h 612701"/>
              <a:gd name="connsiteX64" fmla="*/ 1757012 w 3475660"/>
              <a:gd name="connsiteY64" fmla="*/ 244689 h 612701"/>
              <a:gd name="connsiteX65" fmla="*/ 1744019 w 3475660"/>
              <a:gd name="connsiteY65" fmla="*/ 261573 h 612701"/>
              <a:gd name="connsiteX66" fmla="*/ 1758244 w 3475660"/>
              <a:gd name="connsiteY66" fmla="*/ 277859 h 612701"/>
              <a:gd name="connsiteX67" fmla="*/ 1805235 w 3475660"/>
              <a:gd name="connsiteY67" fmla="*/ 287350 h 612701"/>
              <a:gd name="connsiteX68" fmla="*/ 1873848 w 3475660"/>
              <a:gd name="connsiteY68" fmla="*/ 301487 h 612701"/>
              <a:gd name="connsiteX69" fmla="*/ 1921153 w 3475660"/>
              <a:gd name="connsiteY69" fmla="*/ 330635 h 612701"/>
              <a:gd name="connsiteX70" fmla="*/ 1941240 w 3475660"/>
              <a:gd name="connsiteY70" fmla="*/ 389881 h 612701"/>
              <a:gd name="connsiteX71" fmla="*/ 1922071 w 3475660"/>
              <a:gd name="connsiteY71" fmla="*/ 446030 h 612701"/>
              <a:gd name="connsiteX72" fmla="*/ 1865509 w 3475660"/>
              <a:gd name="connsiteY72" fmla="*/ 485019 h 612701"/>
              <a:gd name="connsiteX73" fmla="*/ 1775552 w 3475660"/>
              <a:gd name="connsiteY73" fmla="*/ 499131 h 612701"/>
              <a:gd name="connsiteX74" fmla="*/ 1692716 w 3475660"/>
              <a:gd name="connsiteY74" fmla="*/ 489614 h 612701"/>
              <a:gd name="connsiteX75" fmla="*/ 1692716 w 3475660"/>
              <a:gd name="connsiteY75" fmla="*/ 489614 h 612701"/>
              <a:gd name="connsiteX76" fmla="*/ 1627185 w 3475660"/>
              <a:gd name="connsiteY76" fmla="*/ 464762 h 612701"/>
              <a:gd name="connsiteX77" fmla="*/ 1662416 w 3475660"/>
              <a:gd name="connsiteY77" fmla="*/ 384960 h 612701"/>
              <a:gd name="connsiteX78" fmla="*/ 1716827 w 3475660"/>
              <a:gd name="connsiteY78" fmla="*/ 407365 h 612701"/>
              <a:gd name="connsiteX79" fmla="*/ 1779264 w 3475660"/>
              <a:gd name="connsiteY79" fmla="*/ 415657 h 612701"/>
              <a:gd name="connsiteX80" fmla="*/ 1819765 w 3475660"/>
              <a:gd name="connsiteY80" fmla="*/ 409813 h 612701"/>
              <a:gd name="connsiteX81" fmla="*/ 1831814 w 3475660"/>
              <a:gd name="connsiteY81" fmla="*/ 392953 h 612701"/>
              <a:gd name="connsiteX82" fmla="*/ 1817286 w 3475660"/>
              <a:gd name="connsiteY82" fmla="*/ 377292 h 612701"/>
              <a:gd name="connsiteX83" fmla="*/ 1771226 w 3475660"/>
              <a:gd name="connsiteY83" fmla="*/ 368375 h 612701"/>
              <a:gd name="connsiteX84" fmla="*/ 1702915 w 3475660"/>
              <a:gd name="connsiteY84" fmla="*/ 355487 h 612701"/>
              <a:gd name="connsiteX85" fmla="*/ 1654377 w 3475660"/>
              <a:gd name="connsiteY85" fmla="*/ 326039 h 612701"/>
              <a:gd name="connsiteX86" fmla="*/ 1633976 w 3475660"/>
              <a:gd name="connsiteY86" fmla="*/ 265869 h 612701"/>
              <a:gd name="connsiteX87" fmla="*/ 1653145 w 3475660"/>
              <a:gd name="connsiteY87" fmla="*/ 209096 h 612701"/>
              <a:gd name="connsiteX88" fmla="*/ 1709091 w 3475660"/>
              <a:gd name="connsiteY88" fmla="*/ 169807 h 612701"/>
              <a:gd name="connsiteX89" fmla="*/ 1797198 w 3475660"/>
              <a:gd name="connsiteY89" fmla="*/ 155395 h 612701"/>
              <a:gd name="connsiteX90" fmla="*/ 164498 w 3475660"/>
              <a:gd name="connsiteY90" fmla="*/ 155394 h 612701"/>
              <a:gd name="connsiteX91" fmla="*/ 263410 w 3475660"/>
              <a:gd name="connsiteY91" fmla="*/ 194059 h 612701"/>
              <a:gd name="connsiteX92" fmla="*/ 263410 w 3475660"/>
              <a:gd name="connsiteY92" fmla="*/ 160913 h 612701"/>
              <a:gd name="connsiteX93" fmla="*/ 375302 w 3475660"/>
              <a:gd name="connsiteY93" fmla="*/ 160913 h 612701"/>
              <a:gd name="connsiteX94" fmla="*/ 375302 w 3475660"/>
              <a:gd name="connsiteY94" fmla="*/ 612701 h 612701"/>
              <a:gd name="connsiteX95" fmla="*/ 257838 w 3475660"/>
              <a:gd name="connsiteY95" fmla="*/ 612701 h 612701"/>
              <a:gd name="connsiteX96" fmla="*/ 257838 w 3475660"/>
              <a:gd name="connsiteY96" fmla="*/ 464137 h 612701"/>
              <a:gd name="connsiteX97" fmla="*/ 164498 w 3475660"/>
              <a:gd name="connsiteY97" fmla="*/ 499129 h 612701"/>
              <a:gd name="connsiteX98" fmla="*/ 81347 w 3475660"/>
              <a:gd name="connsiteY98" fmla="*/ 477949 h 612701"/>
              <a:gd name="connsiteX99" fmla="*/ 21992 w 3475660"/>
              <a:gd name="connsiteY99" fmla="*/ 417803 h 612701"/>
              <a:gd name="connsiteX100" fmla="*/ 45 w 3475660"/>
              <a:gd name="connsiteY100" fmla="*/ 327262 h 612701"/>
              <a:gd name="connsiteX101" fmla="*/ 21992 w 3475660"/>
              <a:gd name="connsiteY101" fmla="*/ 236720 h 612701"/>
              <a:gd name="connsiteX102" fmla="*/ 81347 w 3475660"/>
              <a:gd name="connsiteY102" fmla="*/ 176550 h 612701"/>
              <a:gd name="connsiteX103" fmla="*/ 164498 w 3475660"/>
              <a:gd name="connsiteY103" fmla="*/ 155394 h 612701"/>
              <a:gd name="connsiteX104" fmla="*/ 3112765 w 3475660"/>
              <a:gd name="connsiteY104" fmla="*/ 155393 h 612701"/>
              <a:gd name="connsiteX105" fmla="*/ 3240129 w 3475660"/>
              <a:gd name="connsiteY105" fmla="*/ 193134 h 612701"/>
              <a:gd name="connsiteX106" fmla="*/ 3284000 w 3475660"/>
              <a:gd name="connsiteY106" fmla="*/ 308853 h 612701"/>
              <a:gd name="connsiteX107" fmla="*/ 3284000 w 3475660"/>
              <a:gd name="connsiteY107" fmla="*/ 493610 h 612701"/>
              <a:gd name="connsiteX108" fmla="*/ 3174598 w 3475660"/>
              <a:gd name="connsiteY108" fmla="*/ 493610 h 612701"/>
              <a:gd name="connsiteX109" fmla="*/ 3174598 w 3475660"/>
              <a:gd name="connsiteY109" fmla="*/ 450649 h 612701"/>
              <a:gd name="connsiteX110" fmla="*/ 3075661 w 3475660"/>
              <a:gd name="connsiteY110" fmla="*/ 499130 h 612701"/>
              <a:gd name="connsiteX111" fmla="*/ 3008294 w 3475660"/>
              <a:gd name="connsiteY111" fmla="*/ 485642 h 612701"/>
              <a:gd name="connsiteX112" fmla="*/ 2965327 w 3475660"/>
              <a:gd name="connsiteY112" fmla="*/ 449100 h 612701"/>
              <a:gd name="connsiteX113" fmla="*/ 2950787 w 3475660"/>
              <a:gd name="connsiteY113" fmla="*/ 396623 h 612701"/>
              <a:gd name="connsiteX114" fmla="*/ 2987262 w 3475660"/>
              <a:gd name="connsiteY114" fmla="*/ 323265 h 612701"/>
              <a:gd name="connsiteX115" fmla="*/ 3099783 w 3475660"/>
              <a:gd name="connsiteY115" fmla="*/ 297189 h 612701"/>
              <a:gd name="connsiteX116" fmla="*/ 3166547 w 3475660"/>
              <a:gd name="connsiteY116" fmla="*/ 297189 h 612701"/>
              <a:gd name="connsiteX117" fmla="*/ 3095457 w 3475660"/>
              <a:gd name="connsiteY117" fmla="*/ 244387 h 612701"/>
              <a:gd name="connsiteX118" fmla="*/ 3046605 w 3475660"/>
              <a:gd name="connsiteY118" fmla="*/ 252055 h 612701"/>
              <a:gd name="connsiteX119" fmla="*/ 3004570 w 3475660"/>
              <a:gd name="connsiteY119" fmla="*/ 273236 h 612701"/>
              <a:gd name="connsiteX120" fmla="*/ 2965000 w 3475660"/>
              <a:gd name="connsiteY120" fmla="*/ 194058 h 612701"/>
              <a:gd name="connsiteX121" fmla="*/ 3032694 w 3475660"/>
              <a:gd name="connsiteY121" fmla="*/ 165509 h 612701"/>
              <a:gd name="connsiteX122" fmla="*/ 3112765 w 3475660"/>
              <a:gd name="connsiteY122" fmla="*/ 155393 h 612701"/>
              <a:gd name="connsiteX123" fmla="*/ 2574912 w 3475660"/>
              <a:gd name="connsiteY123" fmla="*/ 155393 h 612701"/>
              <a:gd name="connsiteX124" fmla="*/ 2673221 w 3475660"/>
              <a:gd name="connsiteY124" fmla="*/ 179621 h 612701"/>
              <a:gd name="connsiteX125" fmla="*/ 2731934 w 3475660"/>
              <a:gd name="connsiteY125" fmla="*/ 246835 h 612701"/>
              <a:gd name="connsiteX126" fmla="*/ 2641072 w 3475660"/>
              <a:gd name="connsiteY126" fmla="*/ 292893 h 612701"/>
              <a:gd name="connsiteX127" fmla="*/ 2574283 w 3475660"/>
              <a:gd name="connsiteY127" fmla="*/ 248082 h 612701"/>
              <a:gd name="connsiteX128" fmla="*/ 2522060 w 3475660"/>
              <a:gd name="connsiteY128" fmla="*/ 268938 h 612701"/>
              <a:gd name="connsiteX129" fmla="*/ 2501332 w 3475660"/>
              <a:gd name="connsiteY129" fmla="*/ 326636 h 612701"/>
              <a:gd name="connsiteX130" fmla="*/ 2522060 w 3475660"/>
              <a:gd name="connsiteY130" fmla="*/ 385257 h 612701"/>
              <a:gd name="connsiteX131" fmla="*/ 2574283 w 3475660"/>
              <a:gd name="connsiteY131" fmla="*/ 406438 h 612701"/>
              <a:gd name="connsiteX132" fmla="*/ 2641072 w 3475660"/>
              <a:gd name="connsiteY132" fmla="*/ 361629 h 612701"/>
              <a:gd name="connsiteX133" fmla="*/ 2731934 w 3475660"/>
              <a:gd name="connsiteY133" fmla="*/ 407662 h 612701"/>
              <a:gd name="connsiteX134" fmla="*/ 2673221 w 3475660"/>
              <a:gd name="connsiteY134" fmla="*/ 474876 h 612701"/>
              <a:gd name="connsiteX135" fmla="*/ 2574913 w 3475660"/>
              <a:gd name="connsiteY135" fmla="*/ 499129 h 612701"/>
              <a:gd name="connsiteX136" fmla="*/ 2475371 w 3475660"/>
              <a:gd name="connsiteY136" fmla="*/ 477025 h 612701"/>
              <a:gd name="connsiteX137" fmla="*/ 2475371 w 3475660"/>
              <a:gd name="connsiteY137" fmla="*/ 477025 h 612701"/>
              <a:gd name="connsiteX138" fmla="*/ 2398115 w 3475660"/>
              <a:gd name="connsiteY138" fmla="*/ 253881 h 612701"/>
              <a:gd name="connsiteX139" fmla="*/ 2475371 w 3475660"/>
              <a:gd name="connsiteY139" fmla="*/ 177173 h 612701"/>
              <a:gd name="connsiteX140" fmla="*/ 2574912 w 3475660"/>
              <a:gd name="connsiteY140" fmla="*/ 155393 h 612701"/>
              <a:gd name="connsiteX141" fmla="*/ 2160246 w 3475660"/>
              <a:gd name="connsiteY141" fmla="*/ 155393 h 612701"/>
              <a:gd name="connsiteX142" fmla="*/ 2257774 w 3475660"/>
              <a:gd name="connsiteY142" fmla="*/ 177173 h 612701"/>
              <a:gd name="connsiteX143" fmla="*/ 2325166 w 3475660"/>
              <a:gd name="connsiteY143" fmla="*/ 237943 h 612701"/>
              <a:gd name="connsiteX144" fmla="*/ 2270543 w 3475660"/>
              <a:gd name="connsiteY144" fmla="*/ 469892 h 612701"/>
              <a:gd name="connsiteX145" fmla="*/ 2257774 w 3475660"/>
              <a:gd name="connsiteY145" fmla="*/ 477025 h 612701"/>
              <a:gd name="connsiteX146" fmla="*/ 2063044 w 3475660"/>
              <a:gd name="connsiteY146" fmla="*/ 477025 h 612701"/>
              <a:gd name="connsiteX147" fmla="*/ 2063044 w 3475660"/>
              <a:gd name="connsiteY147" fmla="*/ 477025 h 612701"/>
              <a:gd name="connsiteX148" fmla="*/ 1970924 w 3475660"/>
              <a:gd name="connsiteY148" fmla="*/ 326637 h 612701"/>
              <a:gd name="connsiteX149" fmla="*/ 2062717 w 3475660"/>
              <a:gd name="connsiteY149" fmla="*/ 177173 h 612701"/>
              <a:gd name="connsiteX150" fmla="*/ 2160246 w 3475660"/>
              <a:gd name="connsiteY150" fmla="*/ 155393 h 612701"/>
              <a:gd name="connsiteX151" fmla="*/ 1021335 w 3475660"/>
              <a:gd name="connsiteY151" fmla="*/ 155392 h 612701"/>
              <a:gd name="connsiteX152" fmla="*/ 1148701 w 3475660"/>
              <a:gd name="connsiteY152" fmla="*/ 193133 h 612701"/>
              <a:gd name="connsiteX153" fmla="*/ 1192584 w 3475660"/>
              <a:gd name="connsiteY153" fmla="*/ 308853 h 612701"/>
              <a:gd name="connsiteX154" fmla="*/ 1192584 w 3475660"/>
              <a:gd name="connsiteY154" fmla="*/ 493609 h 612701"/>
              <a:gd name="connsiteX155" fmla="*/ 1083170 w 3475660"/>
              <a:gd name="connsiteY155" fmla="*/ 493609 h 612701"/>
              <a:gd name="connsiteX156" fmla="*/ 1083170 w 3475660"/>
              <a:gd name="connsiteY156" fmla="*/ 450648 h 612701"/>
              <a:gd name="connsiteX157" fmla="*/ 984245 w 3475660"/>
              <a:gd name="connsiteY157" fmla="*/ 499128 h 612701"/>
              <a:gd name="connsiteX158" fmla="*/ 916866 w 3475660"/>
              <a:gd name="connsiteY158" fmla="*/ 485641 h 612701"/>
              <a:gd name="connsiteX159" fmla="*/ 873899 w 3475660"/>
              <a:gd name="connsiteY159" fmla="*/ 449099 h 612701"/>
              <a:gd name="connsiteX160" fmla="*/ 859371 w 3475660"/>
              <a:gd name="connsiteY160" fmla="*/ 396622 h 612701"/>
              <a:gd name="connsiteX161" fmla="*/ 895846 w 3475660"/>
              <a:gd name="connsiteY161" fmla="*/ 323264 h 612701"/>
              <a:gd name="connsiteX162" fmla="*/ 1008355 w 3475660"/>
              <a:gd name="connsiteY162" fmla="*/ 297187 h 612701"/>
              <a:gd name="connsiteX163" fmla="*/ 1075131 w 3475660"/>
              <a:gd name="connsiteY163" fmla="*/ 297187 h 612701"/>
              <a:gd name="connsiteX164" fmla="*/ 1004028 w 3475660"/>
              <a:gd name="connsiteY164" fmla="*/ 244385 h 612701"/>
              <a:gd name="connsiteX165" fmla="*/ 955188 w 3475660"/>
              <a:gd name="connsiteY165" fmla="*/ 252054 h 612701"/>
              <a:gd name="connsiteX166" fmla="*/ 913154 w 3475660"/>
              <a:gd name="connsiteY166" fmla="*/ 273234 h 612701"/>
              <a:gd name="connsiteX167" fmla="*/ 873584 w 3475660"/>
              <a:gd name="connsiteY167" fmla="*/ 194057 h 612701"/>
              <a:gd name="connsiteX168" fmla="*/ 941277 w 3475660"/>
              <a:gd name="connsiteY168" fmla="*/ 165508 h 612701"/>
              <a:gd name="connsiteX169" fmla="*/ 1021335 w 3475660"/>
              <a:gd name="connsiteY169" fmla="*/ 155392 h 612701"/>
              <a:gd name="connsiteX170" fmla="*/ 3358183 w 3475660"/>
              <a:gd name="connsiteY170" fmla="*/ 38150 h 612701"/>
              <a:gd name="connsiteX171" fmla="*/ 3475660 w 3475660"/>
              <a:gd name="connsiteY171" fmla="*/ 38150 h 612701"/>
              <a:gd name="connsiteX172" fmla="*/ 3475660 w 3475660"/>
              <a:gd name="connsiteY172" fmla="*/ 493610 h 612701"/>
              <a:gd name="connsiteX173" fmla="*/ 3358183 w 3475660"/>
              <a:gd name="connsiteY173" fmla="*/ 493610 h 612701"/>
              <a:gd name="connsiteX174" fmla="*/ 1266767 w 3475660"/>
              <a:gd name="connsiteY174" fmla="*/ 38150 h 612701"/>
              <a:gd name="connsiteX175" fmla="*/ 1384231 w 3475660"/>
              <a:gd name="connsiteY175" fmla="*/ 38150 h 612701"/>
              <a:gd name="connsiteX176" fmla="*/ 1384231 w 3475660"/>
              <a:gd name="connsiteY176" fmla="*/ 493610 h 612701"/>
              <a:gd name="connsiteX177" fmla="*/ 1266767 w 3475660"/>
              <a:gd name="connsiteY177" fmla="*/ 493610 h 612701"/>
              <a:gd name="connsiteX178" fmla="*/ 2835198 w 3475660"/>
              <a:gd name="connsiteY178" fmla="*/ 84 h 612701"/>
              <a:gd name="connsiteX179" fmla="*/ 2887119 w 3475660"/>
              <a:gd name="connsiteY179" fmla="*/ 16969 h 612701"/>
              <a:gd name="connsiteX180" fmla="*/ 2906891 w 3475660"/>
              <a:gd name="connsiteY180" fmla="*/ 60230 h 612701"/>
              <a:gd name="connsiteX181" fmla="*/ 2887119 w 3475660"/>
              <a:gd name="connsiteY181" fmla="*/ 105963 h 612701"/>
              <a:gd name="connsiteX182" fmla="*/ 2835198 w 3475660"/>
              <a:gd name="connsiteY182" fmla="*/ 124071 h 612701"/>
              <a:gd name="connsiteX183" fmla="*/ 2783251 w 3475660"/>
              <a:gd name="connsiteY183" fmla="*/ 106288 h 612701"/>
              <a:gd name="connsiteX184" fmla="*/ 2778957 w 3475660"/>
              <a:gd name="connsiteY184" fmla="*/ 22157 h 612701"/>
              <a:gd name="connsiteX185" fmla="*/ 2783251 w 3475660"/>
              <a:gd name="connsiteY185" fmla="*/ 17893 h 612701"/>
              <a:gd name="connsiteX186" fmla="*/ 2835198 w 3475660"/>
              <a:gd name="connsiteY186" fmla="*/ 84 h 612701"/>
              <a:gd name="connsiteX187" fmla="*/ 1519003 w 3475660"/>
              <a:gd name="connsiteY187" fmla="*/ 84 h 612701"/>
              <a:gd name="connsiteX188" fmla="*/ 1570924 w 3475660"/>
              <a:gd name="connsiteY188" fmla="*/ 16969 h 612701"/>
              <a:gd name="connsiteX189" fmla="*/ 1590709 w 3475660"/>
              <a:gd name="connsiteY189" fmla="*/ 60229 h 612701"/>
              <a:gd name="connsiteX190" fmla="*/ 1570924 w 3475660"/>
              <a:gd name="connsiteY190" fmla="*/ 105964 h 612701"/>
              <a:gd name="connsiteX191" fmla="*/ 1519003 w 3475660"/>
              <a:gd name="connsiteY191" fmla="*/ 124072 h 612701"/>
              <a:gd name="connsiteX192" fmla="*/ 1467069 w 3475660"/>
              <a:gd name="connsiteY192" fmla="*/ 106288 h 612701"/>
              <a:gd name="connsiteX193" fmla="*/ 1462738 w 3475660"/>
              <a:gd name="connsiteY193" fmla="*/ 22193 h 612701"/>
              <a:gd name="connsiteX194" fmla="*/ 1467069 w 3475660"/>
              <a:gd name="connsiteY194" fmla="*/ 17893 h 612701"/>
              <a:gd name="connsiteX195" fmla="*/ 1519003 w 3475660"/>
              <a:gd name="connsiteY195" fmla="*/ 84 h 61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3475660" h="612701">
                <a:moveTo>
                  <a:pt x="3115860" y="357959"/>
                </a:moveTo>
                <a:cubicBezTo>
                  <a:pt x="3081648" y="357959"/>
                  <a:pt x="3064542" y="369207"/>
                  <a:pt x="3064542" y="391703"/>
                </a:cubicBezTo>
                <a:cubicBezTo>
                  <a:pt x="3064231" y="401292"/>
                  <a:pt x="3068607" y="410438"/>
                  <a:pt x="3076290" y="416256"/>
                </a:cubicBezTo>
                <a:cubicBezTo>
                  <a:pt x="3085640" y="422867"/>
                  <a:pt x="3096979" y="426118"/>
                  <a:pt x="3108439" y="425473"/>
                </a:cubicBezTo>
                <a:cubicBezTo>
                  <a:pt x="3121096" y="425737"/>
                  <a:pt x="3133554" y="422325"/>
                  <a:pt x="3144285" y="415656"/>
                </a:cubicBezTo>
                <a:cubicBezTo>
                  <a:pt x="3154808" y="408847"/>
                  <a:pt x="3162664" y="398666"/>
                  <a:pt x="3166548" y="386807"/>
                </a:cubicBezTo>
                <a:lnTo>
                  <a:pt x="3166548" y="357959"/>
                </a:lnTo>
                <a:close/>
                <a:moveTo>
                  <a:pt x="1024432" y="357958"/>
                </a:moveTo>
                <a:cubicBezTo>
                  <a:pt x="990220" y="357958"/>
                  <a:pt x="973118" y="369206"/>
                  <a:pt x="973127" y="391702"/>
                </a:cubicBezTo>
                <a:cubicBezTo>
                  <a:pt x="972811" y="401289"/>
                  <a:pt x="977183" y="410436"/>
                  <a:pt x="984862" y="416256"/>
                </a:cubicBezTo>
                <a:cubicBezTo>
                  <a:pt x="994212" y="422864"/>
                  <a:pt x="1005550" y="426114"/>
                  <a:pt x="1017010" y="425472"/>
                </a:cubicBezTo>
                <a:cubicBezTo>
                  <a:pt x="1029670" y="425734"/>
                  <a:pt x="1042133" y="422322"/>
                  <a:pt x="1052870" y="415655"/>
                </a:cubicBezTo>
                <a:lnTo>
                  <a:pt x="1052870" y="415655"/>
                </a:lnTo>
                <a:cubicBezTo>
                  <a:pt x="1063385" y="408839"/>
                  <a:pt x="1071240" y="398661"/>
                  <a:pt x="1075133" y="386806"/>
                </a:cubicBezTo>
                <a:lnTo>
                  <a:pt x="1075133" y="357958"/>
                </a:lnTo>
                <a:close/>
                <a:moveTo>
                  <a:pt x="189955" y="248088"/>
                </a:moveTo>
                <a:cubicBezTo>
                  <a:pt x="171795" y="247901"/>
                  <a:pt x="153564" y="254593"/>
                  <a:pt x="139565" y="268208"/>
                </a:cubicBezTo>
                <a:cubicBezTo>
                  <a:pt x="139215" y="268548"/>
                  <a:pt x="138868" y="268892"/>
                  <a:pt x="138526" y="269239"/>
                </a:cubicBezTo>
                <a:cubicBezTo>
                  <a:pt x="124631" y="285317"/>
                  <a:pt x="117541" y="306110"/>
                  <a:pt x="118741" y="327262"/>
                </a:cubicBezTo>
                <a:cubicBezTo>
                  <a:pt x="117537" y="348407"/>
                  <a:pt x="124628" y="369193"/>
                  <a:pt x="138526" y="385258"/>
                </a:cubicBezTo>
                <a:cubicBezTo>
                  <a:pt x="165903" y="413058"/>
                  <a:pt x="210794" y="413557"/>
                  <a:pt x="238792" y="386374"/>
                </a:cubicBezTo>
                <a:cubicBezTo>
                  <a:pt x="239170" y="386006"/>
                  <a:pt x="239544" y="385634"/>
                  <a:pt x="239915" y="385258"/>
                </a:cubicBezTo>
                <a:cubicBezTo>
                  <a:pt x="253807" y="369190"/>
                  <a:pt x="260898" y="348406"/>
                  <a:pt x="259700" y="327262"/>
                </a:cubicBezTo>
                <a:cubicBezTo>
                  <a:pt x="260893" y="306110"/>
                  <a:pt x="253803" y="285320"/>
                  <a:pt x="239915" y="269239"/>
                </a:cubicBezTo>
                <a:cubicBezTo>
                  <a:pt x="226203" y="255340"/>
                  <a:pt x="208114" y="248274"/>
                  <a:pt x="189955" y="248088"/>
                </a:cubicBezTo>
                <a:close/>
                <a:moveTo>
                  <a:pt x="2160117" y="248083"/>
                </a:moveTo>
                <a:cubicBezTo>
                  <a:pt x="2141777" y="248078"/>
                  <a:pt x="2123434" y="255019"/>
                  <a:pt x="2109437" y="268909"/>
                </a:cubicBezTo>
                <a:cubicBezTo>
                  <a:pt x="2109427" y="268919"/>
                  <a:pt x="2109416" y="268929"/>
                  <a:pt x="2109406" y="268939"/>
                </a:cubicBezTo>
                <a:cubicBezTo>
                  <a:pt x="2095470" y="284866"/>
                  <a:pt x="2088365" y="305575"/>
                  <a:pt x="2089608" y="326637"/>
                </a:cubicBezTo>
                <a:cubicBezTo>
                  <a:pt x="2088334" y="347983"/>
                  <a:pt x="2095429" y="368990"/>
                  <a:pt x="2109406" y="385258"/>
                </a:cubicBezTo>
                <a:cubicBezTo>
                  <a:pt x="2136776" y="413054"/>
                  <a:pt x="2181657" y="413558"/>
                  <a:pt x="2209651" y="386383"/>
                </a:cubicBezTo>
                <a:cubicBezTo>
                  <a:pt x="2210033" y="386012"/>
                  <a:pt x="2210410" y="385637"/>
                  <a:pt x="2210783" y="385258"/>
                </a:cubicBezTo>
                <a:cubicBezTo>
                  <a:pt x="2224750" y="368984"/>
                  <a:pt x="2231843" y="347981"/>
                  <a:pt x="2230581" y="326637"/>
                </a:cubicBezTo>
                <a:cubicBezTo>
                  <a:pt x="2231813" y="305577"/>
                  <a:pt x="2224709" y="284872"/>
                  <a:pt x="2210783" y="268939"/>
                </a:cubicBezTo>
                <a:cubicBezTo>
                  <a:pt x="2196795" y="255041"/>
                  <a:pt x="2178457" y="248089"/>
                  <a:pt x="2160117" y="248083"/>
                </a:cubicBezTo>
                <a:close/>
                <a:moveTo>
                  <a:pt x="2776459" y="160913"/>
                </a:moveTo>
                <a:lnTo>
                  <a:pt x="2893911" y="160913"/>
                </a:lnTo>
                <a:lnTo>
                  <a:pt x="2893911" y="493610"/>
                </a:lnTo>
                <a:lnTo>
                  <a:pt x="2776459" y="493610"/>
                </a:lnTo>
                <a:close/>
                <a:moveTo>
                  <a:pt x="449487" y="160913"/>
                </a:moveTo>
                <a:lnTo>
                  <a:pt x="566950" y="160913"/>
                </a:lnTo>
                <a:lnTo>
                  <a:pt x="566950" y="327861"/>
                </a:lnTo>
                <a:cubicBezTo>
                  <a:pt x="565336" y="347149"/>
                  <a:pt x="570346" y="366411"/>
                  <a:pt x="581163" y="382511"/>
                </a:cubicBezTo>
                <a:cubicBezTo>
                  <a:pt x="591507" y="394357"/>
                  <a:pt x="606837" y="400715"/>
                  <a:pt x="622594" y="399696"/>
                </a:cubicBezTo>
                <a:cubicBezTo>
                  <a:pt x="639871" y="400235"/>
                  <a:pt x="656504" y="393158"/>
                  <a:pt x="668025" y="380364"/>
                </a:cubicBezTo>
                <a:cubicBezTo>
                  <a:pt x="681077" y="363459"/>
                  <a:pt x="687356" y="342350"/>
                  <a:pt x="685647" y="321117"/>
                </a:cubicBezTo>
                <a:lnTo>
                  <a:pt x="685647" y="160913"/>
                </a:lnTo>
                <a:lnTo>
                  <a:pt x="803111" y="160913"/>
                </a:lnTo>
                <a:lnTo>
                  <a:pt x="803111" y="493610"/>
                </a:lnTo>
                <a:lnTo>
                  <a:pt x="691207" y="493610"/>
                </a:lnTo>
                <a:lnTo>
                  <a:pt x="691207" y="458018"/>
                </a:lnTo>
                <a:cubicBezTo>
                  <a:pt x="678911" y="471470"/>
                  <a:pt x="663688" y="481960"/>
                  <a:pt x="646694" y="488690"/>
                </a:cubicBezTo>
                <a:cubicBezTo>
                  <a:pt x="629214" y="495688"/>
                  <a:pt x="610526" y="499234"/>
                  <a:pt x="591679" y="499130"/>
                </a:cubicBezTo>
                <a:cubicBezTo>
                  <a:pt x="553374" y="501014"/>
                  <a:pt x="515961" y="487261"/>
                  <a:pt x="488126" y="461065"/>
                </a:cubicBezTo>
                <a:cubicBezTo>
                  <a:pt x="460196" y="429780"/>
                  <a:pt x="446252" y="388577"/>
                  <a:pt x="449487" y="346894"/>
                </a:cubicBezTo>
                <a:close/>
                <a:moveTo>
                  <a:pt x="1460265" y="160913"/>
                </a:moveTo>
                <a:lnTo>
                  <a:pt x="1577729" y="160913"/>
                </a:lnTo>
                <a:lnTo>
                  <a:pt x="1577729" y="493610"/>
                </a:lnTo>
                <a:lnTo>
                  <a:pt x="1460265" y="493610"/>
                </a:lnTo>
                <a:close/>
                <a:moveTo>
                  <a:pt x="1797198" y="155395"/>
                </a:moveTo>
                <a:cubicBezTo>
                  <a:pt x="1821496" y="155389"/>
                  <a:pt x="1845731" y="157858"/>
                  <a:pt x="1869521" y="162763"/>
                </a:cubicBezTo>
                <a:cubicBezTo>
                  <a:pt x="1890469" y="166623"/>
                  <a:pt x="1910696" y="173657"/>
                  <a:pt x="1929492" y="183619"/>
                </a:cubicBezTo>
                <a:lnTo>
                  <a:pt x="1894249" y="262797"/>
                </a:lnTo>
                <a:cubicBezTo>
                  <a:pt x="1864778" y="246484"/>
                  <a:pt x="1831556" y="238024"/>
                  <a:pt x="1797815" y="238243"/>
                </a:cubicBezTo>
                <a:cubicBezTo>
                  <a:pt x="1783904" y="237430"/>
                  <a:pt x="1769982" y="239629"/>
                  <a:pt x="1757012" y="244689"/>
                </a:cubicBezTo>
                <a:cubicBezTo>
                  <a:pt x="1749661" y="247218"/>
                  <a:pt x="1744544" y="253866"/>
                  <a:pt x="1744019" y="261573"/>
                </a:cubicBezTo>
                <a:cubicBezTo>
                  <a:pt x="1744019" y="269366"/>
                  <a:pt x="1748761" y="274794"/>
                  <a:pt x="1758244" y="277859"/>
                </a:cubicBezTo>
                <a:cubicBezTo>
                  <a:pt x="1773652" y="282165"/>
                  <a:pt x="1789358" y="285337"/>
                  <a:pt x="1805235" y="287350"/>
                </a:cubicBezTo>
                <a:cubicBezTo>
                  <a:pt x="1828401" y="290522"/>
                  <a:pt x="1851324" y="295245"/>
                  <a:pt x="1873848" y="301487"/>
                </a:cubicBezTo>
                <a:cubicBezTo>
                  <a:pt x="1891970" y="306800"/>
                  <a:pt x="1908313" y="316870"/>
                  <a:pt x="1921153" y="330635"/>
                </a:cubicBezTo>
                <a:cubicBezTo>
                  <a:pt x="1935368" y="347030"/>
                  <a:pt x="1942576" y="368288"/>
                  <a:pt x="1941240" y="389881"/>
                </a:cubicBezTo>
                <a:cubicBezTo>
                  <a:pt x="1941423" y="410210"/>
                  <a:pt x="1934666" y="430001"/>
                  <a:pt x="1922071" y="446030"/>
                </a:cubicBezTo>
                <a:cubicBezTo>
                  <a:pt x="1907271" y="464035"/>
                  <a:pt x="1887671" y="477545"/>
                  <a:pt x="1865509" y="485019"/>
                </a:cubicBezTo>
                <a:cubicBezTo>
                  <a:pt x="1836627" y="495076"/>
                  <a:pt x="1806149" y="499858"/>
                  <a:pt x="1775552" y="499131"/>
                </a:cubicBezTo>
                <a:cubicBezTo>
                  <a:pt x="1747662" y="499147"/>
                  <a:pt x="1719865" y="495953"/>
                  <a:pt x="1692716" y="489614"/>
                </a:cubicBezTo>
                <a:lnTo>
                  <a:pt x="1692716" y="489614"/>
                </a:lnTo>
                <a:cubicBezTo>
                  <a:pt x="1669667" y="484889"/>
                  <a:pt x="1647537" y="476497"/>
                  <a:pt x="1627185" y="464762"/>
                </a:cubicBezTo>
                <a:lnTo>
                  <a:pt x="1662416" y="384960"/>
                </a:lnTo>
                <a:cubicBezTo>
                  <a:pt x="1679332" y="395069"/>
                  <a:pt x="1697670" y="402621"/>
                  <a:pt x="1716827" y="407365"/>
                </a:cubicBezTo>
                <a:cubicBezTo>
                  <a:pt x="1737190" y="412803"/>
                  <a:pt x="1758178" y="415590"/>
                  <a:pt x="1779264" y="415657"/>
                </a:cubicBezTo>
                <a:cubicBezTo>
                  <a:pt x="1793026" y="416506"/>
                  <a:pt x="1806815" y="414516"/>
                  <a:pt x="1819765" y="409813"/>
                </a:cubicBezTo>
                <a:cubicBezTo>
                  <a:pt x="1826906" y="407208"/>
                  <a:pt x="1831695" y="400506"/>
                  <a:pt x="1831814" y="392953"/>
                </a:cubicBezTo>
                <a:cubicBezTo>
                  <a:pt x="1831814" y="385585"/>
                  <a:pt x="1826971" y="380365"/>
                  <a:pt x="1817286" y="377292"/>
                </a:cubicBezTo>
                <a:cubicBezTo>
                  <a:pt x="1802190" y="373134"/>
                  <a:pt x="1786789" y="370153"/>
                  <a:pt x="1771226" y="368375"/>
                </a:cubicBezTo>
                <a:cubicBezTo>
                  <a:pt x="1748154" y="365842"/>
                  <a:pt x="1725315" y="361533"/>
                  <a:pt x="1702915" y="355487"/>
                </a:cubicBezTo>
                <a:cubicBezTo>
                  <a:pt x="1684321" y="350279"/>
                  <a:pt x="1667529" y="340091"/>
                  <a:pt x="1654377" y="326039"/>
                </a:cubicBezTo>
                <a:cubicBezTo>
                  <a:pt x="1639943" y="309387"/>
                  <a:pt x="1632623" y="287799"/>
                  <a:pt x="1633976" y="265869"/>
                </a:cubicBezTo>
                <a:cubicBezTo>
                  <a:pt x="1633729" y="245339"/>
                  <a:pt x="1640485" y="225330"/>
                  <a:pt x="1653145" y="209096"/>
                </a:cubicBezTo>
                <a:cubicBezTo>
                  <a:pt x="1667812" y="191154"/>
                  <a:pt x="1687167" y="177562"/>
                  <a:pt x="1709091" y="169807"/>
                </a:cubicBezTo>
                <a:cubicBezTo>
                  <a:pt x="1737292" y="159568"/>
                  <a:pt x="1767179" y="154678"/>
                  <a:pt x="1797198" y="155395"/>
                </a:cubicBezTo>
                <a:close/>
                <a:moveTo>
                  <a:pt x="164498" y="155394"/>
                </a:moveTo>
                <a:cubicBezTo>
                  <a:pt x="201687" y="152594"/>
                  <a:pt x="238124" y="166838"/>
                  <a:pt x="263410" y="194059"/>
                </a:cubicBezTo>
                <a:lnTo>
                  <a:pt x="263410" y="160913"/>
                </a:lnTo>
                <a:lnTo>
                  <a:pt x="375302" y="160913"/>
                </a:lnTo>
                <a:lnTo>
                  <a:pt x="375302" y="612701"/>
                </a:lnTo>
                <a:lnTo>
                  <a:pt x="257838" y="612701"/>
                </a:lnTo>
                <a:lnTo>
                  <a:pt x="257838" y="464137"/>
                </a:lnTo>
                <a:cubicBezTo>
                  <a:pt x="233057" y="488303"/>
                  <a:pt x="199181" y="501003"/>
                  <a:pt x="164498" y="499129"/>
                </a:cubicBezTo>
                <a:cubicBezTo>
                  <a:pt x="135382" y="499494"/>
                  <a:pt x="106690" y="492186"/>
                  <a:pt x="81347" y="477949"/>
                </a:cubicBezTo>
                <a:cubicBezTo>
                  <a:pt x="56321" y="463761"/>
                  <a:pt x="35768" y="442935"/>
                  <a:pt x="21992" y="417803"/>
                </a:cubicBezTo>
                <a:cubicBezTo>
                  <a:pt x="6907" y="390017"/>
                  <a:pt x="-655" y="358820"/>
                  <a:pt x="45" y="327262"/>
                </a:cubicBezTo>
                <a:cubicBezTo>
                  <a:pt x="-652" y="295704"/>
                  <a:pt x="6910" y="264507"/>
                  <a:pt x="21992" y="236720"/>
                </a:cubicBezTo>
                <a:cubicBezTo>
                  <a:pt x="35782" y="211592"/>
                  <a:pt x="56330" y="190761"/>
                  <a:pt x="81347" y="176550"/>
                </a:cubicBezTo>
                <a:cubicBezTo>
                  <a:pt x="106696" y="162332"/>
                  <a:pt x="135386" y="155033"/>
                  <a:pt x="164498" y="155394"/>
                </a:cubicBezTo>
                <a:close/>
                <a:moveTo>
                  <a:pt x="3112765" y="155393"/>
                </a:moveTo>
                <a:cubicBezTo>
                  <a:pt x="3158420" y="152260"/>
                  <a:pt x="3203670" y="165669"/>
                  <a:pt x="3240129" y="193134"/>
                </a:cubicBezTo>
                <a:cubicBezTo>
                  <a:pt x="3271416" y="223271"/>
                  <a:pt x="3287507" y="265712"/>
                  <a:pt x="3284000" y="308853"/>
                </a:cubicBezTo>
                <a:lnTo>
                  <a:pt x="3284000" y="493610"/>
                </a:lnTo>
                <a:lnTo>
                  <a:pt x="3174598" y="493610"/>
                </a:lnTo>
                <a:lnTo>
                  <a:pt x="3174598" y="450649"/>
                </a:lnTo>
                <a:cubicBezTo>
                  <a:pt x="3157693" y="482970"/>
                  <a:pt x="3124714" y="499130"/>
                  <a:pt x="3075661" y="499130"/>
                </a:cubicBezTo>
                <a:cubicBezTo>
                  <a:pt x="3052471" y="499701"/>
                  <a:pt x="3029448" y="495092"/>
                  <a:pt x="3008294" y="485642"/>
                </a:cubicBezTo>
                <a:cubicBezTo>
                  <a:pt x="2990719" y="477836"/>
                  <a:pt x="2975796" y="465145"/>
                  <a:pt x="2965327" y="449100"/>
                </a:cubicBezTo>
                <a:cubicBezTo>
                  <a:pt x="2955511" y="433355"/>
                  <a:pt x="2950464" y="415138"/>
                  <a:pt x="2950787" y="396623"/>
                </a:cubicBezTo>
                <a:cubicBezTo>
                  <a:pt x="2949551" y="367595"/>
                  <a:pt x="2963300" y="339942"/>
                  <a:pt x="2987262" y="323265"/>
                </a:cubicBezTo>
                <a:cubicBezTo>
                  <a:pt x="3021226" y="303415"/>
                  <a:pt x="3060478" y="294319"/>
                  <a:pt x="3099783" y="297189"/>
                </a:cubicBezTo>
                <a:lnTo>
                  <a:pt x="3166547" y="297189"/>
                </a:lnTo>
                <a:cubicBezTo>
                  <a:pt x="3164484" y="261995"/>
                  <a:pt x="3140788" y="244395"/>
                  <a:pt x="3095457" y="244387"/>
                </a:cubicBezTo>
                <a:cubicBezTo>
                  <a:pt x="3078876" y="244473"/>
                  <a:pt x="3062404" y="247058"/>
                  <a:pt x="3046605" y="252055"/>
                </a:cubicBezTo>
                <a:cubicBezTo>
                  <a:pt x="3031415" y="256525"/>
                  <a:pt x="3017171" y="263703"/>
                  <a:pt x="3004570" y="273236"/>
                </a:cubicBezTo>
                <a:lnTo>
                  <a:pt x="2965000" y="194058"/>
                </a:lnTo>
                <a:cubicBezTo>
                  <a:pt x="2985782" y="180821"/>
                  <a:pt x="3008670" y="171169"/>
                  <a:pt x="3032694" y="165509"/>
                </a:cubicBezTo>
                <a:cubicBezTo>
                  <a:pt x="3058852" y="158820"/>
                  <a:pt x="3085753" y="155421"/>
                  <a:pt x="3112765" y="155393"/>
                </a:cubicBezTo>
                <a:close/>
                <a:moveTo>
                  <a:pt x="2574912" y="155393"/>
                </a:moveTo>
                <a:cubicBezTo>
                  <a:pt x="2609285" y="154497"/>
                  <a:pt x="2643259" y="162870"/>
                  <a:pt x="2673221" y="179621"/>
                </a:cubicBezTo>
                <a:cubicBezTo>
                  <a:pt x="2699905" y="194762"/>
                  <a:pt x="2720610" y="218465"/>
                  <a:pt x="2731934" y="246835"/>
                </a:cubicBezTo>
                <a:lnTo>
                  <a:pt x="2641072" y="292893"/>
                </a:lnTo>
                <a:cubicBezTo>
                  <a:pt x="2630078" y="265845"/>
                  <a:pt x="2603660" y="248120"/>
                  <a:pt x="2574283" y="248082"/>
                </a:cubicBezTo>
                <a:cubicBezTo>
                  <a:pt x="2554708" y="247499"/>
                  <a:pt x="2535777" y="255060"/>
                  <a:pt x="2522060" y="268938"/>
                </a:cubicBezTo>
                <a:cubicBezTo>
                  <a:pt x="2507580" y="284598"/>
                  <a:pt x="2500103" y="305412"/>
                  <a:pt x="2501332" y="326636"/>
                </a:cubicBezTo>
                <a:cubicBezTo>
                  <a:pt x="2500070" y="348142"/>
                  <a:pt x="2507535" y="369254"/>
                  <a:pt x="2522060" y="385257"/>
                </a:cubicBezTo>
                <a:cubicBezTo>
                  <a:pt x="2535679" y="399316"/>
                  <a:pt x="2554646" y="407009"/>
                  <a:pt x="2574283" y="406438"/>
                </a:cubicBezTo>
                <a:cubicBezTo>
                  <a:pt x="2603659" y="406401"/>
                  <a:pt x="2630077" y="388677"/>
                  <a:pt x="2641072" y="361629"/>
                </a:cubicBezTo>
                <a:lnTo>
                  <a:pt x="2731934" y="407662"/>
                </a:lnTo>
                <a:cubicBezTo>
                  <a:pt x="2720625" y="436041"/>
                  <a:pt x="2699916" y="459747"/>
                  <a:pt x="2673221" y="474876"/>
                </a:cubicBezTo>
                <a:cubicBezTo>
                  <a:pt x="2643266" y="491646"/>
                  <a:pt x="2609289" y="500028"/>
                  <a:pt x="2574913" y="499129"/>
                </a:cubicBezTo>
                <a:cubicBezTo>
                  <a:pt x="2540434" y="499721"/>
                  <a:pt x="2506311" y="492143"/>
                  <a:pt x="2475371" y="477025"/>
                </a:cubicBezTo>
                <a:lnTo>
                  <a:pt x="2475371" y="477025"/>
                </a:lnTo>
                <a:cubicBezTo>
                  <a:pt x="2391978" y="436588"/>
                  <a:pt x="2357389" y="336683"/>
                  <a:pt x="2398115" y="253881"/>
                </a:cubicBezTo>
                <a:cubicBezTo>
                  <a:pt x="2414543" y="220481"/>
                  <a:pt x="2441733" y="193484"/>
                  <a:pt x="2475371" y="177173"/>
                </a:cubicBezTo>
                <a:cubicBezTo>
                  <a:pt x="2506374" y="162266"/>
                  <a:pt x="2540471" y="154805"/>
                  <a:pt x="2574912" y="155393"/>
                </a:cubicBezTo>
                <a:close/>
                <a:moveTo>
                  <a:pt x="2160246" y="155393"/>
                </a:moveTo>
                <a:cubicBezTo>
                  <a:pt x="2193577" y="155393"/>
                  <a:pt x="2226909" y="162653"/>
                  <a:pt x="2257774" y="177173"/>
                </a:cubicBezTo>
                <a:cubicBezTo>
                  <a:pt x="2285547" y="190734"/>
                  <a:pt x="2308905" y="211797"/>
                  <a:pt x="2325166" y="237943"/>
                </a:cubicBezTo>
                <a:cubicBezTo>
                  <a:pt x="2374590" y="316971"/>
                  <a:pt x="2350135" y="420818"/>
                  <a:pt x="2270543" y="469892"/>
                </a:cubicBezTo>
                <a:cubicBezTo>
                  <a:pt x="2266392" y="472451"/>
                  <a:pt x="2262132" y="474831"/>
                  <a:pt x="2257774" y="477025"/>
                </a:cubicBezTo>
                <a:cubicBezTo>
                  <a:pt x="2196258" y="506499"/>
                  <a:pt x="2124560" y="506499"/>
                  <a:pt x="2063044" y="477025"/>
                </a:cubicBezTo>
                <a:lnTo>
                  <a:pt x="2063044" y="477025"/>
                </a:lnTo>
                <a:cubicBezTo>
                  <a:pt x="2005623" y="448810"/>
                  <a:pt x="1969746" y="390239"/>
                  <a:pt x="1970924" y="326637"/>
                </a:cubicBezTo>
                <a:cubicBezTo>
                  <a:pt x="1969939" y="263410"/>
                  <a:pt x="2005655" y="205254"/>
                  <a:pt x="2062717" y="177173"/>
                </a:cubicBezTo>
                <a:cubicBezTo>
                  <a:pt x="2093582" y="162653"/>
                  <a:pt x="2126914" y="155393"/>
                  <a:pt x="2160246" y="155393"/>
                </a:cubicBezTo>
                <a:close/>
                <a:moveTo>
                  <a:pt x="1021335" y="155392"/>
                </a:moveTo>
                <a:cubicBezTo>
                  <a:pt x="1066991" y="152257"/>
                  <a:pt x="1112243" y="165666"/>
                  <a:pt x="1148701" y="193133"/>
                </a:cubicBezTo>
                <a:cubicBezTo>
                  <a:pt x="1179992" y="223268"/>
                  <a:pt x="1196087" y="265709"/>
                  <a:pt x="1192584" y="308853"/>
                </a:cubicBezTo>
                <a:lnTo>
                  <a:pt x="1192584" y="493609"/>
                </a:lnTo>
                <a:lnTo>
                  <a:pt x="1083170" y="493609"/>
                </a:lnTo>
                <a:lnTo>
                  <a:pt x="1083170" y="450648"/>
                </a:lnTo>
                <a:cubicBezTo>
                  <a:pt x="1066265" y="482968"/>
                  <a:pt x="1033291" y="499128"/>
                  <a:pt x="984245" y="499128"/>
                </a:cubicBezTo>
                <a:cubicBezTo>
                  <a:pt x="961052" y="499698"/>
                  <a:pt x="938025" y="495089"/>
                  <a:pt x="916866" y="485641"/>
                </a:cubicBezTo>
                <a:cubicBezTo>
                  <a:pt x="899293" y="477831"/>
                  <a:pt x="884371" y="465140"/>
                  <a:pt x="873899" y="449099"/>
                </a:cubicBezTo>
                <a:cubicBezTo>
                  <a:pt x="864093" y="433350"/>
                  <a:pt x="859050" y="415135"/>
                  <a:pt x="859371" y="396622"/>
                </a:cubicBezTo>
                <a:cubicBezTo>
                  <a:pt x="858135" y="367593"/>
                  <a:pt x="871885" y="339941"/>
                  <a:pt x="895846" y="323264"/>
                </a:cubicBezTo>
                <a:cubicBezTo>
                  <a:pt x="929805" y="303412"/>
                  <a:pt x="969054" y="294315"/>
                  <a:pt x="1008355" y="297187"/>
                </a:cubicBezTo>
                <a:lnTo>
                  <a:pt x="1075131" y="297187"/>
                </a:lnTo>
                <a:cubicBezTo>
                  <a:pt x="1073055" y="261994"/>
                  <a:pt x="1049354" y="244393"/>
                  <a:pt x="1004028" y="244385"/>
                </a:cubicBezTo>
                <a:cubicBezTo>
                  <a:pt x="987451" y="244471"/>
                  <a:pt x="970983" y="247057"/>
                  <a:pt x="955188" y="252054"/>
                </a:cubicBezTo>
                <a:cubicBezTo>
                  <a:pt x="939997" y="256519"/>
                  <a:pt x="925752" y="263696"/>
                  <a:pt x="913154" y="273234"/>
                </a:cubicBezTo>
                <a:lnTo>
                  <a:pt x="873584" y="194057"/>
                </a:lnTo>
                <a:cubicBezTo>
                  <a:pt x="894364" y="180816"/>
                  <a:pt x="917252" y="171163"/>
                  <a:pt x="941277" y="165508"/>
                </a:cubicBezTo>
                <a:cubicBezTo>
                  <a:pt x="967431" y="158818"/>
                  <a:pt x="994328" y="155420"/>
                  <a:pt x="1021335" y="155392"/>
                </a:cubicBezTo>
                <a:close/>
                <a:moveTo>
                  <a:pt x="3358183" y="38150"/>
                </a:moveTo>
                <a:lnTo>
                  <a:pt x="3475660" y="38150"/>
                </a:lnTo>
                <a:lnTo>
                  <a:pt x="3475660" y="493610"/>
                </a:lnTo>
                <a:lnTo>
                  <a:pt x="3358183" y="493610"/>
                </a:lnTo>
                <a:close/>
                <a:moveTo>
                  <a:pt x="1266767" y="38150"/>
                </a:moveTo>
                <a:lnTo>
                  <a:pt x="1384231" y="38150"/>
                </a:lnTo>
                <a:lnTo>
                  <a:pt x="1384231" y="493610"/>
                </a:lnTo>
                <a:lnTo>
                  <a:pt x="1266767" y="493610"/>
                </a:lnTo>
                <a:close/>
                <a:moveTo>
                  <a:pt x="2835198" y="84"/>
                </a:moveTo>
                <a:cubicBezTo>
                  <a:pt x="2854003" y="-789"/>
                  <a:pt x="2872477" y="5219"/>
                  <a:pt x="2887119" y="16969"/>
                </a:cubicBezTo>
                <a:cubicBezTo>
                  <a:pt x="2900026" y="27628"/>
                  <a:pt x="2907310" y="43566"/>
                  <a:pt x="2906891" y="60230"/>
                </a:cubicBezTo>
                <a:cubicBezTo>
                  <a:pt x="2907345" y="77610"/>
                  <a:pt x="2900121" y="94318"/>
                  <a:pt x="2887119" y="105963"/>
                </a:cubicBezTo>
                <a:cubicBezTo>
                  <a:pt x="2872823" y="118442"/>
                  <a:pt x="2854212" y="124933"/>
                  <a:pt x="2835198" y="124071"/>
                </a:cubicBezTo>
                <a:cubicBezTo>
                  <a:pt x="2816231" y="124943"/>
                  <a:pt x="2797647" y="118580"/>
                  <a:pt x="2783251" y="106288"/>
                </a:cubicBezTo>
                <a:cubicBezTo>
                  <a:pt x="2758667" y="84233"/>
                  <a:pt x="2756745" y="46566"/>
                  <a:pt x="2778957" y="22157"/>
                </a:cubicBezTo>
                <a:cubicBezTo>
                  <a:pt x="2780315" y="20664"/>
                  <a:pt x="2781748" y="19241"/>
                  <a:pt x="2783251" y="17893"/>
                </a:cubicBezTo>
                <a:cubicBezTo>
                  <a:pt x="2797643" y="5592"/>
                  <a:pt x="2816228" y="-779"/>
                  <a:pt x="2835198" y="84"/>
                </a:cubicBezTo>
                <a:close/>
                <a:moveTo>
                  <a:pt x="1519003" y="84"/>
                </a:moveTo>
                <a:cubicBezTo>
                  <a:pt x="1537809" y="-794"/>
                  <a:pt x="1556285" y="5215"/>
                  <a:pt x="1570924" y="16969"/>
                </a:cubicBezTo>
                <a:cubicBezTo>
                  <a:pt x="1583839" y="27623"/>
                  <a:pt x="1591129" y="43563"/>
                  <a:pt x="1590709" y="60229"/>
                </a:cubicBezTo>
                <a:cubicBezTo>
                  <a:pt x="1591165" y="77613"/>
                  <a:pt x="1583936" y="94324"/>
                  <a:pt x="1570924" y="105964"/>
                </a:cubicBezTo>
                <a:cubicBezTo>
                  <a:pt x="1556631" y="118446"/>
                  <a:pt x="1538018" y="124938"/>
                  <a:pt x="1519003" y="124072"/>
                </a:cubicBezTo>
                <a:cubicBezTo>
                  <a:pt x="1500040" y="124943"/>
                  <a:pt x="1481460" y="118580"/>
                  <a:pt x="1467069" y="106288"/>
                </a:cubicBezTo>
                <a:cubicBezTo>
                  <a:pt x="1442485" y="84253"/>
                  <a:pt x="1440546" y="46603"/>
                  <a:pt x="1462738" y="22193"/>
                </a:cubicBezTo>
                <a:cubicBezTo>
                  <a:pt x="1464107" y="20688"/>
                  <a:pt x="1465553" y="19252"/>
                  <a:pt x="1467069" y="17893"/>
                </a:cubicBezTo>
                <a:cubicBezTo>
                  <a:pt x="1481457" y="5592"/>
                  <a:pt x="1500037" y="-779"/>
                  <a:pt x="1519003" y="84"/>
                </a:cubicBezTo>
                <a:close/>
              </a:path>
            </a:pathLst>
          </a:custGeom>
          <a:solidFill>
            <a:schemeClr val="tx1"/>
          </a:solidFill>
          <a:ln w="118527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400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F9ED5361-D0D4-4675-8642-AD0727B4D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6424847"/>
            <a:ext cx="40322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EC288C-231A-410C-862F-6ABBF6280EC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58801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u_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1D3783B-FCBA-CD49-86C3-1473B6AD9091}"/>
              </a:ext>
            </a:extLst>
          </p:cNvPr>
          <p:cNvSpPr/>
          <p:nvPr userDrawn="1"/>
        </p:nvSpPr>
        <p:spPr>
          <a:xfrm>
            <a:off x="4915626" y="0"/>
            <a:ext cx="7276377" cy="6858000"/>
          </a:xfrm>
          <a:prstGeom prst="rect">
            <a:avLst/>
          </a:pr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6544B48-D926-B64A-9485-338B4B15B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AB90F7-642D-4B4E-86FC-265CCD55DAA3}"/>
              </a:ext>
            </a:extLst>
          </p:cNvPr>
          <p:cNvSpPr/>
          <p:nvPr userDrawn="1"/>
        </p:nvSpPr>
        <p:spPr>
          <a:xfrm rot="16200000">
            <a:off x="-3227010" y="3227012"/>
            <a:ext cx="6858003" cy="40397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981F8ED-8B2D-D64C-A076-C1EA2B6C4608}"/>
              </a:ext>
            </a:extLst>
          </p:cNvPr>
          <p:cNvSpPr/>
          <p:nvPr userDrawn="1"/>
        </p:nvSpPr>
        <p:spPr>
          <a:xfrm>
            <a:off x="11788029" y="6369789"/>
            <a:ext cx="403972" cy="48821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8" name="Graphique 19">
            <a:extLst>
              <a:ext uri="{FF2B5EF4-FFF2-40B4-BE49-F238E27FC236}">
                <a16:creationId xmlns:a16="http://schemas.microsoft.com/office/drawing/2014/main" id="{74E25B59-9777-C642-8EF3-5C170BFF6D93}"/>
              </a:ext>
            </a:extLst>
          </p:cNvPr>
          <p:cNvSpPr/>
          <p:nvPr userDrawn="1"/>
        </p:nvSpPr>
        <p:spPr>
          <a:xfrm rot="16200000">
            <a:off x="11905623" y="6561853"/>
            <a:ext cx="168784" cy="104083"/>
          </a:xfrm>
          <a:custGeom>
            <a:avLst/>
            <a:gdLst>
              <a:gd name="connsiteX0" fmla="*/ 149093 w 168784"/>
              <a:gd name="connsiteY0" fmla="*/ 0 h 104083"/>
              <a:gd name="connsiteX1" fmla="*/ 84392 w 168784"/>
              <a:gd name="connsiteY1" fmla="*/ 64701 h 104083"/>
              <a:gd name="connsiteX2" fmla="*/ 19691 w 168784"/>
              <a:gd name="connsiteY2" fmla="*/ 0 h 104083"/>
              <a:gd name="connsiteX3" fmla="*/ 0 w 168784"/>
              <a:gd name="connsiteY3" fmla="*/ 19691 h 104083"/>
              <a:gd name="connsiteX4" fmla="*/ 84392 w 168784"/>
              <a:gd name="connsiteY4" fmla="*/ 104083 h 104083"/>
              <a:gd name="connsiteX5" fmla="*/ 168784 w 168784"/>
              <a:gd name="connsiteY5" fmla="*/ 19691 h 10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784" h="104083">
                <a:moveTo>
                  <a:pt x="149093" y="0"/>
                </a:moveTo>
                <a:lnTo>
                  <a:pt x="84392" y="64701"/>
                </a:lnTo>
                <a:lnTo>
                  <a:pt x="19691" y="0"/>
                </a:lnTo>
                <a:lnTo>
                  <a:pt x="0" y="19691"/>
                </a:lnTo>
                <a:lnTo>
                  <a:pt x="84392" y="104083"/>
                </a:lnTo>
                <a:lnTo>
                  <a:pt x="168784" y="19691"/>
                </a:lnTo>
                <a:close/>
              </a:path>
            </a:pathLst>
          </a:custGeom>
          <a:solidFill>
            <a:schemeClr val="bg1"/>
          </a:solidFill>
          <a:ln w="529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400"/>
          </a:p>
        </p:txBody>
      </p:sp>
      <p:sp>
        <p:nvSpPr>
          <p:cNvPr id="19" name="Forme libre 35">
            <a:extLst>
              <a:ext uri="{FF2B5EF4-FFF2-40B4-BE49-F238E27FC236}">
                <a16:creationId xmlns:a16="http://schemas.microsoft.com/office/drawing/2014/main" id="{05508109-24BE-B544-896C-25A0EFD5F24C}"/>
              </a:ext>
            </a:extLst>
          </p:cNvPr>
          <p:cNvSpPr>
            <a:spLocks noChangeAspect="1"/>
          </p:cNvSpPr>
          <p:nvPr userDrawn="1"/>
        </p:nvSpPr>
        <p:spPr>
          <a:xfrm>
            <a:off x="10647162" y="6516532"/>
            <a:ext cx="1031033" cy="181755"/>
          </a:xfrm>
          <a:custGeom>
            <a:avLst/>
            <a:gdLst>
              <a:gd name="connsiteX0" fmla="*/ 3115860 w 3475660"/>
              <a:gd name="connsiteY0" fmla="*/ 357959 h 612701"/>
              <a:gd name="connsiteX1" fmla="*/ 3064542 w 3475660"/>
              <a:gd name="connsiteY1" fmla="*/ 391703 h 612701"/>
              <a:gd name="connsiteX2" fmla="*/ 3076290 w 3475660"/>
              <a:gd name="connsiteY2" fmla="*/ 416256 h 612701"/>
              <a:gd name="connsiteX3" fmla="*/ 3108439 w 3475660"/>
              <a:gd name="connsiteY3" fmla="*/ 425473 h 612701"/>
              <a:gd name="connsiteX4" fmla="*/ 3144285 w 3475660"/>
              <a:gd name="connsiteY4" fmla="*/ 415656 h 612701"/>
              <a:gd name="connsiteX5" fmla="*/ 3166548 w 3475660"/>
              <a:gd name="connsiteY5" fmla="*/ 386807 h 612701"/>
              <a:gd name="connsiteX6" fmla="*/ 3166548 w 3475660"/>
              <a:gd name="connsiteY6" fmla="*/ 357959 h 612701"/>
              <a:gd name="connsiteX7" fmla="*/ 1024432 w 3475660"/>
              <a:gd name="connsiteY7" fmla="*/ 357958 h 612701"/>
              <a:gd name="connsiteX8" fmla="*/ 973127 w 3475660"/>
              <a:gd name="connsiteY8" fmla="*/ 391702 h 612701"/>
              <a:gd name="connsiteX9" fmla="*/ 984862 w 3475660"/>
              <a:gd name="connsiteY9" fmla="*/ 416256 h 612701"/>
              <a:gd name="connsiteX10" fmla="*/ 1017010 w 3475660"/>
              <a:gd name="connsiteY10" fmla="*/ 425472 h 612701"/>
              <a:gd name="connsiteX11" fmla="*/ 1052870 w 3475660"/>
              <a:gd name="connsiteY11" fmla="*/ 415655 h 612701"/>
              <a:gd name="connsiteX12" fmla="*/ 1052870 w 3475660"/>
              <a:gd name="connsiteY12" fmla="*/ 415655 h 612701"/>
              <a:gd name="connsiteX13" fmla="*/ 1075133 w 3475660"/>
              <a:gd name="connsiteY13" fmla="*/ 386806 h 612701"/>
              <a:gd name="connsiteX14" fmla="*/ 1075133 w 3475660"/>
              <a:gd name="connsiteY14" fmla="*/ 357958 h 612701"/>
              <a:gd name="connsiteX15" fmla="*/ 189955 w 3475660"/>
              <a:gd name="connsiteY15" fmla="*/ 248088 h 612701"/>
              <a:gd name="connsiteX16" fmla="*/ 139565 w 3475660"/>
              <a:gd name="connsiteY16" fmla="*/ 268208 h 612701"/>
              <a:gd name="connsiteX17" fmla="*/ 138526 w 3475660"/>
              <a:gd name="connsiteY17" fmla="*/ 269239 h 612701"/>
              <a:gd name="connsiteX18" fmla="*/ 118741 w 3475660"/>
              <a:gd name="connsiteY18" fmla="*/ 327262 h 612701"/>
              <a:gd name="connsiteX19" fmla="*/ 138526 w 3475660"/>
              <a:gd name="connsiteY19" fmla="*/ 385258 h 612701"/>
              <a:gd name="connsiteX20" fmla="*/ 238792 w 3475660"/>
              <a:gd name="connsiteY20" fmla="*/ 386374 h 612701"/>
              <a:gd name="connsiteX21" fmla="*/ 239915 w 3475660"/>
              <a:gd name="connsiteY21" fmla="*/ 385258 h 612701"/>
              <a:gd name="connsiteX22" fmla="*/ 259700 w 3475660"/>
              <a:gd name="connsiteY22" fmla="*/ 327262 h 612701"/>
              <a:gd name="connsiteX23" fmla="*/ 239915 w 3475660"/>
              <a:gd name="connsiteY23" fmla="*/ 269239 h 612701"/>
              <a:gd name="connsiteX24" fmla="*/ 189955 w 3475660"/>
              <a:gd name="connsiteY24" fmla="*/ 248088 h 612701"/>
              <a:gd name="connsiteX25" fmla="*/ 2160117 w 3475660"/>
              <a:gd name="connsiteY25" fmla="*/ 248083 h 612701"/>
              <a:gd name="connsiteX26" fmla="*/ 2109437 w 3475660"/>
              <a:gd name="connsiteY26" fmla="*/ 268909 h 612701"/>
              <a:gd name="connsiteX27" fmla="*/ 2109406 w 3475660"/>
              <a:gd name="connsiteY27" fmla="*/ 268939 h 612701"/>
              <a:gd name="connsiteX28" fmla="*/ 2089608 w 3475660"/>
              <a:gd name="connsiteY28" fmla="*/ 326637 h 612701"/>
              <a:gd name="connsiteX29" fmla="*/ 2109406 w 3475660"/>
              <a:gd name="connsiteY29" fmla="*/ 385258 h 612701"/>
              <a:gd name="connsiteX30" fmla="*/ 2209651 w 3475660"/>
              <a:gd name="connsiteY30" fmla="*/ 386383 h 612701"/>
              <a:gd name="connsiteX31" fmla="*/ 2210783 w 3475660"/>
              <a:gd name="connsiteY31" fmla="*/ 385258 h 612701"/>
              <a:gd name="connsiteX32" fmla="*/ 2230581 w 3475660"/>
              <a:gd name="connsiteY32" fmla="*/ 326637 h 612701"/>
              <a:gd name="connsiteX33" fmla="*/ 2210783 w 3475660"/>
              <a:gd name="connsiteY33" fmla="*/ 268939 h 612701"/>
              <a:gd name="connsiteX34" fmla="*/ 2160117 w 3475660"/>
              <a:gd name="connsiteY34" fmla="*/ 248083 h 612701"/>
              <a:gd name="connsiteX35" fmla="*/ 2776459 w 3475660"/>
              <a:gd name="connsiteY35" fmla="*/ 160913 h 612701"/>
              <a:gd name="connsiteX36" fmla="*/ 2893911 w 3475660"/>
              <a:gd name="connsiteY36" fmla="*/ 160913 h 612701"/>
              <a:gd name="connsiteX37" fmla="*/ 2893911 w 3475660"/>
              <a:gd name="connsiteY37" fmla="*/ 493610 h 612701"/>
              <a:gd name="connsiteX38" fmla="*/ 2776459 w 3475660"/>
              <a:gd name="connsiteY38" fmla="*/ 493610 h 612701"/>
              <a:gd name="connsiteX39" fmla="*/ 449487 w 3475660"/>
              <a:gd name="connsiteY39" fmla="*/ 160913 h 612701"/>
              <a:gd name="connsiteX40" fmla="*/ 566950 w 3475660"/>
              <a:gd name="connsiteY40" fmla="*/ 160913 h 612701"/>
              <a:gd name="connsiteX41" fmla="*/ 566950 w 3475660"/>
              <a:gd name="connsiteY41" fmla="*/ 327861 h 612701"/>
              <a:gd name="connsiteX42" fmla="*/ 581163 w 3475660"/>
              <a:gd name="connsiteY42" fmla="*/ 382511 h 612701"/>
              <a:gd name="connsiteX43" fmla="*/ 622594 w 3475660"/>
              <a:gd name="connsiteY43" fmla="*/ 399696 h 612701"/>
              <a:gd name="connsiteX44" fmla="*/ 668025 w 3475660"/>
              <a:gd name="connsiteY44" fmla="*/ 380364 h 612701"/>
              <a:gd name="connsiteX45" fmla="*/ 685647 w 3475660"/>
              <a:gd name="connsiteY45" fmla="*/ 321117 h 612701"/>
              <a:gd name="connsiteX46" fmla="*/ 685647 w 3475660"/>
              <a:gd name="connsiteY46" fmla="*/ 160913 h 612701"/>
              <a:gd name="connsiteX47" fmla="*/ 803111 w 3475660"/>
              <a:gd name="connsiteY47" fmla="*/ 160913 h 612701"/>
              <a:gd name="connsiteX48" fmla="*/ 803111 w 3475660"/>
              <a:gd name="connsiteY48" fmla="*/ 493610 h 612701"/>
              <a:gd name="connsiteX49" fmla="*/ 691207 w 3475660"/>
              <a:gd name="connsiteY49" fmla="*/ 493610 h 612701"/>
              <a:gd name="connsiteX50" fmla="*/ 691207 w 3475660"/>
              <a:gd name="connsiteY50" fmla="*/ 458018 h 612701"/>
              <a:gd name="connsiteX51" fmla="*/ 646694 w 3475660"/>
              <a:gd name="connsiteY51" fmla="*/ 488690 h 612701"/>
              <a:gd name="connsiteX52" fmla="*/ 591679 w 3475660"/>
              <a:gd name="connsiteY52" fmla="*/ 499130 h 612701"/>
              <a:gd name="connsiteX53" fmla="*/ 488126 w 3475660"/>
              <a:gd name="connsiteY53" fmla="*/ 461065 h 612701"/>
              <a:gd name="connsiteX54" fmla="*/ 449487 w 3475660"/>
              <a:gd name="connsiteY54" fmla="*/ 346894 h 612701"/>
              <a:gd name="connsiteX55" fmla="*/ 1460265 w 3475660"/>
              <a:gd name="connsiteY55" fmla="*/ 160913 h 612701"/>
              <a:gd name="connsiteX56" fmla="*/ 1577729 w 3475660"/>
              <a:gd name="connsiteY56" fmla="*/ 160913 h 612701"/>
              <a:gd name="connsiteX57" fmla="*/ 1577729 w 3475660"/>
              <a:gd name="connsiteY57" fmla="*/ 493610 h 612701"/>
              <a:gd name="connsiteX58" fmla="*/ 1460265 w 3475660"/>
              <a:gd name="connsiteY58" fmla="*/ 493610 h 612701"/>
              <a:gd name="connsiteX59" fmla="*/ 1797198 w 3475660"/>
              <a:gd name="connsiteY59" fmla="*/ 155395 h 612701"/>
              <a:gd name="connsiteX60" fmla="*/ 1869521 w 3475660"/>
              <a:gd name="connsiteY60" fmla="*/ 162763 h 612701"/>
              <a:gd name="connsiteX61" fmla="*/ 1929492 w 3475660"/>
              <a:gd name="connsiteY61" fmla="*/ 183619 h 612701"/>
              <a:gd name="connsiteX62" fmla="*/ 1894249 w 3475660"/>
              <a:gd name="connsiteY62" fmla="*/ 262797 h 612701"/>
              <a:gd name="connsiteX63" fmla="*/ 1797815 w 3475660"/>
              <a:gd name="connsiteY63" fmla="*/ 238243 h 612701"/>
              <a:gd name="connsiteX64" fmla="*/ 1757012 w 3475660"/>
              <a:gd name="connsiteY64" fmla="*/ 244689 h 612701"/>
              <a:gd name="connsiteX65" fmla="*/ 1744019 w 3475660"/>
              <a:gd name="connsiteY65" fmla="*/ 261573 h 612701"/>
              <a:gd name="connsiteX66" fmla="*/ 1758244 w 3475660"/>
              <a:gd name="connsiteY66" fmla="*/ 277859 h 612701"/>
              <a:gd name="connsiteX67" fmla="*/ 1805235 w 3475660"/>
              <a:gd name="connsiteY67" fmla="*/ 287350 h 612701"/>
              <a:gd name="connsiteX68" fmla="*/ 1873848 w 3475660"/>
              <a:gd name="connsiteY68" fmla="*/ 301487 h 612701"/>
              <a:gd name="connsiteX69" fmla="*/ 1921153 w 3475660"/>
              <a:gd name="connsiteY69" fmla="*/ 330635 h 612701"/>
              <a:gd name="connsiteX70" fmla="*/ 1941240 w 3475660"/>
              <a:gd name="connsiteY70" fmla="*/ 389881 h 612701"/>
              <a:gd name="connsiteX71" fmla="*/ 1922071 w 3475660"/>
              <a:gd name="connsiteY71" fmla="*/ 446030 h 612701"/>
              <a:gd name="connsiteX72" fmla="*/ 1865509 w 3475660"/>
              <a:gd name="connsiteY72" fmla="*/ 485019 h 612701"/>
              <a:gd name="connsiteX73" fmla="*/ 1775552 w 3475660"/>
              <a:gd name="connsiteY73" fmla="*/ 499131 h 612701"/>
              <a:gd name="connsiteX74" fmla="*/ 1692716 w 3475660"/>
              <a:gd name="connsiteY74" fmla="*/ 489614 h 612701"/>
              <a:gd name="connsiteX75" fmla="*/ 1692716 w 3475660"/>
              <a:gd name="connsiteY75" fmla="*/ 489614 h 612701"/>
              <a:gd name="connsiteX76" fmla="*/ 1627185 w 3475660"/>
              <a:gd name="connsiteY76" fmla="*/ 464762 h 612701"/>
              <a:gd name="connsiteX77" fmla="*/ 1662416 w 3475660"/>
              <a:gd name="connsiteY77" fmla="*/ 384960 h 612701"/>
              <a:gd name="connsiteX78" fmla="*/ 1716827 w 3475660"/>
              <a:gd name="connsiteY78" fmla="*/ 407365 h 612701"/>
              <a:gd name="connsiteX79" fmla="*/ 1779264 w 3475660"/>
              <a:gd name="connsiteY79" fmla="*/ 415657 h 612701"/>
              <a:gd name="connsiteX80" fmla="*/ 1819765 w 3475660"/>
              <a:gd name="connsiteY80" fmla="*/ 409813 h 612701"/>
              <a:gd name="connsiteX81" fmla="*/ 1831814 w 3475660"/>
              <a:gd name="connsiteY81" fmla="*/ 392953 h 612701"/>
              <a:gd name="connsiteX82" fmla="*/ 1817286 w 3475660"/>
              <a:gd name="connsiteY82" fmla="*/ 377292 h 612701"/>
              <a:gd name="connsiteX83" fmla="*/ 1771226 w 3475660"/>
              <a:gd name="connsiteY83" fmla="*/ 368375 h 612701"/>
              <a:gd name="connsiteX84" fmla="*/ 1702915 w 3475660"/>
              <a:gd name="connsiteY84" fmla="*/ 355487 h 612701"/>
              <a:gd name="connsiteX85" fmla="*/ 1654377 w 3475660"/>
              <a:gd name="connsiteY85" fmla="*/ 326039 h 612701"/>
              <a:gd name="connsiteX86" fmla="*/ 1633976 w 3475660"/>
              <a:gd name="connsiteY86" fmla="*/ 265869 h 612701"/>
              <a:gd name="connsiteX87" fmla="*/ 1653145 w 3475660"/>
              <a:gd name="connsiteY87" fmla="*/ 209096 h 612701"/>
              <a:gd name="connsiteX88" fmla="*/ 1709091 w 3475660"/>
              <a:gd name="connsiteY88" fmla="*/ 169807 h 612701"/>
              <a:gd name="connsiteX89" fmla="*/ 1797198 w 3475660"/>
              <a:gd name="connsiteY89" fmla="*/ 155395 h 612701"/>
              <a:gd name="connsiteX90" fmla="*/ 164498 w 3475660"/>
              <a:gd name="connsiteY90" fmla="*/ 155394 h 612701"/>
              <a:gd name="connsiteX91" fmla="*/ 263410 w 3475660"/>
              <a:gd name="connsiteY91" fmla="*/ 194059 h 612701"/>
              <a:gd name="connsiteX92" fmla="*/ 263410 w 3475660"/>
              <a:gd name="connsiteY92" fmla="*/ 160913 h 612701"/>
              <a:gd name="connsiteX93" fmla="*/ 375302 w 3475660"/>
              <a:gd name="connsiteY93" fmla="*/ 160913 h 612701"/>
              <a:gd name="connsiteX94" fmla="*/ 375302 w 3475660"/>
              <a:gd name="connsiteY94" fmla="*/ 612701 h 612701"/>
              <a:gd name="connsiteX95" fmla="*/ 257838 w 3475660"/>
              <a:gd name="connsiteY95" fmla="*/ 612701 h 612701"/>
              <a:gd name="connsiteX96" fmla="*/ 257838 w 3475660"/>
              <a:gd name="connsiteY96" fmla="*/ 464137 h 612701"/>
              <a:gd name="connsiteX97" fmla="*/ 164498 w 3475660"/>
              <a:gd name="connsiteY97" fmla="*/ 499129 h 612701"/>
              <a:gd name="connsiteX98" fmla="*/ 81347 w 3475660"/>
              <a:gd name="connsiteY98" fmla="*/ 477949 h 612701"/>
              <a:gd name="connsiteX99" fmla="*/ 21992 w 3475660"/>
              <a:gd name="connsiteY99" fmla="*/ 417803 h 612701"/>
              <a:gd name="connsiteX100" fmla="*/ 45 w 3475660"/>
              <a:gd name="connsiteY100" fmla="*/ 327262 h 612701"/>
              <a:gd name="connsiteX101" fmla="*/ 21992 w 3475660"/>
              <a:gd name="connsiteY101" fmla="*/ 236720 h 612701"/>
              <a:gd name="connsiteX102" fmla="*/ 81347 w 3475660"/>
              <a:gd name="connsiteY102" fmla="*/ 176550 h 612701"/>
              <a:gd name="connsiteX103" fmla="*/ 164498 w 3475660"/>
              <a:gd name="connsiteY103" fmla="*/ 155394 h 612701"/>
              <a:gd name="connsiteX104" fmla="*/ 3112765 w 3475660"/>
              <a:gd name="connsiteY104" fmla="*/ 155393 h 612701"/>
              <a:gd name="connsiteX105" fmla="*/ 3240129 w 3475660"/>
              <a:gd name="connsiteY105" fmla="*/ 193134 h 612701"/>
              <a:gd name="connsiteX106" fmla="*/ 3284000 w 3475660"/>
              <a:gd name="connsiteY106" fmla="*/ 308853 h 612701"/>
              <a:gd name="connsiteX107" fmla="*/ 3284000 w 3475660"/>
              <a:gd name="connsiteY107" fmla="*/ 493610 h 612701"/>
              <a:gd name="connsiteX108" fmla="*/ 3174598 w 3475660"/>
              <a:gd name="connsiteY108" fmla="*/ 493610 h 612701"/>
              <a:gd name="connsiteX109" fmla="*/ 3174598 w 3475660"/>
              <a:gd name="connsiteY109" fmla="*/ 450649 h 612701"/>
              <a:gd name="connsiteX110" fmla="*/ 3075661 w 3475660"/>
              <a:gd name="connsiteY110" fmla="*/ 499130 h 612701"/>
              <a:gd name="connsiteX111" fmla="*/ 3008294 w 3475660"/>
              <a:gd name="connsiteY111" fmla="*/ 485642 h 612701"/>
              <a:gd name="connsiteX112" fmla="*/ 2965327 w 3475660"/>
              <a:gd name="connsiteY112" fmla="*/ 449100 h 612701"/>
              <a:gd name="connsiteX113" fmla="*/ 2950787 w 3475660"/>
              <a:gd name="connsiteY113" fmla="*/ 396623 h 612701"/>
              <a:gd name="connsiteX114" fmla="*/ 2987262 w 3475660"/>
              <a:gd name="connsiteY114" fmla="*/ 323265 h 612701"/>
              <a:gd name="connsiteX115" fmla="*/ 3099783 w 3475660"/>
              <a:gd name="connsiteY115" fmla="*/ 297189 h 612701"/>
              <a:gd name="connsiteX116" fmla="*/ 3166547 w 3475660"/>
              <a:gd name="connsiteY116" fmla="*/ 297189 h 612701"/>
              <a:gd name="connsiteX117" fmla="*/ 3095457 w 3475660"/>
              <a:gd name="connsiteY117" fmla="*/ 244387 h 612701"/>
              <a:gd name="connsiteX118" fmla="*/ 3046605 w 3475660"/>
              <a:gd name="connsiteY118" fmla="*/ 252055 h 612701"/>
              <a:gd name="connsiteX119" fmla="*/ 3004570 w 3475660"/>
              <a:gd name="connsiteY119" fmla="*/ 273236 h 612701"/>
              <a:gd name="connsiteX120" fmla="*/ 2965000 w 3475660"/>
              <a:gd name="connsiteY120" fmla="*/ 194058 h 612701"/>
              <a:gd name="connsiteX121" fmla="*/ 3032694 w 3475660"/>
              <a:gd name="connsiteY121" fmla="*/ 165509 h 612701"/>
              <a:gd name="connsiteX122" fmla="*/ 3112765 w 3475660"/>
              <a:gd name="connsiteY122" fmla="*/ 155393 h 612701"/>
              <a:gd name="connsiteX123" fmla="*/ 2574912 w 3475660"/>
              <a:gd name="connsiteY123" fmla="*/ 155393 h 612701"/>
              <a:gd name="connsiteX124" fmla="*/ 2673221 w 3475660"/>
              <a:gd name="connsiteY124" fmla="*/ 179621 h 612701"/>
              <a:gd name="connsiteX125" fmla="*/ 2731934 w 3475660"/>
              <a:gd name="connsiteY125" fmla="*/ 246835 h 612701"/>
              <a:gd name="connsiteX126" fmla="*/ 2641072 w 3475660"/>
              <a:gd name="connsiteY126" fmla="*/ 292893 h 612701"/>
              <a:gd name="connsiteX127" fmla="*/ 2574283 w 3475660"/>
              <a:gd name="connsiteY127" fmla="*/ 248082 h 612701"/>
              <a:gd name="connsiteX128" fmla="*/ 2522060 w 3475660"/>
              <a:gd name="connsiteY128" fmla="*/ 268938 h 612701"/>
              <a:gd name="connsiteX129" fmla="*/ 2501332 w 3475660"/>
              <a:gd name="connsiteY129" fmla="*/ 326636 h 612701"/>
              <a:gd name="connsiteX130" fmla="*/ 2522060 w 3475660"/>
              <a:gd name="connsiteY130" fmla="*/ 385257 h 612701"/>
              <a:gd name="connsiteX131" fmla="*/ 2574283 w 3475660"/>
              <a:gd name="connsiteY131" fmla="*/ 406438 h 612701"/>
              <a:gd name="connsiteX132" fmla="*/ 2641072 w 3475660"/>
              <a:gd name="connsiteY132" fmla="*/ 361629 h 612701"/>
              <a:gd name="connsiteX133" fmla="*/ 2731934 w 3475660"/>
              <a:gd name="connsiteY133" fmla="*/ 407662 h 612701"/>
              <a:gd name="connsiteX134" fmla="*/ 2673221 w 3475660"/>
              <a:gd name="connsiteY134" fmla="*/ 474876 h 612701"/>
              <a:gd name="connsiteX135" fmla="*/ 2574913 w 3475660"/>
              <a:gd name="connsiteY135" fmla="*/ 499129 h 612701"/>
              <a:gd name="connsiteX136" fmla="*/ 2475371 w 3475660"/>
              <a:gd name="connsiteY136" fmla="*/ 477025 h 612701"/>
              <a:gd name="connsiteX137" fmla="*/ 2475371 w 3475660"/>
              <a:gd name="connsiteY137" fmla="*/ 477025 h 612701"/>
              <a:gd name="connsiteX138" fmla="*/ 2398115 w 3475660"/>
              <a:gd name="connsiteY138" fmla="*/ 253881 h 612701"/>
              <a:gd name="connsiteX139" fmla="*/ 2475371 w 3475660"/>
              <a:gd name="connsiteY139" fmla="*/ 177173 h 612701"/>
              <a:gd name="connsiteX140" fmla="*/ 2574912 w 3475660"/>
              <a:gd name="connsiteY140" fmla="*/ 155393 h 612701"/>
              <a:gd name="connsiteX141" fmla="*/ 2160246 w 3475660"/>
              <a:gd name="connsiteY141" fmla="*/ 155393 h 612701"/>
              <a:gd name="connsiteX142" fmla="*/ 2257774 w 3475660"/>
              <a:gd name="connsiteY142" fmla="*/ 177173 h 612701"/>
              <a:gd name="connsiteX143" fmla="*/ 2325166 w 3475660"/>
              <a:gd name="connsiteY143" fmla="*/ 237943 h 612701"/>
              <a:gd name="connsiteX144" fmla="*/ 2270543 w 3475660"/>
              <a:gd name="connsiteY144" fmla="*/ 469892 h 612701"/>
              <a:gd name="connsiteX145" fmla="*/ 2257774 w 3475660"/>
              <a:gd name="connsiteY145" fmla="*/ 477025 h 612701"/>
              <a:gd name="connsiteX146" fmla="*/ 2063044 w 3475660"/>
              <a:gd name="connsiteY146" fmla="*/ 477025 h 612701"/>
              <a:gd name="connsiteX147" fmla="*/ 2063044 w 3475660"/>
              <a:gd name="connsiteY147" fmla="*/ 477025 h 612701"/>
              <a:gd name="connsiteX148" fmla="*/ 1970924 w 3475660"/>
              <a:gd name="connsiteY148" fmla="*/ 326637 h 612701"/>
              <a:gd name="connsiteX149" fmla="*/ 2062717 w 3475660"/>
              <a:gd name="connsiteY149" fmla="*/ 177173 h 612701"/>
              <a:gd name="connsiteX150" fmla="*/ 2160246 w 3475660"/>
              <a:gd name="connsiteY150" fmla="*/ 155393 h 612701"/>
              <a:gd name="connsiteX151" fmla="*/ 1021335 w 3475660"/>
              <a:gd name="connsiteY151" fmla="*/ 155392 h 612701"/>
              <a:gd name="connsiteX152" fmla="*/ 1148701 w 3475660"/>
              <a:gd name="connsiteY152" fmla="*/ 193133 h 612701"/>
              <a:gd name="connsiteX153" fmla="*/ 1192584 w 3475660"/>
              <a:gd name="connsiteY153" fmla="*/ 308853 h 612701"/>
              <a:gd name="connsiteX154" fmla="*/ 1192584 w 3475660"/>
              <a:gd name="connsiteY154" fmla="*/ 493609 h 612701"/>
              <a:gd name="connsiteX155" fmla="*/ 1083170 w 3475660"/>
              <a:gd name="connsiteY155" fmla="*/ 493609 h 612701"/>
              <a:gd name="connsiteX156" fmla="*/ 1083170 w 3475660"/>
              <a:gd name="connsiteY156" fmla="*/ 450648 h 612701"/>
              <a:gd name="connsiteX157" fmla="*/ 984245 w 3475660"/>
              <a:gd name="connsiteY157" fmla="*/ 499128 h 612701"/>
              <a:gd name="connsiteX158" fmla="*/ 916866 w 3475660"/>
              <a:gd name="connsiteY158" fmla="*/ 485641 h 612701"/>
              <a:gd name="connsiteX159" fmla="*/ 873899 w 3475660"/>
              <a:gd name="connsiteY159" fmla="*/ 449099 h 612701"/>
              <a:gd name="connsiteX160" fmla="*/ 859371 w 3475660"/>
              <a:gd name="connsiteY160" fmla="*/ 396622 h 612701"/>
              <a:gd name="connsiteX161" fmla="*/ 895846 w 3475660"/>
              <a:gd name="connsiteY161" fmla="*/ 323264 h 612701"/>
              <a:gd name="connsiteX162" fmla="*/ 1008355 w 3475660"/>
              <a:gd name="connsiteY162" fmla="*/ 297187 h 612701"/>
              <a:gd name="connsiteX163" fmla="*/ 1075131 w 3475660"/>
              <a:gd name="connsiteY163" fmla="*/ 297187 h 612701"/>
              <a:gd name="connsiteX164" fmla="*/ 1004028 w 3475660"/>
              <a:gd name="connsiteY164" fmla="*/ 244385 h 612701"/>
              <a:gd name="connsiteX165" fmla="*/ 955188 w 3475660"/>
              <a:gd name="connsiteY165" fmla="*/ 252054 h 612701"/>
              <a:gd name="connsiteX166" fmla="*/ 913154 w 3475660"/>
              <a:gd name="connsiteY166" fmla="*/ 273234 h 612701"/>
              <a:gd name="connsiteX167" fmla="*/ 873584 w 3475660"/>
              <a:gd name="connsiteY167" fmla="*/ 194057 h 612701"/>
              <a:gd name="connsiteX168" fmla="*/ 941277 w 3475660"/>
              <a:gd name="connsiteY168" fmla="*/ 165508 h 612701"/>
              <a:gd name="connsiteX169" fmla="*/ 1021335 w 3475660"/>
              <a:gd name="connsiteY169" fmla="*/ 155392 h 612701"/>
              <a:gd name="connsiteX170" fmla="*/ 3358183 w 3475660"/>
              <a:gd name="connsiteY170" fmla="*/ 38150 h 612701"/>
              <a:gd name="connsiteX171" fmla="*/ 3475660 w 3475660"/>
              <a:gd name="connsiteY171" fmla="*/ 38150 h 612701"/>
              <a:gd name="connsiteX172" fmla="*/ 3475660 w 3475660"/>
              <a:gd name="connsiteY172" fmla="*/ 493610 h 612701"/>
              <a:gd name="connsiteX173" fmla="*/ 3358183 w 3475660"/>
              <a:gd name="connsiteY173" fmla="*/ 493610 h 612701"/>
              <a:gd name="connsiteX174" fmla="*/ 1266767 w 3475660"/>
              <a:gd name="connsiteY174" fmla="*/ 38150 h 612701"/>
              <a:gd name="connsiteX175" fmla="*/ 1384231 w 3475660"/>
              <a:gd name="connsiteY175" fmla="*/ 38150 h 612701"/>
              <a:gd name="connsiteX176" fmla="*/ 1384231 w 3475660"/>
              <a:gd name="connsiteY176" fmla="*/ 493610 h 612701"/>
              <a:gd name="connsiteX177" fmla="*/ 1266767 w 3475660"/>
              <a:gd name="connsiteY177" fmla="*/ 493610 h 612701"/>
              <a:gd name="connsiteX178" fmla="*/ 2835198 w 3475660"/>
              <a:gd name="connsiteY178" fmla="*/ 84 h 612701"/>
              <a:gd name="connsiteX179" fmla="*/ 2887119 w 3475660"/>
              <a:gd name="connsiteY179" fmla="*/ 16969 h 612701"/>
              <a:gd name="connsiteX180" fmla="*/ 2906891 w 3475660"/>
              <a:gd name="connsiteY180" fmla="*/ 60230 h 612701"/>
              <a:gd name="connsiteX181" fmla="*/ 2887119 w 3475660"/>
              <a:gd name="connsiteY181" fmla="*/ 105963 h 612701"/>
              <a:gd name="connsiteX182" fmla="*/ 2835198 w 3475660"/>
              <a:gd name="connsiteY182" fmla="*/ 124071 h 612701"/>
              <a:gd name="connsiteX183" fmla="*/ 2783251 w 3475660"/>
              <a:gd name="connsiteY183" fmla="*/ 106288 h 612701"/>
              <a:gd name="connsiteX184" fmla="*/ 2778957 w 3475660"/>
              <a:gd name="connsiteY184" fmla="*/ 22157 h 612701"/>
              <a:gd name="connsiteX185" fmla="*/ 2783251 w 3475660"/>
              <a:gd name="connsiteY185" fmla="*/ 17893 h 612701"/>
              <a:gd name="connsiteX186" fmla="*/ 2835198 w 3475660"/>
              <a:gd name="connsiteY186" fmla="*/ 84 h 612701"/>
              <a:gd name="connsiteX187" fmla="*/ 1519003 w 3475660"/>
              <a:gd name="connsiteY187" fmla="*/ 84 h 612701"/>
              <a:gd name="connsiteX188" fmla="*/ 1570924 w 3475660"/>
              <a:gd name="connsiteY188" fmla="*/ 16969 h 612701"/>
              <a:gd name="connsiteX189" fmla="*/ 1590709 w 3475660"/>
              <a:gd name="connsiteY189" fmla="*/ 60229 h 612701"/>
              <a:gd name="connsiteX190" fmla="*/ 1570924 w 3475660"/>
              <a:gd name="connsiteY190" fmla="*/ 105964 h 612701"/>
              <a:gd name="connsiteX191" fmla="*/ 1519003 w 3475660"/>
              <a:gd name="connsiteY191" fmla="*/ 124072 h 612701"/>
              <a:gd name="connsiteX192" fmla="*/ 1467069 w 3475660"/>
              <a:gd name="connsiteY192" fmla="*/ 106288 h 612701"/>
              <a:gd name="connsiteX193" fmla="*/ 1462738 w 3475660"/>
              <a:gd name="connsiteY193" fmla="*/ 22193 h 612701"/>
              <a:gd name="connsiteX194" fmla="*/ 1467069 w 3475660"/>
              <a:gd name="connsiteY194" fmla="*/ 17893 h 612701"/>
              <a:gd name="connsiteX195" fmla="*/ 1519003 w 3475660"/>
              <a:gd name="connsiteY195" fmla="*/ 84 h 61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3475660" h="612701">
                <a:moveTo>
                  <a:pt x="3115860" y="357959"/>
                </a:moveTo>
                <a:cubicBezTo>
                  <a:pt x="3081648" y="357959"/>
                  <a:pt x="3064542" y="369207"/>
                  <a:pt x="3064542" y="391703"/>
                </a:cubicBezTo>
                <a:cubicBezTo>
                  <a:pt x="3064231" y="401292"/>
                  <a:pt x="3068607" y="410438"/>
                  <a:pt x="3076290" y="416256"/>
                </a:cubicBezTo>
                <a:cubicBezTo>
                  <a:pt x="3085640" y="422867"/>
                  <a:pt x="3096979" y="426118"/>
                  <a:pt x="3108439" y="425473"/>
                </a:cubicBezTo>
                <a:cubicBezTo>
                  <a:pt x="3121096" y="425737"/>
                  <a:pt x="3133554" y="422325"/>
                  <a:pt x="3144285" y="415656"/>
                </a:cubicBezTo>
                <a:cubicBezTo>
                  <a:pt x="3154808" y="408847"/>
                  <a:pt x="3162664" y="398666"/>
                  <a:pt x="3166548" y="386807"/>
                </a:cubicBezTo>
                <a:lnTo>
                  <a:pt x="3166548" y="357959"/>
                </a:lnTo>
                <a:close/>
                <a:moveTo>
                  <a:pt x="1024432" y="357958"/>
                </a:moveTo>
                <a:cubicBezTo>
                  <a:pt x="990220" y="357958"/>
                  <a:pt x="973118" y="369206"/>
                  <a:pt x="973127" y="391702"/>
                </a:cubicBezTo>
                <a:cubicBezTo>
                  <a:pt x="972811" y="401289"/>
                  <a:pt x="977183" y="410436"/>
                  <a:pt x="984862" y="416256"/>
                </a:cubicBezTo>
                <a:cubicBezTo>
                  <a:pt x="994212" y="422864"/>
                  <a:pt x="1005550" y="426114"/>
                  <a:pt x="1017010" y="425472"/>
                </a:cubicBezTo>
                <a:cubicBezTo>
                  <a:pt x="1029670" y="425734"/>
                  <a:pt x="1042133" y="422322"/>
                  <a:pt x="1052870" y="415655"/>
                </a:cubicBezTo>
                <a:lnTo>
                  <a:pt x="1052870" y="415655"/>
                </a:lnTo>
                <a:cubicBezTo>
                  <a:pt x="1063385" y="408839"/>
                  <a:pt x="1071240" y="398661"/>
                  <a:pt x="1075133" y="386806"/>
                </a:cubicBezTo>
                <a:lnTo>
                  <a:pt x="1075133" y="357958"/>
                </a:lnTo>
                <a:close/>
                <a:moveTo>
                  <a:pt x="189955" y="248088"/>
                </a:moveTo>
                <a:cubicBezTo>
                  <a:pt x="171795" y="247901"/>
                  <a:pt x="153564" y="254593"/>
                  <a:pt x="139565" y="268208"/>
                </a:cubicBezTo>
                <a:cubicBezTo>
                  <a:pt x="139215" y="268548"/>
                  <a:pt x="138868" y="268892"/>
                  <a:pt x="138526" y="269239"/>
                </a:cubicBezTo>
                <a:cubicBezTo>
                  <a:pt x="124631" y="285317"/>
                  <a:pt x="117541" y="306110"/>
                  <a:pt x="118741" y="327262"/>
                </a:cubicBezTo>
                <a:cubicBezTo>
                  <a:pt x="117537" y="348407"/>
                  <a:pt x="124628" y="369193"/>
                  <a:pt x="138526" y="385258"/>
                </a:cubicBezTo>
                <a:cubicBezTo>
                  <a:pt x="165903" y="413058"/>
                  <a:pt x="210794" y="413557"/>
                  <a:pt x="238792" y="386374"/>
                </a:cubicBezTo>
                <a:cubicBezTo>
                  <a:pt x="239170" y="386006"/>
                  <a:pt x="239544" y="385634"/>
                  <a:pt x="239915" y="385258"/>
                </a:cubicBezTo>
                <a:cubicBezTo>
                  <a:pt x="253807" y="369190"/>
                  <a:pt x="260898" y="348406"/>
                  <a:pt x="259700" y="327262"/>
                </a:cubicBezTo>
                <a:cubicBezTo>
                  <a:pt x="260893" y="306110"/>
                  <a:pt x="253803" y="285320"/>
                  <a:pt x="239915" y="269239"/>
                </a:cubicBezTo>
                <a:cubicBezTo>
                  <a:pt x="226203" y="255340"/>
                  <a:pt x="208114" y="248274"/>
                  <a:pt x="189955" y="248088"/>
                </a:cubicBezTo>
                <a:close/>
                <a:moveTo>
                  <a:pt x="2160117" y="248083"/>
                </a:moveTo>
                <a:cubicBezTo>
                  <a:pt x="2141777" y="248078"/>
                  <a:pt x="2123434" y="255019"/>
                  <a:pt x="2109437" y="268909"/>
                </a:cubicBezTo>
                <a:cubicBezTo>
                  <a:pt x="2109427" y="268919"/>
                  <a:pt x="2109416" y="268929"/>
                  <a:pt x="2109406" y="268939"/>
                </a:cubicBezTo>
                <a:cubicBezTo>
                  <a:pt x="2095470" y="284866"/>
                  <a:pt x="2088365" y="305575"/>
                  <a:pt x="2089608" y="326637"/>
                </a:cubicBezTo>
                <a:cubicBezTo>
                  <a:pt x="2088334" y="347983"/>
                  <a:pt x="2095429" y="368990"/>
                  <a:pt x="2109406" y="385258"/>
                </a:cubicBezTo>
                <a:cubicBezTo>
                  <a:pt x="2136776" y="413054"/>
                  <a:pt x="2181657" y="413558"/>
                  <a:pt x="2209651" y="386383"/>
                </a:cubicBezTo>
                <a:cubicBezTo>
                  <a:pt x="2210033" y="386012"/>
                  <a:pt x="2210410" y="385637"/>
                  <a:pt x="2210783" y="385258"/>
                </a:cubicBezTo>
                <a:cubicBezTo>
                  <a:pt x="2224750" y="368984"/>
                  <a:pt x="2231843" y="347981"/>
                  <a:pt x="2230581" y="326637"/>
                </a:cubicBezTo>
                <a:cubicBezTo>
                  <a:pt x="2231813" y="305577"/>
                  <a:pt x="2224709" y="284872"/>
                  <a:pt x="2210783" y="268939"/>
                </a:cubicBezTo>
                <a:cubicBezTo>
                  <a:pt x="2196795" y="255041"/>
                  <a:pt x="2178457" y="248089"/>
                  <a:pt x="2160117" y="248083"/>
                </a:cubicBezTo>
                <a:close/>
                <a:moveTo>
                  <a:pt x="2776459" y="160913"/>
                </a:moveTo>
                <a:lnTo>
                  <a:pt x="2893911" y="160913"/>
                </a:lnTo>
                <a:lnTo>
                  <a:pt x="2893911" y="493610"/>
                </a:lnTo>
                <a:lnTo>
                  <a:pt x="2776459" y="493610"/>
                </a:lnTo>
                <a:close/>
                <a:moveTo>
                  <a:pt x="449487" y="160913"/>
                </a:moveTo>
                <a:lnTo>
                  <a:pt x="566950" y="160913"/>
                </a:lnTo>
                <a:lnTo>
                  <a:pt x="566950" y="327861"/>
                </a:lnTo>
                <a:cubicBezTo>
                  <a:pt x="565336" y="347149"/>
                  <a:pt x="570346" y="366411"/>
                  <a:pt x="581163" y="382511"/>
                </a:cubicBezTo>
                <a:cubicBezTo>
                  <a:pt x="591507" y="394357"/>
                  <a:pt x="606837" y="400715"/>
                  <a:pt x="622594" y="399696"/>
                </a:cubicBezTo>
                <a:cubicBezTo>
                  <a:pt x="639871" y="400235"/>
                  <a:pt x="656504" y="393158"/>
                  <a:pt x="668025" y="380364"/>
                </a:cubicBezTo>
                <a:cubicBezTo>
                  <a:pt x="681077" y="363459"/>
                  <a:pt x="687356" y="342350"/>
                  <a:pt x="685647" y="321117"/>
                </a:cubicBezTo>
                <a:lnTo>
                  <a:pt x="685647" y="160913"/>
                </a:lnTo>
                <a:lnTo>
                  <a:pt x="803111" y="160913"/>
                </a:lnTo>
                <a:lnTo>
                  <a:pt x="803111" y="493610"/>
                </a:lnTo>
                <a:lnTo>
                  <a:pt x="691207" y="493610"/>
                </a:lnTo>
                <a:lnTo>
                  <a:pt x="691207" y="458018"/>
                </a:lnTo>
                <a:cubicBezTo>
                  <a:pt x="678911" y="471470"/>
                  <a:pt x="663688" y="481960"/>
                  <a:pt x="646694" y="488690"/>
                </a:cubicBezTo>
                <a:cubicBezTo>
                  <a:pt x="629214" y="495688"/>
                  <a:pt x="610526" y="499234"/>
                  <a:pt x="591679" y="499130"/>
                </a:cubicBezTo>
                <a:cubicBezTo>
                  <a:pt x="553374" y="501014"/>
                  <a:pt x="515961" y="487261"/>
                  <a:pt x="488126" y="461065"/>
                </a:cubicBezTo>
                <a:cubicBezTo>
                  <a:pt x="460196" y="429780"/>
                  <a:pt x="446252" y="388577"/>
                  <a:pt x="449487" y="346894"/>
                </a:cubicBezTo>
                <a:close/>
                <a:moveTo>
                  <a:pt x="1460265" y="160913"/>
                </a:moveTo>
                <a:lnTo>
                  <a:pt x="1577729" y="160913"/>
                </a:lnTo>
                <a:lnTo>
                  <a:pt x="1577729" y="493610"/>
                </a:lnTo>
                <a:lnTo>
                  <a:pt x="1460265" y="493610"/>
                </a:lnTo>
                <a:close/>
                <a:moveTo>
                  <a:pt x="1797198" y="155395"/>
                </a:moveTo>
                <a:cubicBezTo>
                  <a:pt x="1821496" y="155389"/>
                  <a:pt x="1845731" y="157858"/>
                  <a:pt x="1869521" y="162763"/>
                </a:cubicBezTo>
                <a:cubicBezTo>
                  <a:pt x="1890469" y="166623"/>
                  <a:pt x="1910696" y="173657"/>
                  <a:pt x="1929492" y="183619"/>
                </a:cubicBezTo>
                <a:lnTo>
                  <a:pt x="1894249" y="262797"/>
                </a:lnTo>
                <a:cubicBezTo>
                  <a:pt x="1864778" y="246484"/>
                  <a:pt x="1831556" y="238024"/>
                  <a:pt x="1797815" y="238243"/>
                </a:cubicBezTo>
                <a:cubicBezTo>
                  <a:pt x="1783904" y="237430"/>
                  <a:pt x="1769982" y="239629"/>
                  <a:pt x="1757012" y="244689"/>
                </a:cubicBezTo>
                <a:cubicBezTo>
                  <a:pt x="1749661" y="247218"/>
                  <a:pt x="1744544" y="253866"/>
                  <a:pt x="1744019" y="261573"/>
                </a:cubicBezTo>
                <a:cubicBezTo>
                  <a:pt x="1744019" y="269366"/>
                  <a:pt x="1748761" y="274794"/>
                  <a:pt x="1758244" y="277859"/>
                </a:cubicBezTo>
                <a:cubicBezTo>
                  <a:pt x="1773652" y="282165"/>
                  <a:pt x="1789358" y="285337"/>
                  <a:pt x="1805235" y="287350"/>
                </a:cubicBezTo>
                <a:cubicBezTo>
                  <a:pt x="1828401" y="290522"/>
                  <a:pt x="1851324" y="295245"/>
                  <a:pt x="1873848" y="301487"/>
                </a:cubicBezTo>
                <a:cubicBezTo>
                  <a:pt x="1891970" y="306800"/>
                  <a:pt x="1908313" y="316870"/>
                  <a:pt x="1921153" y="330635"/>
                </a:cubicBezTo>
                <a:cubicBezTo>
                  <a:pt x="1935368" y="347030"/>
                  <a:pt x="1942576" y="368288"/>
                  <a:pt x="1941240" y="389881"/>
                </a:cubicBezTo>
                <a:cubicBezTo>
                  <a:pt x="1941423" y="410210"/>
                  <a:pt x="1934666" y="430001"/>
                  <a:pt x="1922071" y="446030"/>
                </a:cubicBezTo>
                <a:cubicBezTo>
                  <a:pt x="1907271" y="464035"/>
                  <a:pt x="1887671" y="477545"/>
                  <a:pt x="1865509" y="485019"/>
                </a:cubicBezTo>
                <a:cubicBezTo>
                  <a:pt x="1836627" y="495076"/>
                  <a:pt x="1806149" y="499858"/>
                  <a:pt x="1775552" y="499131"/>
                </a:cubicBezTo>
                <a:cubicBezTo>
                  <a:pt x="1747662" y="499147"/>
                  <a:pt x="1719865" y="495953"/>
                  <a:pt x="1692716" y="489614"/>
                </a:cubicBezTo>
                <a:lnTo>
                  <a:pt x="1692716" y="489614"/>
                </a:lnTo>
                <a:cubicBezTo>
                  <a:pt x="1669667" y="484889"/>
                  <a:pt x="1647537" y="476497"/>
                  <a:pt x="1627185" y="464762"/>
                </a:cubicBezTo>
                <a:lnTo>
                  <a:pt x="1662416" y="384960"/>
                </a:lnTo>
                <a:cubicBezTo>
                  <a:pt x="1679332" y="395069"/>
                  <a:pt x="1697670" y="402621"/>
                  <a:pt x="1716827" y="407365"/>
                </a:cubicBezTo>
                <a:cubicBezTo>
                  <a:pt x="1737190" y="412803"/>
                  <a:pt x="1758178" y="415590"/>
                  <a:pt x="1779264" y="415657"/>
                </a:cubicBezTo>
                <a:cubicBezTo>
                  <a:pt x="1793026" y="416506"/>
                  <a:pt x="1806815" y="414516"/>
                  <a:pt x="1819765" y="409813"/>
                </a:cubicBezTo>
                <a:cubicBezTo>
                  <a:pt x="1826906" y="407208"/>
                  <a:pt x="1831695" y="400506"/>
                  <a:pt x="1831814" y="392953"/>
                </a:cubicBezTo>
                <a:cubicBezTo>
                  <a:pt x="1831814" y="385585"/>
                  <a:pt x="1826971" y="380365"/>
                  <a:pt x="1817286" y="377292"/>
                </a:cubicBezTo>
                <a:cubicBezTo>
                  <a:pt x="1802190" y="373134"/>
                  <a:pt x="1786789" y="370153"/>
                  <a:pt x="1771226" y="368375"/>
                </a:cubicBezTo>
                <a:cubicBezTo>
                  <a:pt x="1748154" y="365842"/>
                  <a:pt x="1725315" y="361533"/>
                  <a:pt x="1702915" y="355487"/>
                </a:cubicBezTo>
                <a:cubicBezTo>
                  <a:pt x="1684321" y="350279"/>
                  <a:pt x="1667529" y="340091"/>
                  <a:pt x="1654377" y="326039"/>
                </a:cubicBezTo>
                <a:cubicBezTo>
                  <a:pt x="1639943" y="309387"/>
                  <a:pt x="1632623" y="287799"/>
                  <a:pt x="1633976" y="265869"/>
                </a:cubicBezTo>
                <a:cubicBezTo>
                  <a:pt x="1633729" y="245339"/>
                  <a:pt x="1640485" y="225330"/>
                  <a:pt x="1653145" y="209096"/>
                </a:cubicBezTo>
                <a:cubicBezTo>
                  <a:pt x="1667812" y="191154"/>
                  <a:pt x="1687167" y="177562"/>
                  <a:pt x="1709091" y="169807"/>
                </a:cubicBezTo>
                <a:cubicBezTo>
                  <a:pt x="1737292" y="159568"/>
                  <a:pt x="1767179" y="154678"/>
                  <a:pt x="1797198" y="155395"/>
                </a:cubicBezTo>
                <a:close/>
                <a:moveTo>
                  <a:pt x="164498" y="155394"/>
                </a:moveTo>
                <a:cubicBezTo>
                  <a:pt x="201687" y="152594"/>
                  <a:pt x="238124" y="166838"/>
                  <a:pt x="263410" y="194059"/>
                </a:cubicBezTo>
                <a:lnTo>
                  <a:pt x="263410" y="160913"/>
                </a:lnTo>
                <a:lnTo>
                  <a:pt x="375302" y="160913"/>
                </a:lnTo>
                <a:lnTo>
                  <a:pt x="375302" y="612701"/>
                </a:lnTo>
                <a:lnTo>
                  <a:pt x="257838" y="612701"/>
                </a:lnTo>
                <a:lnTo>
                  <a:pt x="257838" y="464137"/>
                </a:lnTo>
                <a:cubicBezTo>
                  <a:pt x="233057" y="488303"/>
                  <a:pt x="199181" y="501003"/>
                  <a:pt x="164498" y="499129"/>
                </a:cubicBezTo>
                <a:cubicBezTo>
                  <a:pt x="135382" y="499494"/>
                  <a:pt x="106690" y="492186"/>
                  <a:pt x="81347" y="477949"/>
                </a:cubicBezTo>
                <a:cubicBezTo>
                  <a:pt x="56321" y="463761"/>
                  <a:pt x="35768" y="442935"/>
                  <a:pt x="21992" y="417803"/>
                </a:cubicBezTo>
                <a:cubicBezTo>
                  <a:pt x="6907" y="390017"/>
                  <a:pt x="-655" y="358820"/>
                  <a:pt x="45" y="327262"/>
                </a:cubicBezTo>
                <a:cubicBezTo>
                  <a:pt x="-652" y="295704"/>
                  <a:pt x="6910" y="264507"/>
                  <a:pt x="21992" y="236720"/>
                </a:cubicBezTo>
                <a:cubicBezTo>
                  <a:pt x="35782" y="211592"/>
                  <a:pt x="56330" y="190761"/>
                  <a:pt x="81347" y="176550"/>
                </a:cubicBezTo>
                <a:cubicBezTo>
                  <a:pt x="106696" y="162332"/>
                  <a:pt x="135386" y="155033"/>
                  <a:pt x="164498" y="155394"/>
                </a:cubicBezTo>
                <a:close/>
                <a:moveTo>
                  <a:pt x="3112765" y="155393"/>
                </a:moveTo>
                <a:cubicBezTo>
                  <a:pt x="3158420" y="152260"/>
                  <a:pt x="3203670" y="165669"/>
                  <a:pt x="3240129" y="193134"/>
                </a:cubicBezTo>
                <a:cubicBezTo>
                  <a:pt x="3271416" y="223271"/>
                  <a:pt x="3287507" y="265712"/>
                  <a:pt x="3284000" y="308853"/>
                </a:cubicBezTo>
                <a:lnTo>
                  <a:pt x="3284000" y="493610"/>
                </a:lnTo>
                <a:lnTo>
                  <a:pt x="3174598" y="493610"/>
                </a:lnTo>
                <a:lnTo>
                  <a:pt x="3174598" y="450649"/>
                </a:lnTo>
                <a:cubicBezTo>
                  <a:pt x="3157693" y="482970"/>
                  <a:pt x="3124714" y="499130"/>
                  <a:pt x="3075661" y="499130"/>
                </a:cubicBezTo>
                <a:cubicBezTo>
                  <a:pt x="3052471" y="499701"/>
                  <a:pt x="3029448" y="495092"/>
                  <a:pt x="3008294" y="485642"/>
                </a:cubicBezTo>
                <a:cubicBezTo>
                  <a:pt x="2990719" y="477836"/>
                  <a:pt x="2975796" y="465145"/>
                  <a:pt x="2965327" y="449100"/>
                </a:cubicBezTo>
                <a:cubicBezTo>
                  <a:pt x="2955511" y="433355"/>
                  <a:pt x="2950464" y="415138"/>
                  <a:pt x="2950787" y="396623"/>
                </a:cubicBezTo>
                <a:cubicBezTo>
                  <a:pt x="2949551" y="367595"/>
                  <a:pt x="2963300" y="339942"/>
                  <a:pt x="2987262" y="323265"/>
                </a:cubicBezTo>
                <a:cubicBezTo>
                  <a:pt x="3021226" y="303415"/>
                  <a:pt x="3060478" y="294319"/>
                  <a:pt x="3099783" y="297189"/>
                </a:cubicBezTo>
                <a:lnTo>
                  <a:pt x="3166547" y="297189"/>
                </a:lnTo>
                <a:cubicBezTo>
                  <a:pt x="3164484" y="261995"/>
                  <a:pt x="3140788" y="244395"/>
                  <a:pt x="3095457" y="244387"/>
                </a:cubicBezTo>
                <a:cubicBezTo>
                  <a:pt x="3078876" y="244473"/>
                  <a:pt x="3062404" y="247058"/>
                  <a:pt x="3046605" y="252055"/>
                </a:cubicBezTo>
                <a:cubicBezTo>
                  <a:pt x="3031415" y="256525"/>
                  <a:pt x="3017171" y="263703"/>
                  <a:pt x="3004570" y="273236"/>
                </a:cubicBezTo>
                <a:lnTo>
                  <a:pt x="2965000" y="194058"/>
                </a:lnTo>
                <a:cubicBezTo>
                  <a:pt x="2985782" y="180821"/>
                  <a:pt x="3008670" y="171169"/>
                  <a:pt x="3032694" y="165509"/>
                </a:cubicBezTo>
                <a:cubicBezTo>
                  <a:pt x="3058852" y="158820"/>
                  <a:pt x="3085753" y="155421"/>
                  <a:pt x="3112765" y="155393"/>
                </a:cubicBezTo>
                <a:close/>
                <a:moveTo>
                  <a:pt x="2574912" y="155393"/>
                </a:moveTo>
                <a:cubicBezTo>
                  <a:pt x="2609285" y="154497"/>
                  <a:pt x="2643259" y="162870"/>
                  <a:pt x="2673221" y="179621"/>
                </a:cubicBezTo>
                <a:cubicBezTo>
                  <a:pt x="2699905" y="194762"/>
                  <a:pt x="2720610" y="218465"/>
                  <a:pt x="2731934" y="246835"/>
                </a:cubicBezTo>
                <a:lnTo>
                  <a:pt x="2641072" y="292893"/>
                </a:lnTo>
                <a:cubicBezTo>
                  <a:pt x="2630078" y="265845"/>
                  <a:pt x="2603660" y="248120"/>
                  <a:pt x="2574283" y="248082"/>
                </a:cubicBezTo>
                <a:cubicBezTo>
                  <a:pt x="2554708" y="247499"/>
                  <a:pt x="2535777" y="255060"/>
                  <a:pt x="2522060" y="268938"/>
                </a:cubicBezTo>
                <a:cubicBezTo>
                  <a:pt x="2507580" y="284598"/>
                  <a:pt x="2500103" y="305412"/>
                  <a:pt x="2501332" y="326636"/>
                </a:cubicBezTo>
                <a:cubicBezTo>
                  <a:pt x="2500070" y="348142"/>
                  <a:pt x="2507535" y="369254"/>
                  <a:pt x="2522060" y="385257"/>
                </a:cubicBezTo>
                <a:cubicBezTo>
                  <a:pt x="2535679" y="399316"/>
                  <a:pt x="2554646" y="407009"/>
                  <a:pt x="2574283" y="406438"/>
                </a:cubicBezTo>
                <a:cubicBezTo>
                  <a:pt x="2603659" y="406401"/>
                  <a:pt x="2630077" y="388677"/>
                  <a:pt x="2641072" y="361629"/>
                </a:cubicBezTo>
                <a:lnTo>
                  <a:pt x="2731934" y="407662"/>
                </a:lnTo>
                <a:cubicBezTo>
                  <a:pt x="2720625" y="436041"/>
                  <a:pt x="2699916" y="459747"/>
                  <a:pt x="2673221" y="474876"/>
                </a:cubicBezTo>
                <a:cubicBezTo>
                  <a:pt x="2643266" y="491646"/>
                  <a:pt x="2609289" y="500028"/>
                  <a:pt x="2574913" y="499129"/>
                </a:cubicBezTo>
                <a:cubicBezTo>
                  <a:pt x="2540434" y="499721"/>
                  <a:pt x="2506311" y="492143"/>
                  <a:pt x="2475371" y="477025"/>
                </a:cubicBezTo>
                <a:lnTo>
                  <a:pt x="2475371" y="477025"/>
                </a:lnTo>
                <a:cubicBezTo>
                  <a:pt x="2391978" y="436588"/>
                  <a:pt x="2357389" y="336683"/>
                  <a:pt x="2398115" y="253881"/>
                </a:cubicBezTo>
                <a:cubicBezTo>
                  <a:pt x="2414543" y="220481"/>
                  <a:pt x="2441733" y="193484"/>
                  <a:pt x="2475371" y="177173"/>
                </a:cubicBezTo>
                <a:cubicBezTo>
                  <a:pt x="2506374" y="162266"/>
                  <a:pt x="2540471" y="154805"/>
                  <a:pt x="2574912" y="155393"/>
                </a:cubicBezTo>
                <a:close/>
                <a:moveTo>
                  <a:pt x="2160246" y="155393"/>
                </a:moveTo>
                <a:cubicBezTo>
                  <a:pt x="2193577" y="155393"/>
                  <a:pt x="2226909" y="162653"/>
                  <a:pt x="2257774" y="177173"/>
                </a:cubicBezTo>
                <a:cubicBezTo>
                  <a:pt x="2285547" y="190734"/>
                  <a:pt x="2308905" y="211797"/>
                  <a:pt x="2325166" y="237943"/>
                </a:cubicBezTo>
                <a:cubicBezTo>
                  <a:pt x="2374590" y="316971"/>
                  <a:pt x="2350135" y="420818"/>
                  <a:pt x="2270543" y="469892"/>
                </a:cubicBezTo>
                <a:cubicBezTo>
                  <a:pt x="2266392" y="472451"/>
                  <a:pt x="2262132" y="474831"/>
                  <a:pt x="2257774" y="477025"/>
                </a:cubicBezTo>
                <a:cubicBezTo>
                  <a:pt x="2196258" y="506499"/>
                  <a:pt x="2124560" y="506499"/>
                  <a:pt x="2063044" y="477025"/>
                </a:cubicBezTo>
                <a:lnTo>
                  <a:pt x="2063044" y="477025"/>
                </a:lnTo>
                <a:cubicBezTo>
                  <a:pt x="2005623" y="448810"/>
                  <a:pt x="1969746" y="390239"/>
                  <a:pt x="1970924" y="326637"/>
                </a:cubicBezTo>
                <a:cubicBezTo>
                  <a:pt x="1969939" y="263410"/>
                  <a:pt x="2005655" y="205254"/>
                  <a:pt x="2062717" y="177173"/>
                </a:cubicBezTo>
                <a:cubicBezTo>
                  <a:pt x="2093582" y="162653"/>
                  <a:pt x="2126914" y="155393"/>
                  <a:pt x="2160246" y="155393"/>
                </a:cubicBezTo>
                <a:close/>
                <a:moveTo>
                  <a:pt x="1021335" y="155392"/>
                </a:moveTo>
                <a:cubicBezTo>
                  <a:pt x="1066991" y="152257"/>
                  <a:pt x="1112243" y="165666"/>
                  <a:pt x="1148701" y="193133"/>
                </a:cubicBezTo>
                <a:cubicBezTo>
                  <a:pt x="1179992" y="223268"/>
                  <a:pt x="1196087" y="265709"/>
                  <a:pt x="1192584" y="308853"/>
                </a:cubicBezTo>
                <a:lnTo>
                  <a:pt x="1192584" y="493609"/>
                </a:lnTo>
                <a:lnTo>
                  <a:pt x="1083170" y="493609"/>
                </a:lnTo>
                <a:lnTo>
                  <a:pt x="1083170" y="450648"/>
                </a:lnTo>
                <a:cubicBezTo>
                  <a:pt x="1066265" y="482968"/>
                  <a:pt x="1033291" y="499128"/>
                  <a:pt x="984245" y="499128"/>
                </a:cubicBezTo>
                <a:cubicBezTo>
                  <a:pt x="961052" y="499698"/>
                  <a:pt x="938025" y="495089"/>
                  <a:pt x="916866" y="485641"/>
                </a:cubicBezTo>
                <a:cubicBezTo>
                  <a:pt x="899293" y="477831"/>
                  <a:pt x="884371" y="465140"/>
                  <a:pt x="873899" y="449099"/>
                </a:cubicBezTo>
                <a:cubicBezTo>
                  <a:pt x="864093" y="433350"/>
                  <a:pt x="859050" y="415135"/>
                  <a:pt x="859371" y="396622"/>
                </a:cubicBezTo>
                <a:cubicBezTo>
                  <a:pt x="858135" y="367593"/>
                  <a:pt x="871885" y="339941"/>
                  <a:pt x="895846" y="323264"/>
                </a:cubicBezTo>
                <a:cubicBezTo>
                  <a:pt x="929805" y="303412"/>
                  <a:pt x="969054" y="294315"/>
                  <a:pt x="1008355" y="297187"/>
                </a:cubicBezTo>
                <a:lnTo>
                  <a:pt x="1075131" y="297187"/>
                </a:lnTo>
                <a:cubicBezTo>
                  <a:pt x="1073055" y="261994"/>
                  <a:pt x="1049354" y="244393"/>
                  <a:pt x="1004028" y="244385"/>
                </a:cubicBezTo>
                <a:cubicBezTo>
                  <a:pt x="987451" y="244471"/>
                  <a:pt x="970983" y="247057"/>
                  <a:pt x="955188" y="252054"/>
                </a:cubicBezTo>
                <a:cubicBezTo>
                  <a:pt x="939997" y="256519"/>
                  <a:pt x="925752" y="263696"/>
                  <a:pt x="913154" y="273234"/>
                </a:cubicBezTo>
                <a:lnTo>
                  <a:pt x="873584" y="194057"/>
                </a:lnTo>
                <a:cubicBezTo>
                  <a:pt x="894364" y="180816"/>
                  <a:pt x="917252" y="171163"/>
                  <a:pt x="941277" y="165508"/>
                </a:cubicBezTo>
                <a:cubicBezTo>
                  <a:pt x="967431" y="158818"/>
                  <a:pt x="994328" y="155420"/>
                  <a:pt x="1021335" y="155392"/>
                </a:cubicBezTo>
                <a:close/>
                <a:moveTo>
                  <a:pt x="3358183" y="38150"/>
                </a:moveTo>
                <a:lnTo>
                  <a:pt x="3475660" y="38150"/>
                </a:lnTo>
                <a:lnTo>
                  <a:pt x="3475660" y="493610"/>
                </a:lnTo>
                <a:lnTo>
                  <a:pt x="3358183" y="493610"/>
                </a:lnTo>
                <a:close/>
                <a:moveTo>
                  <a:pt x="1266767" y="38150"/>
                </a:moveTo>
                <a:lnTo>
                  <a:pt x="1384231" y="38150"/>
                </a:lnTo>
                <a:lnTo>
                  <a:pt x="1384231" y="493610"/>
                </a:lnTo>
                <a:lnTo>
                  <a:pt x="1266767" y="493610"/>
                </a:lnTo>
                <a:close/>
                <a:moveTo>
                  <a:pt x="2835198" y="84"/>
                </a:moveTo>
                <a:cubicBezTo>
                  <a:pt x="2854003" y="-789"/>
                  <a:pt x="2872477" y="5219"/>
                  <a:pt x="2887119" y="16969"/>
                </a:cubicBezTo>
                <a:cubicBezTo>
                  <a:pt x="2900026" y="27628"/>
                  <a:pt x="2907310" y="43566"/>
                  <a:pt x="2906891" y="60230"/>
                </a:cubicBezTo>
                <a:cubicBezTo>
                  <a:pt x="2907345" y="77610"/>
                  <a:pt x="2900121" y="94318"/>
                  <a:pt x="2887119" y="105963"/>
                </a:cubicBezTo>
                <a:cubicBezTo>
                  <a:pt x="2872823" y="118442"/>
                  <a:pt x="2854212" y="124933"/>
                  <a:pt x="2835198" y="124071"/>
                </a:cubicBezTo>
                <a:cubicBezTo>
                  <a:pt x="2816231" y="124943"/>
                  <a:pt x="2797647" y="118580"/>
                  <a:pt x="2783251" y="106288"/>
                </a:cubicBezTo>
                <a:cubicBezTo>
                  <a:pt x="2758667" y="84233"/>
                  <a:pt x="2756745" y="46566"/>
                  <a:pt x="2778957" y="22157"/>
                </a:cubicBezTo>
                <a:cubicBezTo>
                  <a:pt x="2780315" y="20664"/>
                  <a:pt x="2781748" y="19241"/>
                  <a:pt x="2783251" y="17893"/>
                </a:cubicBezTo>
                <a:cubicBezTo>
                  <a:pt x="2797643" y="5592"/>
                  <a:pt x="2816228" y="-779"/>
                  <a:pt x="2835198" y="84"/>
                </a:cubicBezTo>
                <a:close/>
                <a:moveTo>
                  <a:pt x="1519003" y="84"/>
                </a:moveTo>
                <a:cubicBezTo>
                  <a:pt x="1537809" y="-794"/>
                  <a:pt x="1556285" y="5215"/>
                  <a:pt x="1570924" y="16969"/>
                </a:cubicBezTo>
                <a:cubicBezTo>
                  <a:pt x="1583839" y="27623"/>
                  <a:pt x="1591129" y="43563"/>
                  <a:pt x="1590709" y="60229"/>
                </a:cubicBezTo>
                <a:cubicBezTo>
                  <a:pt x="1591165" y="77613"/>
                  <a:pt x="1583936" y="94324"/>
                  <a:pt x="1570924" y="105964"/>
                </a:cubicBezTo>
                <a:cubicBezTo>
                  <a:pt x="1556631" y="118446"/>
                  <a:pt x="1538018" y="124938"/>
                  <a:pt x="1519003" y="124072"/>
                </a:cubicBezTo>
                <a:cubicBezTo>
                  <a:pt x="1500040" y="124943"/>
                  <a:pt x="1481460" y="118580"/>
                  <a:pt x="1467069" y="106288"/>
                </a:cubicBezTo>
                <a:cubicBezTo>
                  <a:pt x="1442485" y="84253"/>
                  <a:pt x="1440546" y="46603"/>
                  <a:pt x="1462738" y="22193"/>
                </a:cubicBezTo>
                <a:cubicBezTo>
                  <a:pt x="1464107" y="20688"/>
                  <a:pt x="1465553" y="19252"/>
                  <a:pt x="1467069" y="17893"/>
                </a:cubicBezTo>
                <a:cubicBezTo>
                  <a:pt x="1481457" y="5592"/>
                  <a:pt x="1500037" y="-779"/>
                  <a:pt x="1519003" y="84"/>
                </a:cubicBezTo>
                <a:close/>
              </a:path>
            </a:pathLst>
          </a:custGeom>
          <a:solidFill>
            <a:schemeClr val="tx1"/>
          </a:solidFill>
          <a:ln w="118527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40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94D21670-9DEC-45CF-BA1B-1FF97B9E4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6424847"/>
            <a:ext cx="403225" cy="365125"/>
          </a:xfrm>
        </p:spPr>
        <p:txBody>
          <a:bodyPr/>
          <a:lstStyle/>
          <a:p>
            <a:fld id="{69EC288C-231A-410C-862F-6ABBF6280EC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78690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u_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6544B48-D926-B64A-9485-338B4B15B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24" name="Espace réservé pour une image  23">
            <a:extLst>
              <a:ext uri="{FF2B5EF4-FFF2-40B4-BE49-F238E27FC236}">
                <a16:creationId xmlns:a16="http://schemas.microsoft.com/office/drawing/2014/main" id="{C77B459D-F2F6-A74F-9C62-26A4D2919E2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89356" y="1828075"/>
            <a:ext cx="2362200" cy="3386519"/>
          </a:xfrm>
        </p:spPr>
        <p:txBody>
          <a:bodyPr lIns="72000" tIns="216000" rIns="72000" anchor="t">
            <a:normAutofit/>
          </a:bodyPr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Glisser déposer votre image ici</a:t>
            </a:r>
          </a:p>
        </p:txBody>
      </p:sp>
      <p:sp>
        <p:nvSpPr>
          <p:cNvPr id="25" name="Espace réservé pour une image  23">
            <a:extLst>
              <a:ext uri="{FF2B5EF4-FFF2-40B4-BE49-F238E27FC236}">
                <a16:creationId xmlns:a16="http://schemas.microsoft.com/office/drawing/2014/main" id="{0F69846D-878A-3B49-A1EB-465312F1FE5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573463" y="1828074"/>
            <a:ext cx="2362200" cy="3386519"/>
          </a:xfrm>
        </p:spPr>
        <p:txBody>
          <a:bodyPr lIns="72000" tIns="216000" rIns="72000" anchor="t">
            <a:normAutofit/>
          </a:bodyPr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Glisser déposer votre image ici</a:t>
            </a:r>
          </a:p>
        </p:txBody>
      </p:sp>
      <p:sp>
        <p:nvSpPr>
          <p:cNvPr id="26" name="Espace réservé pour une image  23">
            <a:extLst>
              <a:ext uri="{FF2B5EF4-FFF2-40B4-BE49-F238E27FC236}">
                <a16:creationId xmlns:a16="http://schemas.microsoft.com/office/drawing/2014/main" id="{73ECEC27-8DE4-5949-A35B-4A7E8016A11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56336" y="1828074"/>
            <a:ext cx="2362200" cy="3386519"/>
          </a:xfrm>
        </p:spPr>
        <p:txBody>
          <a:bodyPr lIns="72000" tIns="216000" rIns="72000" anchor="t">
            <a:normAutofit/>
          </a:bodyPr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Glisser déposer votre image ici</a:t>
            </a:r>
          </a:p>
        </p:txBody>
      </p:sp>
      <p:sp>
        <p:nvSpPr>
          <p:cNvPr id="27" name="Espace réservé pour une image  23">
            <a:extLst>
              <a:ext uri="{FF2B5EF4-FFF2-40B4-BE49-F238E27FC236}">
                <a16:creationId xmlns:a16="http://schemas.microsoft.com/office/drawing/2014/main" id="{7EA0F939-45B9-9442-ABE3-F9B4A2A55A1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939209" y="1828074"/>
            <a:ext cx="2362200" cy="3386519"/>
          </a:xfrm>
        </p:spPr>
        <p:txBody>
          <a:bodyPr lIns="72000" tIns="216000" rIns="72000" anchor="t">
            <a:normAutofit/>
          </a:bodyPr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Glisser déposer votre image ici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D99F72-B722-5D47-AE93-4C3EE31347B0}"/>
              </a:ext>
            </a:extLst>
          </p:cNvPr>
          <p:cNvSpPr/>
          <p:nvPr userDrawn="1"/>
        </p:nvSpPr>
        <p:spPr>
          <a:xfrm rot="16200000">
            <a:off x="-3227010" y="3227012"/>
            <a:ext cx="6858003" cy="40397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A298C4-2725-1C40-8D43-CD9A2637681D}"/>
              </a:ext>
            </a:extLst>
          </p:cNvPr>
          <p:cNvSpPr/>
          <p:nvPr userDrawn="1"/>
        </p:nvSpPr>
        <p:spPr>
          <a:xfrm>
            <a:off x="11788029" y="6369789"/>
            <a:ext cx="403972" cy="48821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8" name="Graphique 19">
            <a:extLst>
              <a:ext uri="{FF2B5EF4-FFF2-40B4-BE49-F238E27FC236}">
                <a16:creationId xmlns:a16="http://schemas.microsoft.com/office/drawing/2014/main" id="{BF4BA35D-352A-834C-9270-968F0CD73BF4}"/>
              </a:ext>
            </a:extLst>
          </p:cNvPr>
          <p:cNvSpPr/>
          <p:nvPr userDrawn="1"/>
        </p:nvSpPr>
        <p:spPr>
          <a:xfrm rot="16200000">
            <a:off x="11905623" y="6561853"/>
            <a:ext cx="168784" cy="104083"/>
          </a:xfrm>
          <a:custGeom>
            <a:avLst/>
            <a:gdLst>
              <a:gd name="connsiteX0" fmla="*/ 149093 w 168784"/>
              <a:gd name="connsiteY0" fmla="*/ 0 h 104083"/>
              <a:gd name="connsiteX1" fmla="*/ 84392 w 168784"/>
              <a:gd name="connsiteY1" fmla="*/ 64701 h 104083"/>
              <a:gd name="connsiteX2" fmla="*/ 19691 w 168784"/>
              <a:gd name="connsiteY2" fmla="*/ 0 h 104083"/>
              <a:gd name="connsiteX3" fmla="*/ 0 w 168784"/>
              <a:gd name="connsiteY3" fmla="*/ 19691 h 104083"/>
              <a:gd name="connsiteX4" fmla="*/ 84392 w 168784"/>
              <a:gd name="connsiteY4" fmla="*/ 104083 h 104083"/>
              <a:gd name="connsiteX5" fmla="*/ 168784 w 168784"/>
              <a:gd name="connsiteY5" fmla="*/ 19691 h 10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784" h="104083">
                <a:moveTo>
                  <a:pt x="149093" y="0"/>
                </a:moveTo>
                <a:lnTo>
                  <a:pt x="84392" y="64701"/>
                </a:lnTo>
                <a:lnTo>
                  <a:pt x="19691" y="0"/>
                </a:lnTo>
                <a:lnTo>
                  <a:pt x="0" y="19691"/>
                </a:lnTo>
                <a:lnTo>
                  <a:pt x="84392" y="104083"/>
                </a:lnTo>
                <a:lnTo>
                  <a:pt x="168784" y="19691"/>
                </a:lnTo>
                <a:close/>
              </a:path>
            </a:pathLst>
          </a:custGeom>
          <a:solidFill>
            <a:schemeClr val="bg1"/>
          </a:solidFill>
          <a:ln w="529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400"/>
          </a:p>
        </p:txBody>
      </p:sp>
      <p:sp>
        <p:nvSpPr>
          <p:cNvPr id="19" name="Forme libre 35">
            <a:extLst>
              <a:ext uri="{FF2B5EF4-FFF2-40B4-BE49-F238E27FC236}">
                <a16:creationId xmlns:a16="http://schemas.microsoft.com/office/drawing/2014/main" id="{58BDF411-A0A2-534C-8876-772EFA97A222}"/>
              </a:ext>
            </a:extLst>
          </p:cNvPr>
          <p:cNvSpPr>
            <a:spLocks noChangeAspect="1"/>
          </p:cNvSpPr>
          <p:nvPr userDrawn="1"/>
        </p:nvSpPr>
        <p:spPr>
          <a:xfrm>
            <a:off x="10647162" y="6516532"/>
            <a:ext cx="1031033" cy="181755"/>
          </a:xfrm>
          <a:custGeom>
            <a:avLst/>
            <a:gdLst>
              <a:gd name="connsiteX0" fmla="*/ 3115860 w 3475660"/>
              <a:gd name="connsiteY0" fmla="*/ 357959 h 612701"/>
              <a:gd name="connsiteX1" fmla="*/ 3064542 w 3475660"/>
              <a:gd name="connsiteY1" fmla="*/ 391703 h 612701"/>
              <a:gd name="connsiteX2" fmla="*/ 3076290 w 3475660"/>
              <a:gd name="connsiteY2" fmla="*/ 416256 h 612701"/>
              <a:gd name="connsiteX3" fmla="*/ 3108439 w 3475660"/>
              <a:gd name="connsiteY3" fmla="*/ 425473 h 612701"/>
              <a:gd name="connsiteX4" fmla="*/ 3144285 w 3475660"/>
              <a:gd name="connsiteY4" fmla="*/ 415656 h 612701"/>
              <a:gd name="connsiteX5" fmla="*/ 3166548 w 3475660"/>
              <a:gd name="connsiteY5" fmla="*/ 386807 h 612701"/>
              <a:gd name="connsiteX6" fmla="*/ 3166548 w 3475660"/>
              <a:gd name="connsiteY6" fmla="*/ 357959 h 612701"/>
              <a:gd name="connsiteX7" fmla="*/ 1024432 w 3475660"/>
              <a:gd name="connsiteY7" fmla="*/ 357958 h 612701"/>
              <a:gd name="connsiteX8" fmla="*/ 973127 w 3475660"/>
              <a:gd name="connsiteY8" fmla="*/ 391702 h 612701"/>
              <a:gd name="connsiteX9" fmla="*/ 984862 w 3475660"/>
              <a:gd name="connsiteY9" fmla="*/ 416256 h 612701"/>
              <a:gd name="connsiteX10" fmla="*/ 1017010 w 3475660"/>
              <a:gd name="connsiteY10" fmla="*/ 425472 h 612701"/>
              <a:gd name="connsiteX11" fmla="*/ 1052870 w 3475660"/>
              <a:gd name="connsiteY11" fmla="*/ 415655 h 612701"/>
              <a:gd name="connsiteX12" fmla="*/ 1052870 w 3475660"/>
              <a:gd name="connsiteY12" fmla="*/ 415655 h 612701"/>
              <a:gd name="connsiteX13" fmla="*/ 1075133 w 3475660"/>
              <a:gd name="connsiteY13" fmla="*/ 386806 h 612701"/>
              <a:gd name="connsiteX14" fmla="*/ 1075133 w 3475660"/>
              <a:gd name="connsiteY14" fmla="*/ 357958 h 612701"/>
              <a:gd name="connsiteX15" fmla="*/ 189955 w 3475660"/>
              <a:gd name="connsiteY15" fmla="*/ 248088 h 612701"/>
              <a:gd name="connsiteX16" fmla="*/ 139565 w 3475660"/>
              <a:gd name="connsiteY16" fmla="*/ 268208 h 612701"/>
              <a:gd name="connsiteX17" fmla="*/ 138526 w 3475660"/>
              <a:gd name="connsiteY17" fmla="*/ 269239 h 612701"/>
              <a:gd name="connsiteX18" fmla="*/ 118741 w 3475660"/>
              <a:gd name="connsiteY18" fmla="*/ 327262 h 612701"/>
              <a:gd name="connsiteX19" fmla="*/ 138526 w 3475660"/>
              <a:gd name="connsiteY19" fmla="*/ 385258 h 612701"/>
              <a:gd name="connsiteX20" fmla="*/ 238792 w 3475660"/>
              <a:gd name="connsiteY20" fmla="*/ 386374 h 612701"/>
              <a:gd name="connsiteX21" fmla="*/ 239915 w 3475660"/>
              <a:gd name="connsiteY21" fmla="*/ 385258 h 612701"/>
              <a:gd name="connsiteX22" fmla="*/ 259700 w 3475660"/>
              <a:gd name="connsiteY22" fmla="*/ 327262 h 612701"/>
              <a:gd name="connsiteX23" fmla="*/ 239915 w 3475660"/>
              <a:gd name="connsiteY23" fmla="*/ 269239 h 612701"/>
              <a:gd name="connsiteX24" fmla="*/ 189955 w 3475660"/>
              <a:gd name="connsiteY24" fmla="*/ 248088 h 612701"/>
              <a:gd name="connsiteX25" fmla="*/ 2160117 w 3475660"/>
              <a:gd name="connsiteY25" fmla="*/ 248083 h 612701"/>
              <a:gd name="connsiteX26" fmla="*/ 2109437 w 3475660"/>
              <a:gd name="connsiteY26" fmla="*/ 268909 h 612701"/>
              <a:gd name="connsiteX27" fmla="*/ 2109406 w 3475660"/>
              <a:gd name="connsiteY27" fmla="*/ 268939 h 612701"/>
              <a:gd name="connsiteX28" fmla="*/ 2089608 w 3475660"/>
              <a:gd name="connsiteY28" fmla="*/ 326637 h 612701"/>
              <a:gd name="connsiteX29" fmla="*/ 2109406 w 3475660"/>
              <a:gd name="connsiteY29" fmla="*/ 385258 h 612701"/>
              <a:gd name="connsiteX30" fmla="*/ 2209651 w 3475660"/>
              <a:gd name="connsiteY30" fmla="*/ 386383 h 612701"/>
              <a:gd name="connsiteX31" fmla="*/ 2210783 w 3475660"/>
              <a:gd name="connsiteY31" fmla="*/ 385258 h 612701"/>
              <a:gd name="connsiteX32" fmla="*/ 2230581 w 3475660"/>
              <a:gd name="connsiteY32" fmla="*/ 326637 h 612701"/>
              <a:gd name="connsiteX33" fmla="*/ 2210783 w 3475660"/>
              <a:gd name="connsiteY33" fmla="*/ 268939 h 612701"/>
              <a:gd name="connsiteX34" fmla="*/ 2160117 w 3475660"/>
              <a:gd name="connsiteY34" fmla="*/ 248083 h 612701"/>
              <a:gd name="connsiteX35" fmla="*/ 2776459 w 3475660"/>
              <a:gd name="connsiteY35" fmla="*/ 160913 h 612701"/>
              <a:gd name="connsiteX36" fmla="*/ 2893911 w 3475660"/>
              <a:gd name="connsiteY36" fmla="*/ 160913 h 612701"/>
              <a:gd name="connsiteX37" fmla="*/ 2893911 w 3475660"/>
              <a:gd name="connsiteY37" fmla="*/ 493610 h 612701"/>
              <a:gd name="connsiteX38" fmla="*/ 2776459 w 3475660"/>
              <a:gd name="connsiteY38" fmla="*/ 493610 h 612701"/>
              <a:gd name="connsiteX39" fmla="*/ 449487 w 3475660"/>
              <a:gd name="connsiteY39" fmla="*/ 160913 h 612701"/>
              <a:gd name="connsiteX40" fmla="*/ 566950 w 3475660"/>
              <a:gd name="connsiteY40" fmla="*/ 160913 h 612701"/>
              <a:gd name="connsiteX41" fmla="*/ 566950 w 3475660"/>
              <a:gd name="connsiteY41" fmla="*/ 327861 h 612701"/>
              <a:gd name="connsiteX42" fmla="*/ 581163 w 3475660"/>
              <a:gd name="connsiteY42" fmla="*/ 382511 h 612701"/>
              <a:gd name="connsiteX43" fmla="*/ 622594 w 3475660"/>
              <a:gd name="connsiteY43" fmla="*/ 399696 h 612701"/>
              <a:gd name="connsiteX44" fmla="*/ 668025 w 3475660"/>
              <a:gd name="connsiteY44" fmla="*/ 380364 h 612701"/>
              <a:gd name="connsiteX45" fmla="*/ 685647 w 3475660"/>
              <a:gd name="connsiteY45" fmla="*/ 321117 h 612701"/>
              <a:gd name="connsiteX46" fmla="*/ 685647 w 3475660"/>
              <a:gd name="connsiteY46" fmla="*/ 160913 h 612701"/>
              <a:gd name="connsiteX47" fmla="*/ 803111 w 3475660"/>
              <a:gd name="connsiteY47" fmla="*/ 160913 h 612701"/>
              <a:gd name="connsiteX48" fmla="*/ 803111 w 3475660"/>
              <a:gd name="connsiteY48" fmla="*/ 493610 h 612701"/>
              <a:gd name="connsiteX49" fmla="*/ 691207 w 3475660"/>
              <a:gd name="connsiteY49" fmla="*/ 493610 h 612701"/>
              <a:gd name="connsiteX50" fmla="*/ 691207 w 3475660"/>
              <a:gd name="connsiteY50" fmla="*/ 458018 h 612701"/>
              <a:gd name="connsiteX51" fmla="*/ 646694 w 3475660"/>
              <a:gd name="connsiteY51" fmla="*/ 488690 h 612701"/>
              <a:gd name="connsiteX52" fmla="*/ 591679 w 3475660"/>
              <a:gd name="connsiteY52" fmla="*/ 499130 h 612701"/>
              <a:gd name="connsiteX53" fmla="*/ 488126 w 3475660"/>
              <a:gd name="connsiteY53" fmla="*/ 461065 h 612701"/>
              <a:gd name="connsiteX54" fmla="*/ 449487 w 3475660"/>
              <a:gd name="connsiteY54" fmla="*/ 346894 h 612701"/>
              <a:gd name="connsiteX55" fmla="*/ 1460265 w 3475660"/>
              <a:gd name="connsiteY55" fmla="*/ 160913 h 612701"/>
              <a:gd name="connsiteX56" fmla="*/ 1577729 w 3475660"/>
              <a:gd name="connsiteY56" fmla="*/ 160913 h 612701"/>
              <a:gd name="connsiteX57" fmla="*/ 1577729 w 3475660"/>
              <a:gd name="connsiteY57" fmla="*/ 493610 h 612701"/>
              <a:gd name="connsiteX58" fmla="*/ 1460265 w 3475660"/>
              <a:gd name="connsiteY58" fmla="*/ 493610 h 612701"/>
              <a:gd name="connsiteX59" fmla="*/ 1797198 w 3475660"/>
              <a:gd name="connsiteY59" fmla="*/ 155395 h 612701"/>
              <a:gd name="connsiteX60" fmla="*/ 1869521 w 3475660"/>
              <a:gd name="connsiteY60" fmla="*/ 162763 h 612701"/>
              <a:gd name="connsiteX61" fmla="*/ 1929492 w 3475660"/>
              <a:gd name="connsiteY61" fmla="*/ 183619 h 612701"/>
              <a:gd name="connsiteX62" fmla="*/ 1894249 w 3475660"/>
              <a:gd name="connsiteY62" fmla="*/ 262797 h 612701"/>
              <a:gd name="connsiteX63" fmla="*/ 1797815 w 3475660"/>
              <a:gd name="connsiteY63" fmla="*/ 238243 h 612701"/>
              <a:gd name="connsiteX64" fmla="*/ 1757012 w 3475660"/>
              <a:gd name="connsiteY64" fmla="*/ 244689 h 612701"/>
              <a:gd name="connsiteX65" fmla="*/ 1744019 w 3475660"/>
              <a:gd name="connsiteY65" fmla="*/ 261573 h 612701"/>
              <a:gd name="connsiteX66" fmla="*/ 1758244 w 3475660"/>
              <a:gd name="connsiteY66" fmla="*/ 277859 h 612701"/>
              <a:gd name="connsiteX67" fmla="*/ 1805235 w 3475660"/>
              <a:gd name="connsiteY67" fmla="*/ 287350 h 612701"/>
              <a:gd name="connsiteX68" fmla="*/ 1873848 w 3475660"/>
              <a:gd name="connsiteY68" fmla="*/ 301487 h 612701"/>
              <a:gd name="connsiteX69" fmla="*/ 1921153 w 3475660"/>
              <a:gd name="connsiteY69" fmla="*/ 330635 h 612701"/>
              <a:gd name="connsiteX70" fmla="*/ 1941240 w 3475660"/>
              <a:gd name="connsiteY70" fmla="*/ 389881 h 612701"/>
              <a:gd name="connsiteX71" fmla="*/ 1922071 w 3475660"/>
              <a:gd name="connsiteY71" fmla="*/ 446030 h 612701"/>
              <a:gd name="connsiteX72" fmla="*/ 1865509 w 3475660"/>
              <a:gd name="connsiteY72" fmla="*/ 485019 h 612701"/>
              <a:gd name="connsiteX73" fmla="*/ 1775552 w 3475660"/>
              <a:gd name="connsiteY73" fmla="*/ 499131 h 612701"/>
              <a:gd name="connsiteX74" fmla="*/ 1692716 w 3475660"/>
              <a:gd name="connsiteY74" fmla="*/ 489614 h 612701"/>
              <a:gd name="connsiteX75" fmla="*/ 1692716 w 3475660"/>
              <a:gd name="connsiteY75" fmla="*/ 489614 h 612701"/>
              <a:gd name="connsiteX76" fmla="*/ 1627185 w 3475660"/>
              <a:gd name="connsiteY76" fmla="*/ 464762 h 612701"/>
              <a:gd name="connsiteX77" fmla="*/ 1662416 w 3475660"/>
              <a:gd name="connsiteY77" fmla="*/ 384960 h 612701"/>
              <a:gd name="connsiteX78" fmla="*/ 1716827 w 3475660"/>
              <a:gd name="connsiteY78" fmla="*/ 407365 h 612701"/>
              <a:gd name="connsiteX79" fmla="*/ 1779264 w 3475660"/>
              <a:gd name="connsiteY79" fmla="*/ 415657 h 612701"/>
              <a:gd name="connsiteX80" fmla="*/ 1819765 w 3475660"/>
              <a:gd name="connsiteY80" fmla="*/ 409813 h 612701"/>
              <a:gd name="connsiteX81" fmla="*/ 1831814 w 3475660"/>
              <a:gd name="connsiteY81" fmla="*/ 392953 h 612701"/>
              <a:gd name="connsiteX82" fmla="*/ 1817286 w 3475660"/>
              <a:gd name="connsiteY82" fmla="*/ 377292 h 612701"/>
              <a:gd name="connsiteX83" fmla="*/ 1771226 w 3475660"/>
              <a:gd name="connsiteY83" fmla="*/ 368375 h 612701"/>
              <a:gd name="connsiteX84" fmla="*/ 1702915 w 3475660"/>
              <a:gd name="connsiteY84" fmla="*/ 355487 h 612701"/>
              <a:gd name="connsiteX85" fmla="*/ 1654377 w 3475660"/>
              <a:gd name="connsiteY85" fmla="*/ 326039 h 612701"/>
              <a:gd name="connsiteX86" fmla="*/ 1633976 w 3475660"/>
              <a:gd name="connsiteY86" fmla="*/ 265869 h 612701"/>
              <a:gd name="connsiteX87" fmla="*/ 1653145 w 3475660"/>
              <a:gd name="connsiteY87" fmla="*/ 209096 h 612701"/>
              <a:gd name="connsiteX88" fmla="*/ 1709091 w 3475660"/>
              <a:gd name="connsiteY88" fmla="*/ 169807 h 612701"/>
              <a:gd name="connsiteX89" fmla="*/ 1797198 w 3475660"/>
              <a:gd name="connsiteY89" fmla="*/ 155395 h 612701"/>
              <a:gd name="connsiteX90" fmla="*/ 164498 w 3475660"/>
              <a:gd name="connsiteY90" fmla="*/ 155394 h 612701"/>
              <a:gd name="connsiteX91" fmla="*/ 263410 w 3475660"/>
              <a:gd name="connsiteY91" fmla="*/ 194059 h 612701"/>
              <a:gd name="connsiteX92" fmla="*/ 263410 w 3475660"/>
              <a:gd name="connsiteY92" fmla="*/ 160913 h 612701"/>
              <a:gd name="connsiteX93" fmla="*/ 375302 w 3475660"/>
              <a:gd name="connsiteY93" fmla="*/ 160913 h 612701"/>
              <a:gd name="connsiteX94" fmla="*/ 375302 w 3475660"/>
              <a:gd name="connsiteY94" fmla="*/ 612701 h 612701"/>
              <a:gd name="connsiteX95" fmla="*/ 257838 w 3475660"/>
              <a:gd name="connsiteY95" fmla="*/ 612701 h 612701"/>
              <a:gd name="connsiteX96" fmla="*/ 257838 w 3475660"/>
              <a:gd name="connsiteY96" fmla="*/ 464137 h 612701"/>
              <a:gd name="connsiteX97" fmla="*/ 164498 w 3475660"/>
              <a:gd name="connsiteY97" fmla="*/ 499129 h 612701"/>
              <a:gd name="connsiteX98" fmla="*/ 81347 w 3475660"/>
              <a:gd name="connsiteY98" fmla="*/ 477949 h 612701"/>
              <a:gd name="connsiteX99" fmla="*/ 21992 w 3475660"/>
              <a:gd name="connsiteY99" fmla="*/ 417803 h 612701"/>
              <a:gd name="connsiteX100" fmla="*/ 45 w 3475660"/>
              <a:gd name="connsiteY100" fmla="*/ 327262 h 612701"/>
              <a:gd name="connsiteX101" fmla="*/ 21992 w 3475660"/>
              <a:gd name="connsiteY101" fmla="*/ 236720 h 612701"/>
              <a:gd name="connsiteX102" fmla="*/ 81347 w 3475660"/>
              <a:gd name="connsiteY102" fmla="*/ 176550 h 612701"/>
              <a:gd name="connsiteX103" fmla="*/ 164498 w 3475660"/>
              <a:gd name="connsiteY103" fmla="*/ 155394 h 612701"/>
              <a:gd name="connsiteX104" fmla="*/ 3112765 w 3475660"/>
              <a:gd name="connsiteY104" fmla="*/ 155393 h 612701"/>
              <a:gd name="connsiteX105" fmla="*/ 3240129 w 3475660"/>
              <a:gd name="connsiteY105" fmla="*/ 193134 h 612701"/>
              <a:gd name="connsiteX106" fmla="*/ 3284000 w 3475660"/>
              <a:gd name="connsiteY106" fmla="*/ 308853 h 612701"/>
              <a:gd name="connsiteX107" fmla="*/ 3284000 w 3475660"/>
              <a:gd name="connsiteY107" fmla="*/ 493610 h 612701"/>
              <a:gd name="connsiteX108" fmla="*/ 3174598 w 3475660"/>
              <a:gd name="connsiteY108" fmla="*/ 493610 h 612701"/>
              <a:gd name="connsiteX109" fmla="*/ 3174598 w 3475660"/>
              <a:gd name="connsiteY109" fmla="*/ 450649 h 612701"/>
              <a:gd name="connsiteX110" fmla="*/ 3075661 w 3475660"/>
              <a:gd name="connsiteY110" fmla="*/ 499130 h 612701"/>
              <a:gd name="connsiteX111" fmla="*/ 3008294 w 3475660"/>
              <a:gd name="connsiteY111" fmla="*/ 485642 h 612701"/>
              <a:gd name="connsiteX112" fmla="*/ 2965327 w 3475660"/>
              <a:gd name="connsiteY112" fmla="*/ 449100 h 612701"/>
              <a:gd name="connsiteX113" fmla="*/ 2950787 w 3475660"/>
              <a:gd name="connsiteY113" fmla="*/ 396623 h 612701"/>
              <a:gd name="connsiteX114" fmla="*/ 2987262 w 3475660"/>
              <a:gd name="connsiteY114" fmla="*/ 323265 h 612701"/>
              <a:gd name="connsiteX115" fmla="*/ 3099783 w 3475660"/>
              <a:gd name="connsiteY115" fmla="*/ 297189 h 612701"/>
              <a:gd name="connsiteX116" fmla="*/ 3166547 w 3475660"/>
              <a:gd name="connsiteY116" fmla="*/ 297189 h 612701"/>
              <a:gd name="connsiteX117" fmla="*/ 3095457 w 3475660"/>
              <a:gd name="connsiteY117" fmla="*/ 244387 h 612701"/>
              <a:gd name="connsiteX118" fmla="*/ 3046605 w 3475660"/>
              <a:gd name="connsiteY118" fmla="*/ 252055 h 612701"/>
              <a:gd name="connsiteX119" fmla="*/ 3004570 w 3475660"/>
              <a:gd name="connsiteY119" fmla="*/ 273236 h 612701"/>
              <a:gd name="connsiteX120" fmla="*/ 2965000 w 3475660"/>
              <a:gd name="connsiteY120" fmla="*/ 194058 h 612701"/>
              <a:gd name="connsiteX121" fmla="*/ 3032694 w 3475660"/>
              <a:gd name="connsiteY121" fmla="*/ 165509 h 612701"/>
              <a:gd name="connsiteX122" fmla="*/ 3112765 w 3475660"/>
              <a:gd name="connsiteY122" fmla="*/ 155393 h 612701"/>
              <a:gd name="connsiteX123" fmla="*/ 2574912 w 3475660"/>
              <a:gd name="connsiteY123" fmla="*/ 155393 h 612701"/>
              <a:gd name="connsiteX124" fmla="*/ 2673221 w 3475660"/>
              <a:gd name="connsiteY124" fmla="*/ 179621 h 612701"/>
              <a:gd name="connsiteX125" fmla="*/ 2731934 w 3475660"/>
              <a:gd name="connsiteY125" fmla="*/ 246835 h 612701"/>
              <a:gd name="connsiteX126" fmla="*/ 2641072 w 3475660"/>
              <a:gd name="connsiteY126" fmla="*/ 292893 h 612701"/>
              <a:gd name="connsiteX127" fmla="*/ 2574283 w 3475660"/>
              <a:gd name="connsiteY127" fmla="*/ 248082 h 612701"/>
              <a:gd name="connsiteX128" fmla="*/ 2522060 w 3475660"/>
              <a:gd name="connsiteY128" fmla="*/ 268938 h 612701"/>
              <a:gd name="connsiteX129" fmla="*/ 2501332 w 3475660"/>
              <a:gd name="connsiteY129" fmla="*/ 326636 h 612701"/>
              <a:gd name="connsiteX130" fmla="*/ 2522060 w 3475660"/>
              <a:gd name="connsiteY130" fmla="*/ 385257 h 612701"/>
              <a:gd name="connsiteX131" fmla="*/ 2574283 w 3475660"/>
              <a:gd name="connsiteY131" fmla="*/ 406438 h 612701"/>
              <a:gd name="connsiteX132" fmla="*/ 2641072 w 3475660"/>
              <a:gd name="connsiteY132" fmla="*/ 361629 h 612701"/>
              <a:gd name="connsiteX133" fmla="*/ 2731934 w 3475660"/>
              <a:gd name="connsiteY133" fmla="*/ 407662 h 612701"/>
              <a:gd name="connsiteX134" fmla="*/ 2673221 w 3475660"/>
              <a:gd name="connsiteY134" fmla="*/ 474876 h 612701"/>
              <a:gd name="connsiteX135" fmla="*/ 2574913 w 3475660"/>
              <a:gd name="connsiteY135" fmla="*/ 499129 h 612701"/>
              <a:gd name="connsiteX136" fmla="*/ 2475371 w 3475660"/>
              <a:gd name="connsiteY136" fmla="*/ 477025 h 612701"/>
              <a:gd name="connsiteX137" fmla="*/ 2475371 w 3475660"/>
              <a:gd name="connsiteY137" fmla="*/ 477025 h 612701"/>
              <a:gd name="connsiteX138" fmla="*/ 2398115 w 3475660"/>
              <a:gd name="connsiteY138" fmla="*/ 253881 h 612701"/>
              <a:gd name="connsiteX139" fmla="*/ 2475371 w 3475660"/>
              <a:gd name="connsiteY139" fmla="*/ 177173 h 612701"/>
              <a:gd name="connsiteX140" fmla="*/ 2574912 w 3475660"/>
              <a:gd name="connsiteY140" fmla="*/ 155393 h 612701"/>
              <a:gd name="connsiteX141" fmla="*/ 2160246 w 3475660"/>
              <a:gd name="connsiteY141" fmla="*/ 155393 h 612701"/>
              <a:gd name="connsiteX142" fmla="*/ 2257774 w 3475660"/>
              <a:gd name="connsiteY142" fmla="*/ 177173 h 612701"/>
              <a:gd name="connsiteX143" fmla="*/ 2325166 w 3475660"/>
              <a:gd name="connsiteY143" fmla="*/ 237943 h 612701"/>
              <a:gd name="connsiteX144" fmla="*/ 2270543 w 3475660"/>
              <a:gd name="connsiteY144" fmla="*/ 469892 h 612701"/>
              <a:gd name="connsiteX145" fmla="*/ 2257774 w 3475660"/>
              <a:gd name="connsiteY145" fmla="*/ 477025 h 612701"/>
              <a:gd name="connsiteX146" fmla="*/ 2063044 w 3475660"/>
              <a:gd name="connsiteY146" fmla="*/ 477025 h 612701"/>
              <a:gd name="connsiteX147" fmla="*/ 2063044 w 3475660"/>
              <a:gd name="connsiteY147" fmla="*/ 477025 h 612701"/>
              <a:gd name="connsiteX148" fmla="*/ 1970924 w 3475660"/>
              <a:gd name="connsiteY148" fmla="*/ 326637 h 612701"/>
              <a:gd name="connsiteX149" fmla="*/ 2062717 w 3475660"/>
              <a:gd name="connsiteY149" fmla="*/ 177173 h 612701"/>
              <a:gd name="connsiteX150" fmla="*/ 2160246 w 3475660"/>
              <a:gd name="connsiteY150" fmla="*/ 155393 h 612701"/>
              <a:gd name="connsiteX151" fmla="*/ 1021335 w 3475660"/>
              <a:gd name="connsiteY151" fmla="*/ 155392 h 612701"/>
              <a:gd name="connsiteX152" fmla="*/ 1148701 w 3475660"/>
              <a:gd name="connsiteY152" fmla="*/ 193133 h 612701"/>
              <a:gd name="connsiteX153" fmla="*/ 1192584 w 3475660"/>
              <a:gd name="connsiteY153" fmla="*/ 308853 h 612701"/>
              <a:gd name="connsiteX154" fmla="*/ 1192584 w 3475660"/>
              <a:gd name="connsiteY154" fmla="*/ 493609 h 612701"/>
              <a:gd name="connsiteX155" fmla="*/ 1083170 w 3475660"/>
              <a:gd name="connsiteY155" fmla="*/ 493609 h 612701"/>
              <a:gd name="connsiteX156" fmla="*/ 1083170 w 3475660"/>
              <a:gd name="connsiteY156" fmla="*/ 450648 h 612701"/>
              <a:gd name="connsiteX157" fmla="*/ 984245 w 3475660"/>
              <a:gd name="connsiteY157" fmla="*/ 499128 h 612701"/>
              <a:gd name="connsiteX158" fmla="*/ 916866 w 3475660"/>
              <a:gd name="connsiteY158" fmla="*/ 485641 h 612701"/>
              <a:gd name="connsiteX159" fmla="*/ 873899 w 3475660"/>
              <a:gd name="connsiteY159" fmla="*/ 449099 h 612701"/>
              <a:gd name="connsiteX160" fmla="*/ 859371 w 3475660"/>
              <a:gd name="connsiteY160" fmla="*/ 396622 h 612701"/>
              <a:gd name="connsiteX161" fmla="*/ 895846 w 3475660"/>
              <a:gd name="connsiteY161" fmla="*/ 323264 h 612701"/>
              <a:gd name="connsiteX162" fmla="*/ 1008355 w 3475660"/>
              <a:gd name="connsiteY162" fmla="*/ 297187 h 612701"/>
              <a:gd name="connsiteX163" fmla="*/ 1075131 w 3475660"/>
              <a:gd name="connsiteY163" fmla="*/ 297187 h 612701"/>
              <a:gd name="connsiteX164" fmla="*/ 1004028 w 3475660"/>
              <a:gd name="connsiteY164" fmla="*/ 244385 h 612701"/>
              <a:gd name="connsiteX165" fmla="*/ 955188 w 3475660"/>
              <a:gd name="connsiteY165" fmla="*/ 252054 h 612701"/>
              <a:gd name="connsiteX166" fmla="*/ 913154 w 3475660"/>
              <a:gd name="connsiteY166" fmla="*/ 273234 h 612701"/>
              <a:gd name="connsiteX167" fmla="*/ 873584 w 3475660"/>
              <a:gd name="connsiteY167" fmla="*/ 194057 h 612701"/>
              <a:gd name="connsiteX168" fmla="*/ 941277 w 3475660"/>
              <a:gd name="connsiteY168" fmla="*/ 165508 h 612701"/>
              <a:gd name="connsiteX169" fmla="*/ 1021335 w 3475660"/>
              <a:gd name="connsiteY169" fmla="*/ 155392 h 612701"/>
              <a:gd name="connsiteX170" fmla="*/ 3358183 w 3475660"/>
              <a:gd name="connsiteY170" fmla="*/ 38150 h 612701"/>
              <a:gd name="connsiteX171" fmla="*/ 3475660 w 3475660"/>
              <a:gd name="connsiteY171" fmla="*/ 38150 h 612701"/>
              <a:gd name="connsiteX172" fmla="*/ 3475660 w 3475660"/>
              <a:gd name="connsiteY172" fmla="*/ 493610 h 612701"/>
              <a:gd name="connsiteX173" fmla="*/ 3358183 w 3475660"/>
              <a:gd name="connsiteY173" fmla="*/ 493610 h 612701"/>
              <a:gd name="connsiteX174" fmla="*/ 1266767 w 3475660"/>
              <a:gd name="connsiteY174" fmla="*/ 38150 h 612701"/>
              <a:gd name="connsiteX175" fmla="*/ 1384231 w 3475660"/>
              <a:gd name="connsiteY175" fmla="*/ 38150 h 612701"/>
              <a:gd name="connsiteX176" fmla="*/ 1384231 w 3475660"/>
              <a:gd name="connsiteY176" fmla="*/ 493610 h 612701"/>
              <a:gd name="connsiteX177" fmla="*/ 1266767 w 3475660"/>
              <a:gd name="connsiteY177" fmla="*/ 493610 h 612701"/>
              <a:gd name="connsiteX178" fmla="*/ 2835198 w 3475660"/>
              <a:gd name="connsiteY178" fmla="*/ 84 h 612701"/>
              <a:gd name="connsiteX179" fmla="*/ 2887119 w 3475660"/>
              <a:gd name="connsiteY179" fmla="*/ 16969 h 612701"/>
              <a:gd name="connsiteX180" fmla="*/ 2906891 w 3475660"/>
              <a:gd name="connsiteY180" fmla="*/ 60230 h 612701"/>
              <a:gd name="connsiteX181" fmla="*/ 2887119 w 3475660"/>
              <a:gd name="connsiteY181" fmla="*/ 105963 h 612701"/>
              <a:gd name="connsiteX182" fmla="*/ 2835198 w 3475660"/>
              <a:gd name="connsiteY182" fmla="*/ 124071 h 612701"/>
              <a:gd name="connsiteX183" fmla="*/ 2783251 w 3475660"/>
              <a:gd name="connsiteY183" fmla="*/ 106288 h 612701"/>
              <a:gd name="connsiteX184" fmla="*/ 2778957 w 3475660"/>
              <a:gd name="connsiteY184" fmla="*/ 22157 h 612701"/>
              <a:gd name="connsiteX185" fmla="*/ 2783251 w 3475660"/>
              <a:gd name="connsiteY185" fmla="*/ 17893 h 612701"/>
              <a:gd name="connsiteX186" fmla="*/ 2835198 w 3475660"/>
              <a:gd name="connsiteY186" fmla="*/ 84 h 612701"/>
              <a:gd name="connsiteX187" fmla="*/ 1519003 w 3475660"/>
              <a:gd name="connsiteY187" fmla="*/ 84 h 612701"/>
              <a:gd name="connsiteX188" fmla="*/ 1570924 w 3475660"/>
              <a:gd name="connsiteY188" fmla="*/ 16969 h 612701"/>
              <a:gd name="connsiteX189" fmla="*/ 1590709 w 3475660"/>
              <a:gd name="connsiteY189" fmla="*/ 60229 h 612701"/>
              <a:gd name="connsiteX190" fmla="*/ 1570924 w 3475660"/>
              <a:gd name="connsiteY190" fmla="*/ 105964 h 612701"/>
              <a:gd name="connsiteX191" fmla="*/ 1519003 w 3475660"/>
              <a:gd name="connsiteY191" fmla="*/ 124072 h 612701"/>
              <a:gd name="connsiteX192" fmla="*/ 1467069 w 3475660"/>
              <a:gd name="connsiteY192" fmla="*/ 106288 h 612701"/>
              <a:gd name="connsiteX193" fmla="*/ 1462738 w 3475660"/>
              <a:gd name="connsiteY193" fmla="*/ 22193 h 612701"/>
              <a:gd name="connsiteX194" fmla="*/ 1467069 w 3475660"/>
              <a:gd name="connsiteY194" fmla="*/ 17893 h 612701"/>
              <a:gd name="connsiteX195" fmla="*/ 1519003 w 3475660"/>
              <a:gd name="connsiteY195" fmla="*/ 84 h 61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3475660" h="612701">
                <a:moveTo>
                  <a:pt x="3115860" y="357959"/>
                </a:moveTo>
                <a:cubicBezTo>
                  <a:pt x="3081648" y="357959"/>
                  <a:pt x="3064542" y="369207"/>
                  <a:pt x="3064542" y="391703"/>
                </a:cubicBezTo>
                <a:cubicBezTo>
                  <a:pt x="3064231" y="401292"/>
                  <a:pt x="3068607" y="410438"/>
                  <a:pt x="3076290" y="416256"/>
                </a:cubicBezTo>
                <a:cubicBezTo>
                  <a:pt x="3085640" y="422867"/>
                  <a:pt x="3096979" y="426118"/>
                  <a:pt x="3108439" y="425473"/>
                </a:cubicBezTo>
                <a:cubicBezTo>
                  <a:pt x="3121096" y="425737"/>
                  <a:pt x="3133554" y="422325"/>
                  <a:pt x="3144285" y="415656"/>
                </a:cubicBezTo>
                <a:cubicBezTo>
                  <a:pt x="3154808" y="408847"/>
                  <a:pt x="3162664" y="398666"/>
                  <a:pt x="3166548" y="386807"/>
                </a:cubicBezTo>
                <a:lnTo>
                  <a:pt x="3166548" y="357959"/>
                </a:lnTo>
                <a:close/>
                <a:moveTo>
                  <a:pt x="1024432" y="357958"/>
                </a:moveTo>
                <a:cubicBezTo>
                  <a:pt x="990220" y="357958"/>
                  <a:pt x="973118" y="369206"/>
                  <a:pt x="973127" y="391702"/>
                </a:cubicBezTo>
                <a:cubicBezTo>
                  <a:pt x="972811" y="401289"/>
                  <a:pt x="977183" y="410436"/>
                  <a:pt x="984862" y="416256"/>
                </a:cubicBezTo>
                <a:cubicBezTo>
                  <a:pt x="994212" y="422864"/>
                  <a:pt x="1005550" y="426114"/>
                  <a:pt x="1017010" y="425472"/>
                </a:cubicBezTo>
                <a:cubicBezTo>
                  <a:pt x="1029670" y="425734"/>
                  <a:pt x="1042133" y="422322"/>
                  <a:pt x="1052870" y="415655"/>
                </a:cubicBezTo>
                <a:lnTo>
                  <a:pt x="1052870" y="415655"/>
                </a:lnTo>
                <a:cubicBezTo>
                  <a:pt x="1063385" y="408839"/>
                  <a:pt x="1071240" y="398661"/>
                  <a:pt x="1075133" y="386806"/>
                </a:cubicBezTo>
                <a:lnTo>
                  <a:pt x="1075133" y="357958"/>
                </a:lnTo>
                <a:close/>
                <a:moveTo>
                  <a:pt x="189955" y="248088"/>
                </a:moveTo>
                <a:cubicBezTo>
                  <a:pt x="171795" y="247901"/>
                  <a:pt x="153564" y="254593"/>
                  <a:pt x="139565" y="268208"/>
                </a:cubicBezTo>
                <a:cubicBezTo>
                  <a:pt x="139215" y="268548"/>
                  <a:pt x="138868" y="268892"/>
                  <a:pt x="138526" y="269239"/>
                </a:cubicBezTo>
                <a:cubicBezTo>
                  <a:pt x="124631" y="285317"/>
                  <a:pt x="117541" y="306110"/>
                  <a:pt x="118741" y="327262"/>
                </a:cubicBezTo>
                <a:cubicBezTo>
                  <a:pt x="117537" y="348407"/>
                  <a:pt x="124628" y="369193"/>
                  <a:pt x="138526" y="385258"/>
                </a:cubicBezTo>
                <a:cubicBezTo>
                  <a:pt x="165903" y="413058"/>
                  <a:pt x="210794" y="413557"/>
                  <a:pt x="238792" y="386374"/>
                </a:cubicBezTo>
                <a:cubicBezTo>
                  <a:pt x="239170" y="386006"/>
                  <a:pt x="239544" y="385634"/>
                  <a:pt x="239915" y="385258"/>
                </a:cubicBezTo>
                <a:cubicBezTo>
                  <a:pt x="253807" y="369190"/>
                  <a:pt x="260898" y="348406"/>
                  <a:pt x="259700" y="327262"/>
                </a:cubicBezTo>
                <a:cubicBezTo>
                  <a:pt x="260893" y="306110"/>
                  <a:pt x="253803" y="285320"/>
                  <a:pt x="239915" y="269239"/>
                </a:cubicBezTo>
                <a:cubicBezTo>
                  <a:pt x="226203" y="255340"/>
                  <a:pt x="208114" y="248274"/>
                  <a:pt x="189955" y="248088"/>
                </a:cubicBezTo>
                <a:close/>
                <a:moveTo>
                  <a:pt x="2160117" y="248083"/>
                </a:moveTo>
                <a:cubicBezTo>
                  <a:pt x="2141777" y="248078"/>
                  <a:pt x="2123434" y="255019"/>
                  <a:pt x="2109437" y="268909"/>
                </a:cubicBezTo>
                <a:cubicBezTo>
                  <a:pt x="2109427" y="268919"/>
                  <a:pt x="2109416" y="268929"/>
                  <a:pt x="2109406" y="268939"/>
                </a:cubicBezTo>
                <a:cubicBezTo>
                  <a:pt x="2095470" y="284866"/>
                  <a:pt x="2088365" y="305575"/>
                  <a:pt x="2089608" y="326637"/>
                </a:cubicBezTo>
                <a:cubicBezTo>
                  <a:pt x="2088334" y="347983"/>
                  <a:pt x="2095429" y="368990"/>
                  <a:pt x="2109406" y="385258"/>
                </a:cubicBezTo>
                <a:cubicBezTo>
                  <a:pt x="2136776" y="413054"/>
                  <a:pt x="2181657" y="413558"/>
                  <a:pt x="2209651" y="386383"/>
                </a:cubicBezTo>
                <a:cubicBezTo>
                  <a:pt x="2210033" y="386012"/>
                  <a:pt x="2210410" y="385637"/>
                  <a:pt x="2210783" y="385258"/>
                </a:cubicBezTo>
                <a:cubicBezTo>
                  <a:pt x="2224750" y="368984"/>
                  <a:pt x="2231843" y="347981"/>
                  <a:pt x="2230581" y="326637"/>
                </a:cubicBezTo>
                <a:cubicBezTo>
                  <a:pt x="2231813" y="305577"/>
                  <a:pt x="2224709" y="284872"/>
                  <a:pt x="2210783" y="268939"/>
                </a:cubicBezTo>
                <a:cubicBezTo>
                  <a:pt x="2196795" y="255041"/>
                  <a:pt x="2178457" y="248089"/>
                  <a:pt x="2160117" y="248083"/>
                </a:cubicBezTo>
                <a:close/>
                <a:moveTo>
                  <a:pt x="2776459" y="160913"/>
                </a:moveTo>
                <a:lnTo>
                  <a:pt x="2893911" y="160913"/>
                </a:lnTo>
                <a:lnTo>
                  <a:pt x="2893911" y="493610"/>
                </a:lnTo>
                <a:lnTo>
                  <a:pt x="2776459" y="493610"/>
                </a:lnTo>
                <a:close/>
                <a:moveTo>
                  <a:pt x="449487" y="160913"/>
                </a:moveTo>
                <a:lnTo>
                  <a:pt x="566950" y="160913"/>
                </a:lnTo>
                <a:lnTo>
                  <a:pt x="566950" y="327861"/>
                </a:lnTo>
                <a:cubicBezTo>
                  <a:pt x="565336" y="347149"/>
                  <a:pt x="570346" y="366411"/>
                  <a:pt x="581163" y="382511"/>
                </a:cubicBezTo>
                <a:cubicBezTo>
                  <a:pt x="591507" y="394357"/>
                  <a:pt x="606837" y="400715"/>
                  <a:pt x="622594" y="399696"/>
                </a:cubicBezTo>
                <a:cubicBezTo>
                  <a:pt x="639871" y="400235"/>
                  <a:pt x="656504" y="393158"/>
                  <a:pt x="668025" y="380364"/>
                </a:cubicBezTo>
                <a:cubicBezTo>
                  <a:pt x="681077" y="363459"/>
                  <a:pt x="687356" y="342350"/>
                  <a:pt x="685647" y="321117"/>
                </a:cubicBezTo>
                <a:lnTo>
                  <a:pt x="685647" y="160913"/>
                </a:lnTo>
                <a:lnTo>
                  <a:pt x="803111" y="160913"/>
                </a:lnTo>
                <a:lnTo>
                  <a:pt x="803111" y="493610"/>
                </a:lnTo>
                <a:lnTo>
                  <a:pt x="691207" y="493610"/>
                </a:lnTo>
                <a:lnTo>
                  <a:pt x="691207" y="458018"/>
                </a:lnTo>
                <a:cubicBezTo>
                  <a:pt x="678911" y="471470"/>
                  <a:pt x="663688" y="481960"/>
                  <a:pt x="646694" y="488690"/>
                </a:cubicBezTo>
                <a:cubicBezTo>
                  <a:pt x="629214" y="495688"/>
                  <a:pt x="610526" y="499234"/>
                  <a:pt x="591679" y="499130"/>
                </a:cubicBezTo>
                <a:cubicBezTo>
                  <a:pt x="553374" y="501014"/>
                  <a:pt x="515961" y="487261"/>
                  <a:pt x="488126" y="461065"/>
                </a:cubicBezTo>
                <a:cubicBezTo>
                  <a:pt x="460196" y="429780"/>
                  <a:pt x="446252" y="388577"/>
                  <a:pt x="449487" y="346894"/>
                </a:cubicBezTo>
                <a:close/>
                <a:moveTo>
                  <a:pt x="1460265" y="160913"/>
                </a:moveTo>
                <a:lnTo>
                  <a:pt x="1577729" y="160913"/>
                </a:lnTo>
                <a:lnTo>
                  <a:pt x="1577729" y="493610"/>
                </a:lnTo>
                <a:lnTo>
                  <a:pt x="1460265" y="493610"/>
                </a:lnTo>
                <a:close/>
                <a:moveTo>
                  <a:pt x="1797198" y="155395"/>
                </a:moveTo>
                <a:cubicBezTo>
                  <a:pt x="1821496" y="155389"/>
                  <a:pt x="1845731" y="157858"/>
                  <a:pt x="1869521" y="162763"/>
                </a:cubicBezTo>
                <a:cubicBezTo>
                  <a:pt x="1890469" y="166623"/>
                  <a:pt x="1910696" y="173657"/>
                  <a:pt x="1929492" y="183619"/>
                </a:cubicBezTo>
                <a:lnTo>
                  <a:pt x="1894249" y="262797"/>
                </a:lnTo>
                <a:cubicBezTo>
                  <a:pt x="1864778" y="246484"/>
                  <a:pt x="1831556" y="238024"/>
                  <a:pt x="1797815" y="238243"/>
                </a:cubicBezTo>
                <a:cubicBezTo>
                  <a:pt x="1783904" y="237430"/>
                  <a:pt x="1769982" y="239629"/>
                  <a:pt x="1757012" y="244689"/>
                </a:cubicBezTo>
                <a:cubicBezTo>
                  <a:pt x="1749661" y="247218"/>
                  <a:pt x="1744544" y="253866"/>
                  <a:pt x="1744019" y="261573"/>
                </a:cubicBezTo>
                <a:cubicBezTo>
                  <a:pt x="1744019" y="269366"/>
                  <a:pt x="1748761" y="274794"/>
                  <a:pt x="1758244" y="277859"/>
                </a:cubicBezTo>
                <a:cubicBezTo>
                  <a:pt x="1773652" y="282165"/>
                  <a:pt x="1789358" y="285337"/>
                  <a:pt x="1805235" y="287350"/>
                </a:cubicBezTo>
                <a:cubicBezTo>
                  <a:pt x="1828401" y="290522"/>
                  <a:pt x="1851324" y="295245"/>
                  <a:pt x="1873848" y="301487"/>
                </a:cubicBezTo>
                <a:cubicBezTo>
                  <a:pt x="1891970" y="306800"/>
                  <a:pt x="1908313" y="316870"/>
                  <a:pt x="1921153" y="330635"/>
                </a:cubicBezTo>
                <a:cubicBezTo>
                  <a:pt x="1935368" y="347030"/>
                  <a:pt x="1942576" y="368288"/>
                  <a:pt x="1941240" y="389881"/>
                </a:cubicBezTo>
                <a:cubicBezTo>
                  <a:pt x="1941423" y="410210"/>
                  <a:pt x="1934666" y="430001"/>
                  <a:pt x="1922071" y="446030"/>
                </a:cubicBezTo>
                <a:cubicBezTo>
                  <a:pt x="1907271" y="464035"/>
                  <a:pt x="1887671" y="477545"/>
                  <a:pt x="1865509" y="485019"/>
                </a:cubicBezTo>
                <a:cubicBezTo>
                  <a:pt x="1836627" y="495076"/>
                  <a:pt x="1806149" y="499858"/>
                  <a:pt x="1775552" y="499131"/>
                </a:cubicBezTo>
                <a:cubicBezTo>
                  <a:pt x="1747662" y="499147"/>
                  <a:pt x="1719865" y="495953"/>
                  <a:pt x="1692716" y="489614"/>
                </a:cubicBezTo>
                <a:lnTo>
                  <a:pt x="1692716" y="489614"/>
                </a:lnTo>
                <a:cubicBezTo>
                  <a:pt x="1669667" y="484889"/>
                  <a:pt x="1647537" y="476497"/>
                  <a:pt x="1627185" y="464762"/>
                </a:cubicBezTo>
                <a:lnTo>
                  <a:pt x="1662416" y="384960"/>
                </a:lnTo>
                <a:cubicBezTo>
                  <a:pt x="1679332" y="395069"/>
                  <a:pt x="1697670" y="402621"/>
                  <a:pt x="1716827" y="407365"/>
                </a:cubicBezTo>
                <a:cubicBezTo>
                  <a:pt x="1737190" y="412803"/>
                  <a:pt x="1758178" y="415590"/>
                  <a:pt x="1779264" y="415657"/>
                </a:cubicBezTo>
                <a:cubicBezTo>
                  <a:pt x="1793026" y="416506"/>
                  <a:pt x="1806815" y="414516"/>
                  <a:pt x="1819765" y="409813"/>
                </a:cubicBezTo>
                <a:cubicBezTo>
                  <a:pt x="1826906" y="407208"/>
                  <a:pt x="1831695" y="400506"/>
                  <a:pt x="1831814" y="392953"/>
                </a:cubicBezTo>
                <a:cubicBezTo>
                  <a:pt x="1831814" y="385585"/>
                  <a:pt x="1826971" y="380365"/>
                  <a:pt x="1817286" y="377292"/>
                </a:cubicBezTo>
                <a:cubicBezTo>
                  <a:pt x="1802190" y="373134"/>
                  <a:pt x="1786789" y="370153"/>
                  <a:pt x="1771226" y="368375"/>
                </a:cubicBezTo>
                <a:cubicBezTo>
                  <a:pt x="1748154" y="365842"/>
                  <a:pt x="1725315" y="361533"/>
                  <a:pt x="1702915" y="355487"/>
                </a:cubicBezTo>
                <a:cubicBezTo>
                  <a:pt x="1684321" y="350279"/>
                  <a:pt x="1667529" y="340091"/>
                  <a:pt x="1654377" y="326039"/>
                </a:cubicBezTo>
                <a:cubicBezTo>
                  <a:pt x="1639943" y="309387"/>
                  <a:pt x="1632623" y="287799"/>
                  <a:pt x="1633976" y="265869"/>
                </a:cubicBezTo>
                <a:cubicBezTo>
                  <a:pt x="1633729" y="245339"/>
                  <a:pt x="1640485" y="225330"/>
                  <a:pt x="1653145" y="209096"/>
                </a:cubicBezTo>
                <a:cubicBezTo>
                  <a:pt x="1667812" y="191154"/>
                  <a:pt x="1687167" y="177562"/>
                  <a:pt x="1709091" y="169807"/>
                </a:cubicBezTo>
                <a:cubicBezTo>
                  <a:pt x="1737292" y="159568"/>
                  <a:pt x="1767179" y="154678"/>
                  <a:pt x="1797198" y="155395"/>
                </a:cubicBezTo>
                <a:close/>
                <a:moveTo>
                  <a:pt x="164498" y="155394"/>
                </a:moveTo>
                <a:cubicBezTo>
                  <a:pt x="201687" y="152594"/>
                  <a:pt x="238124" y="166838"/>
                  <a:pt x="263410" y="194059"/>
                </a:cubicBezTo>
                <a:lnTo>
                  <a:pt x="263410" y="160913"/>
                </a:lnTo>
                <a:lnTo>
                  <a:pt x="375302" y="160913"/>
                </a:lnTo>
                <a:lnTo>
                  <a:pt x="375302" y="612701"/>
                </a:lnTo>
                <a:lnTo>
                  <a:pt x="257838" y="612701"/>
                </a:lnTo>
                <a:lnTo>
                  <a:pt x="257838" y="464137"/>
                </a:lnTo>
                <a:cubicBezTo>
                  <a:pt x="233057" y="488303"/>
                  <a:pt x="199181" y="501003"/>
                  <a:pt x="164498" y="499129"/>
                </a:cubicBezTo>
                <a:cubicBezTo>
                  <a:pt x="135382" y="499494"/>
                  <a:pt x="106690" y="492186"/>
                  <a:pt x="81347" y="477949"/>
                </a:cubicBezTo>
                <a:cubicBezTo>
                  <a:pt x="56321" y="463761"/>
                  <a:pt x="35768" y="442935"/>
                  <a:pt x="21992" y="417803"/>
                </a:cubicBezTo>
                <a:cubicBezTo>
                  <a:pt x="6907" y="390017"/>
                  <a:pt x="-655" y="358820"/>
                  <a:pt x="45" y="327262"/>
                </a:cubicBezTo>
                <a:cubicBezTo>
                  <a:pt x="-652" y="295704"/>
                  <a:pt x="6910" y="264507"/>
                  <a:pt x="21992" y="236720"/>
                </a:cubicBezTo>
                <a:cubicBezTo>
                  <a:pt x="35782" y="211592"/>
                  <a:pt x="56330" y="190761"/>
                  <a:pt x="81347" y="176550"/>
                </a:cubicBezTo>
                <a:cubicBezTo>
                  <a:pt x="106696" y="162332"/>
                  <a:pt x="135386" y="155033"/>
                  <a:pt x="164498" y="155394"/>
                </a:cubicBezTo>
                <a:close/>
                <a:moveTo>
                  <a:pt x="3112765" y="155393"/>
                </a:moveTo>
                <a:cubicBezTo>
                  <a:pt x="3158420" y="152260"/>
                  <a:pt x="3203670" y="165669"/>
                  <a:pt x="3240129" y="193134"/>
                </a:cubicBezTo>
                <a:cubicBezTo>
                  <a:pt x="3271416" y="223271"/>
                  <a:pt x="3287507" y="265712"/>
                  <a:pt x="3284000" y="308853"/>
                </a:cubicBezTo>
                <a:lnTo>
                  <a:pt x="3284000" y="493610"/>
                </a:lnTo>
                <a:lnTo>
                  <a:pt x="3174598" y="493610"/>
                </a:lnTo>
                <a:lnTo>
                  <a:pt x="3174598" y="450649"/>
                </a:lnTo>
                <a:cubicBezTo>
                  <a:pt x="3157693" y="482970"/>
                  <a:pt x="3124714" y="499130"/>
                  <a:pt x="3075661" y="499130"/>
                </a:cubicBezTo>
                <a:cubicBezTo>
                  <a:pt x="3052471" y="499701"/>
                  <a:pt x="3029448" y="495092"/>
                  <a:pt x="3008294" y="485642"/>
                </a:cubicBezTo>
                <a:cubicBezTo>
                  <a:pt x="2990719" y="477836"/>
                  <a:pt x="2975796" y="465145"/>
                  <a:pt x="2965327" y="449100"/>
                </a:cubicBezTo>
                <a:cubicBezTo>
                  <a:pt x="2955511" y="433355"/>
                  <a:pt x="2950464" y="415138"/>
                  <a:pt x="2950787" y="396623"/>
                </a:cubicBezTo>
                <a:cubicBezTo>
                  <a:pt x="2949551" y="367595"/>
                  <a:pt x="2963300" y="339942"/>
                  <a:pt x="2987262" y="323265"/>
                </a:cubicBezTo>
                <a:cubicBezTo>
                  <a:pt x="3021226" y="303415"/>
                  <a:pt x="3060478" y="294319"/>
                  <a:pt x="3099783" y="297189"/>
                </a:cubicBezTo>
                <a:lnTo>
                  <a:pt x="3166547" y="297189"/>
                </a:lnTo>
                <a:cubicBezTo>
                  <a:pt x="3164484" y="261995"/>
                  <a:pt x="3140788" y="244395"/>
                  <a:pt x="3095457" y="244387"/>
                </a:cubicBezTo>
                <a:cubicBezTo>
                  <a:pt x="3078876" y="244473"/>
                  <a:pt x="3062404" y="247058"/>
                  <a:pt x="3046605" y="252055"/>
                </a:cubicBezTo>
                <a:cubicBezTo>
                  <a:pt x="3031415" y="256525"/>
                  <a:pt x="3017171" y="263703"/>
                  <a:pt x="3004570" y="273236"/>
                </a:cubicBezTo>
                <a:lnTo>
                  <a:pt x="2965000" y="194058"/>
                </a:lnTo>
                <a:cubicBezTo>
                  <a:pt x="2985782" y="180821"/>
                  <a:pt x="3008670" y="171169"/>
                  <a:pt x="3032694" y="165509"/>
                </a:cubicBezTo>
                <a:cubicBezTo>
                  <a:pt x="3058852" y="158820"/>
                  <a:pt x="3085753" y="155421"/>
                  <a:pt x="3112765" y="155393"/>
                </a:cubicBezTo>
                <a:close/>
                <a:moveTo>
                  <a:pt x="2574912" y="155393"/>
                </a:moveTo>
                <a:cubicBezTo>
                  <a:pt x="2609285" y="154497"/>
                  <a:pt x="2643259" y="162870"/>
                  <a:pt x="2673221" y="179621"/>
                </a:cubicBezTo>
                <a:cubicBezTo>
                  <a:pt x="2699905" y="194762"/>
                  <a:pt x="2720610" y="218465"/>
                  <a:pt x="2731934" y="246835"/>
                </a:cubicBezTo>
                <a:lnTo>
                  <a:pt x="2641072" y="292893"/>
                </a:lnTo>
                <a:cubicBezTo>
                  <a:pt x="2630078" y="265845"/>
                  <a:pt x="2603660" y="248120"/>
                  <a:pt x="2574283" y="248082"/>
                </a:cubicBezTo>
                <a:cubicBezTo>
                  <a:pt x="2554708" y="247499"/>
                  <a:pt x="2535777" y="255060"/>
                  <a:pt x="2522060" y="268938"/>
                </a:cubicBezTo>
                <a:cubicBezTo>
                  <a:pt x="2507580" y="284598"/>
                  <a:pt x="2500103" y="305412"/>
                  <a:pt x="2501332" y="326636"/>
                </a:cubicBezTo>
                <a:cubicBezTo>
                  <a:pt x="2500070" y="348142"/>
                  <a:pt x="2507535" y="369254"/>
                  <a:pt x="2522060" y="385257"/>
                </a:cubicBezTo>
                <a:cubicBezTo>
                  <a:pt x="2535679" y="399316"/>
                  <a:pt x="2554646" y="407009"/>
                  <a:pt x="2574283" y="406438"/>
                </a:cubicBezTo>
                <a:cubicBezTo>
                  <a:pt x="2603659" y="406401"/>
                  <a:pt x="2630077" y="388677"/>
                  <a:pt x="2641072" y="361629"/>
                </a:cubicBezTo>
                <a:lnTo>
                  <a:pt x="2731934" y="407662"/>
                </a:lnTo>
                <a:cubicBezTo>
                  <a:pt x="2720625" y="436041"/>
                  <a:pt x="2699916" y="459747"/>
                  <a:pt x="2673221" y="474876"/>
                </a:cubicBezTo>
                <a:cubicBezTo>
                  <a:pt x="2643266" y="491646"/>
                  <a:pt x="2609289" y="500028"/>
                  <a:pt x="2574913" y="499129"/>
                </a:cubicBezTo>
                <a:cubicBezTo>
                  <a:pt x="2540434" y="499721"/>
                  <a:pt x="2506311" y="492143"/>
                  <a:pt x="2475371" y="477025"/>
                </a:cubicBezTo>
                <a:lnTo>
                  <a:pt x="2475371" y="477025"/>
                </a:lnTo>
                <a:cubicBezTo>
                  <a:pt x="2391978" y="436588"/>
                  <a:pt x="2357389" y="336683"/>
                  <a:pt x="2398115" y="253881"/>
                </a:cubicBezTo>
                <a:cubicBezTo>
                  <a:pt x="2414543" y="220481"/>
                  <a:pt x="2441733" y="193484"/>
                  <a:pt x="2475371" y="177173"/>
                </a:cubicBezTo>
                <a:cubicBezTo>
                  <a:pt x="2506374" y="162266"/>
                  <a:pt x="2540471" y="154805"/>
                  <a:pt x="2574912" y="155393"/>
                </a:cubicBezTo>
                <a:close/>
                <a:moveTo>
                  <a:pt x="2160246" y="155393"/>
                </a:moveTo>
                <a:cubicBezTo>
                  <a:pt x="2193577" y="155393"/>
                  <a:pt x="2226909" y="162653"/>
                  <a:pt x="2257774" y="177173"/>
                </a:cubicBezTo>
                <a:cubicBezTo>
                  <a:pt x="2285547" y="190734"/>
                  <a:pt x="2308905" y="211797"/>
                  <a:pt x="2325166" y="237943"/>
                </a:cubicBezTo>
                <a:cubicBezTo>
                  <a:pt x="2374590" y="316971"/>
                  <a:pt x="2350135" y="420818"/>
                  <a:pt x="2270543" y="469892"/>
                </a:cubicBezTo>
                <a:cubicBezTo>
                  <a:pt x="2266392" y="472451"/>
                  <a:pt x="2262132" y="474831"/>
                  <a:pt x="2257774" y="477025"/>
                </a:cubicBezTo>
                <a:cubicBezTo>
                  <a:pt x="2196258" y="506499"/>
                  <a:pt x="2124560" y="506499"/>
                  <a:pt x="2063044" y="477025"/>
                </a:cubicBezTo>
                <a:lnTo>
                  <a:pt x="2063044" y="477025"/>
                </a:lnTo>
                <a:cubicBezTo>
                  <a:pt x="2005623" y="448810"/>
                  <a:pt x="1969746" y="390239"/>
                  <a:pt x="1970924" y="326637"/>
                </a:cubicBezTo>
                <a:cubicBezTo>
                  <a:pt x="1969939" y="263410"/>
                  <a:pt x="2005655" y="205254"/>
                  <a:pt x="2062717" y="177173"/>
                </a:cubicBezTo>
                <a:cubicBezTo>
                  <a:pt x="2093582" y="162653"/>
                  <a:pt x="2126914" y="155393"/>
                  <a:pt x="2160246" y="155393"/>
                </a:cubicBezTo>
                <a:close/>
                <a:moveTo>
                  <a:pt x="1021335" y="155392"/>
                </a:moveTo>
                <a:cubicBezTo>
                  <a:pt x="1066991" y="152257"/>
                  <a:pt x="1112243" y="165666"/>
                  <a:pt x="1148701" y="193133"/>
                </a:cubicBezTo>
                <a:cubicBezTo>
                  <a:pt x="1179992" y="223268"/>
                  <a:pt x="1196087" y="265709"/>
                  <a:pt x="1192584" y="308853"/>
                </a:cubicBezTo>
                <a:lnTo>
                  <a:pt x="1192584" y="493609"/>
                </a:lnTo>
                <a:lnTo>
                  <a:pt x="1083170" y="493609"/>
                </a:lnTo>
                <a:lnTo>
                  <a:pt x="1083170" y="450648"/>
                </a:lnTo>
                <a:cubicBezTo>
                  <a:pt x="1066265" y="482968"/>
                  <a:pt x="1033291" y="499128"/>
                  <a:pt x="984245" y="499128"/>
                </a:cubicBezTo>
                <a:cubicBezTo>
                  <a:pt x="961052" y="499698"/>
                  <a:pt x="938025" y="495089"/>
                  <a:pt x="916866" y="485641"/>
                </a:cubicBezTo>
                <a:cubicBezTo>
                  <a:pt x="899293" y="477831"/>
                  <a:pt x="884371" y="465140"/>
                  <a:pt x="873899" y="449099"/>
                </a:cubicBezTo>
                <a:cubicBezTo>
                  <a:pt x="864093" y="433350"/>
                  <a:pt x="859050" y="415135"/>
                  <a:pt x="859371" y="396622"/>
                </a:cubicBezTo>
                <a:cubicBezTo>
                  <a:pt x="858135" y="367593"/>
                  <a:pt x="871885" y="339941"/>
                  <a:pt x="895846" y="323264"/>
                </a:cubicBezTo>
                <a:cubicBezTo>
                  <a:pt x="929805" y="303412"/>
                  <a:pt x="969054" y="294315"/>
                  <a:pt x="1008355" y="297187"/>
                </a:cubicBezTo>
                <a:lnTo>
                  <a:pt x="1075131" y="297187"/>
                </a:lnTo>
                <a:cubicBezTo>
                  <a:pt x="1073055" y="261994"/>
                  <a:pt x="1049354" y="244393"/>
                  <a:pt x="1004028" y="244385"/>
                </a:cubicBezTo>
                <a:cubicBezTo>
                  <a:pt x="987451" y="244471"/>
                  <a:pt x="970983" y="247057"/>
                  <a:pt x="955188" y="252054"/>
                </a:cubicBezTo>
                <a:cubicBezTo>
                  <a:pt x="939997" y="256519"/>
                  <a:pt x="925752" y="263696"/>
                  <a:pt x="913154" y="273234"/>
                </a:cubicBezTo>
                <a:lnTo>
                  <a:pt x="873584" y="194057"/>
                </a:lnTo>
                <a:cubicBezTo>
                  <a:pt x="894364" y="180816"/>
                  <a:pt x="917252" y="171163"/>
                  <a:pt x="941277" y="165508"/>
                </a:cubicBezTo>
                <a:cubicBezTo>
                  <a:pt x="967431" y="158818"/>
                  <a:pt x="994328" y="155420"/>
                  <a:pt x="1021335" y="155392"/>
                </a:cubicBezTo>
                <a:close/>
                <a:moveTo>
                  <a:pt x="3358183" y="38150"/>
                </a:moveTo>
                <a:lnTo>
                  <a:pt x="3475660" y="38150"/>
                </a:lnTo>
                <a:lnTo>
                  <a:pt x="3475660" y="493610"/>
                </a:lnTo>
                <a:lnTo>
                  <a:pt x="3358183" y="493610"/>
                </a:lnTo>
                <a:close/>
                <a:moveTo>
                  <a:pt x="1266767" y="38150"/>
                </a:moveTo>
                <a:lnTo>
                  <a:pt x="1384231" y="38150"/>
                </a:lnTo>
                <a:lnTo>
                  <a:pt x="1384231" y="493610"/>
                </a:lnTo>
                <a:lnTo>
                  <a:pt x="1266767" y="493610"/>
                </a:lnTo>
                <a:close/>
                <a:moveTo>
                  <a:pt x="2835198" y="84"/>
                </a:moveTo>
                <a:cubicBezTo>
                  <a:pt x="2854003" y="-789"/>
                  <a:pt x="2872477" y="5219"/>
                  <a:pt x="2887119" y="16969"/>
                </a:cubicBezTo>
                <a:cubicBezTo>
                  <a:pt x="2900026" y="27628"/>
                  <a:pt x="2907310" y="43566"/>
                  <a:pt x="2906891" y="60230"/>
                </a:cubicBezTo>
                <a:cubicBezTo>
                  <a:pt x="2907345" y="77610"/>
                  <a:pt x="2900121" y="94318"/>
                  <a:pt x="2887119" y="105963"/>
                </a:cubicBezTo>
                <a:cubicBezTo>
                  <a:pt x="2872823" y="118442"/>
                  <a:pt x="2854212" y="124933"/>
                  <a:pt x="2835198" y="124071"/>
                </a:cubicBezTo>
                <a:cubicBezTo>
                  <a:pt x="2816231" y="124943"/>
                  <a:pt x="2797647" y="118580"/>
                  <a:pt x="2783251" y="106288"/>
                </a:cubicBezTo>
                <a:cubicBezTo>
                  <a:pt x="2758667" y="84233"/>
                  <a:pt x="2756745" y="46566"/>
                  <a:pt x="2778957" y="22157"/>
                </a:cubicBezTo>
                <a:cubicBezTo>
                  <a:pt x="2780315" y="20664"/>
                  <a:pt x="2781748" y="19241"/>
                  <a:pt x="2783251" y="17893"/>
                </a:cubicBezTo>
                <a:cubicBezTo>
                  <a:pt x="2797643" y="5592"/>
                  <a:pt x="2816228" y="-779"/>
                  <a:pt x="2835198" y="84"/>
                </a:cubicBezTo>
                <a:close/>
                <a:moveTo>
                  <a:pt x="1519003" y="84"/>
                </a:moveTo>
                <a:cubicBezTo>
                  <a:pt x="1537809" y="-794"/>
                  <a:pt x="1556285" y="5215"/>
                  <a:pt x="1570924" y="16969"/>
                </a:cubicBezTo>
                <a:cubicBezTo>
                  <a:pt x="1583839" y="27623"/>
                  <a:pt x="1591129" y="43563"/>
                  <a:pt x="1590709" y="60229"/>
                </a:cubicBezTo>
                <a:cubicBezTo>
                  <a:pt x="1591165" y="77613"/>
                  <a:pt x="1583936" y="94324"/>
                  <a:pt x="1570924" y="105964"/>
                </a:cubicBezTo>
                <a:cubicBezTo>
                  <a:pt x="1556631" y="118446"/>
                  <a:pt x="1538018" y="124938"/>
                  <a:pt x="1519003" y="124072"/>
                </a:cubicBezTo>
                <a:cubicBezTo>
                  <a:pt x="1500040" y="124943"/>
                  <a:pt x="1481460" y="118580"/>
                  <a:pt x="1467069" y="106288"/>
                </a:cubicBezTo>
                <a:cubicBezTo>
                  <a:pt x="1442485" y="84253"/>
                  <a:pt x="1440546" y="46603"/>
                  <a:pt x="1462738" y="22193"/>
                </a:cubicBezTo>
                <a:cubicBezTo>
                  <a:pt x="1464107" y="20688"/>
                  <a:pt x="1465553" y="19252"/>
                  <a:pt x="1467069" y="17893"/>
                </a:cubicBezTo>
                <a:cubicBezTo>
                  <a:pt x="1481457" y="5592"/>
                  <a:pt x="1500037" y="-779"/>
                  <a:pt x="1519003" y="84"/>
                </a:cubicBezTo>
                <a:close/>
              </a:path>
            </a:pathLst>
          </a:custGeom>
          <a:solidFill>
            <a:schemeClr val="tx1"/>
          </a:solidFill>
          <a:ln w="118527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400"/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EFB6C7E0-4DCE-468B-863F-08FA708BF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6424847"/>
            <a:ext cx="403225" cy="365125"/>
          </a:xfrm>
        </p:spPr>
        <p:txBody>
          <a:bodyPr/>
          <a:lstStyle/>
          <a:p>
            <a:fld id="{69EC288C-231A-410C-862F-6ABBF6280EC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98383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u_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18A8C1-30B1-F54B-B9F2-262BA79F1271}"/>
              </a:ext>
            </a:extLst>
          </p:cNvPr>
          <p:cNvSpPr/>
          <p:nvPr userDrawn="1"/>
        </p:nvSpPr>
        <p:spPr>
          <a:xfrm>
            <a:off x="8262257" y="0"/>
            <a:ext cx="3929744" cy="6858000"/>
          </a:xfrm>
          <a:prstGeom prst="rect">
            <a:avLst/>
          </a:pr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6544B48-D926-B64A-9485-338B4B15B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76D21D-1358-C144-88E9-5B9EB367D789}"/>
              </a:ext>
            </a:extLst>
          </p:cNvPr>
          <p:cNvSpPr/>
          <p:nvPr userDrawn="1"/>
        </p:nvSpPr>
        <p:spPr>
          <a:xfrm rot="16200000">
            <a:off x="-3227010" y="3227012"/>
            <a:ext cx="6858003" cy="40397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AD5C8A9-E653-1942-93CB-25C55AF020B4}"/>
              </a:ext>
            </a:extLst>
          </p:cNvPr>
          <p:cNvSpPr/>
          <p:nvPr userDrawn="1"/>
        </p:nvSpPr>
        <p:spPr>
          <a:xfrm>
            <a:off x="11788029" y="6369789"/>
            <a:ext cx="403972" cy="48821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4" name="Graphique 19">
            <a:extLst>
              <a:ext uri="{FF2B5EF4-FFF2-40B4-BE49-F238E27FC236}">
                <a16:creationId xmlns:a16="http://schemas.microsoft.com/office/drawing/2014/main" id="{061B9642-9F8C-3549-906C-EA6FBFC86EB6}"/>
              </a:ext>
            </a:extLst>
          </p:cNvPr>
          <p:cNvSpPr/>
          <p:nvPr userDrawn="1"/>
        </p:nvSpPr>
        <p:spPr>
          <a:xfrm rot="16200000">
            <a:off x="11905623" y="6561853"/>
            <a:ext cx="168784" cy="104083"/>
          </a:xfrm>
          <a:custGeom>
            <a:avLst/>
            <a:gdLst>
              <a:gd name="connsiteX0" fmla="*/ 149093 w 168784"/>
              <a:gd name="connsiteY0" fmla="*/ 0 h 104083"/>
              <a:gd name="connsiteX1" fmla="*/ 84392 w 168784"/>
              <a:gd name="connsiteY1" fmla="*/ 64701 h 104083"/>
              <a:gd name="connsiteX2" fmla="*/ 19691 w 168784"/>
              <a:gd name="connsiteY2" fmla="*/ 0 h 104083"/>
              <a:gd name="connsiteX3" fmla="*/ 0 w 168784"/>
              <a:gd name="connsiteY3" fmla="*/ 19691 h 104083"/>
              <a:gd name="connsiteX4" fmla="*/ 84392 w 168784"/>
              <a:gd name="connsiteY4" fmla="*/ 104083 h 104083"/>
              <a:gd name="connsiteX5" fmla="*/ 168784 w 168784"/>
              <a:gd name="connsiteY5" fmla="*/ 19691 h 10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784" h="104083">
                <a:moveTo>
                  <a:pt x="149093" y="0"/>
                </a:moveTo>
                <a:lnTo>
                  <a:pt x="84392" y="64701"/>
                </a:lnTo>
                <a:lnTo>
                  <a:pt x="19691" y="0"/>
                </a:lnTo>
                <a:lnTo>
                  <a:pt x="0" y="19691"/>
                </a:lnTo>
                <a:lnTo>
                  <a:pt x="84392" y="104083"/>
                </a:lnTo>
                <a:lnTo>
                  <a:pt x="168784" y="19691"/>
                </a:lnTo>
                <a:close/>
              </a:path>
            </a:pathLst>
          </a:custGeom>
          <a:solidFill>
            <a:schemeClr val="bg1"/>
          </a:solidFill>
          <a:ln w="529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400"/>
          </a:p>
        </p:txBody>
      </p:sp>
      <p:sp>
        <p:nvSpPr>
          <p:cNvPr id="15" name="Forme libre 35">
            <a:extLst>
              <a:ext uri="{FF2B5EF4-FFF2-40B4-BE49-F238E27FC236}">
                <a16:creationId xmlns:a16="http://schemas.microsoft.com/office/drawing/2014/main" id="{7614575E-FC68-5C47-92FF-53CA6EE3C4D5}"/>
              </a:ext>
            </a:extLst>
          </p:cNvPr>
          <p:cNvSpPr>
            <a:spLocks noChangeAspect="1"/>
          </p:cNvSpPr>
          <p:nvPr userDrawn="1"/>
        </p:nvSpPr>
        <p:spPr>
          <a:xfrm>
            <a:off x="10647162" y="6516532"/>
            <a:ext cx="1031033" cy="181755"/>
          </a:xfrm>
          <a:custGeom>
            <a:avLst/>
            <a:gdLst>
              <a:gd name="connsiteX0" fmla="*/ 3115860 w 3475660"/>
              <a:gd name="connsiteY0" fmla="*/ 357959 h 612701"/>
              <a:gd name="connsiteX1" fmla="*/ 3064542 w 3475660"/>
              <a:gd name="connsiteY1" fmla="*/ 391703 h 612701"/>
              <a:gd name="connsiteX2" fmla="*/ 3076290 w 3475660"/>
              <a:gd name="connsiteY2" fmla="*/ 416256 h 612701"/>
              <a:gd name="connsiteX3" fmla="*/ 3108439 w 3475660"/>
              <a:gd name="connsiteY3" fmla="*/ 425473 h 612701"/>
              <a:gd name="connsiteX4" fmla="*/ 3144285 w 3475660"/>
              <a:gd name="connsiteY4" fmla="*/ 415656 h 612701"/>
              <a:gd name="connsiteX5" fmla="*/ 3166548 w 3475660"/>
              <a:gd name="connsiteY5" fmla="*/ 386807 h 612701"/>
              <a:gd name="connsiteX6" fmla="*/ 3166548 w 3475660"/>
              <a:gd name="connsiteY6" fmla="*/ 357959 h 612701"/>
              <a:gd name="connsiteX7" fmla="*/ 1024432 w 3475660"/>
              <a:gd name="connsiteY7" fmla="*/ 357958 h 612701"/>
              <a:gd name="connsiteX8" fmla="*/ 973127 w 3475660"/>
              <a:gd name="connsiteY8" fmla="*/ 391702 h 612701"/>
              <a:gd name="connsiteX9" fmla="*/ 984862 w 3475660"/>
              <a:gd name="connsiteY9" fmla="*/ 416256 h 612701"/>
              <a:gd name="connsiteX10" fmla="*/ 1017010 w 3475660"/>
              <a:gd name="connsiteY10" fmla="*/ 425472 h 612701"/>
              <a:gd name="connsiteX11" fmla="*/ 1052870 w 3475660"/>
              <a:gd name="connsiteY11" fmla="*/ 415655 h 612701"/>
              <a:gd name="connsiteX12" fmla="*/ 1052870 w 3475660"/>
              <a:gd name="connsiteY12" fmla="*/ 415655 h 612701"/>
              <a:gd name="connsiteX13" fmla="*/ 1075133 w 3475660"/>
              <a:gd name="connsiteY13" fmla="*/ 386806 h 612701"/>
              <a:gd name="connsiteX14" fmla="*/ 1075133 w 3475660"/>
              <a:gd name="connsiteY14" fmla="*/ 357958 h 612701"/>
              <a:gd name="connsiteX15" fmla="*/ 189955 w 3475660"/>
              <a:gd name="connsiteY15" fmla="*/ 248088 h 612701"/>
              <a:gd name="connsiteX16" fmla="*/ 139565 w 3475660"/>
              <a:gd name="connsiteY16" fmla="*/ 268208 h 612701"/>
              <a:gd name="connsiteX17" fmla="*/ 138526 w 3475660"/>
              <a:gd name="connsiteY17" fmla="*/ 269239 h 612701"/>
              <a:gd name="connsiteX18" fmla="*/ 118741 w 3475660"/>
              <a:gd name="connsiteY18" fmla="*/ 327262 h 612701"/>
              <a:gd name="connsiteX19" fmla="*/ 138526 w 3475660"/>
              <a:gd name="connsiteY19" fmla="*/ 385258 h 612701"/>
              <a:gd name="connsiteX20" fmla="*/ 238792 w 3475660"/>
              <a:gd name="connsiteY20" fmla="*/ 386374 h 612701"/>
              <a:gd name="connsiteX21" fmla="*/ 239915 w 3475660"/>
              <a:gd name="connsiteY21" fmla="*/ 385258 h 612701"/>
              <a:gd name="connsiteX22" fmla="*/ 259700 w 3475660"/>
              <a:gd name="connsiteY22" fmla="*/ 327262 h 612701"/>
              <a:gd name="connsiteX23" fmla="*/ 239915 w 3475660"/>
              <a:gd name="connsiteY23" fmla="*/ 269239 h 612701"/>
              <a:gd name="connsiteX24" fmla="*/ 189955 w 3475660"/>
              <a:gd name="connsiteY24" fmla="*/ 248088 h 612701"/>
              <a:gd name="connsiteX25" fmla="*/ 2160117 w 3475660"/>
              <a:gd name="connsiteY25" fmla="*/ 248083 h 612701"/>
              <a:gd name="connsiteX26" fmla="*/ 2109437 w 3475660"/>
              <a:gd name="connsiteY26" fmla="*/ 268909 h 612701"/>
              <a:gd name="connsiteX27" fmla="*/ 2109406 w 3475660"/>
              <a:gd name="connsiteY27" fmla="*/ 268939 h 612701"/>
              <a:gd name="connsiteX28" fmla="*/ 2089608 w 3475660"/>
              <a:gd name="connsiteY28" fmla="*/ 326637 h 612701"/>
              <a:gd name="connsiteX29" fmla="*/ 2109406 w 3475660"/>
              <a:gd name="connsiteY29" fmla="*/ 385258 h 612701"/>
              <a:gd name="connsiteX30" fmla="*/ 2209651 w 3475660"/>
              <a:gd name="connsiteY30" fmla="*/ 386383 h 612701"/>
              <a:gd name="connsiteX31" fmla="*/ 2210783 w 3475660"/>
              <a:gd name="connsiteY31" fmla="*/ 385258 h 612701"/>
              <a:gd name="connsiteX32" fmla="*/ 2230581 w 3475660"/>
              <a:gd name="connsiteY32" fmla="*/ 326637 h 612701"/>
              <a:gd name="connsiteX33" fmla="*/ 2210783 w 3475660"/>
              <a:gd name="connsiteY33" fmla="*/ 268939 h 612701"/>
              <a:gd name="connsiteX34" fmla="*/ 2160117 w 3475660"/>
              <a:gd name="connsiteY34" fmla="*/ 248083 h 612701"/>
              <a:gd name="connsiteX35" fmla="*/ 2776459 w 3475660"/>
              <a:gd name="connsiteY35" fmla="*/ 160913 h 612701"/>
              <a:gd name="connsiteX36" fmla="*/ 2893911 w 3475660"/>
              <a:gd name="connsiteY36" fmla="*/ 160913 h 612701"/>
              <a:gd name="connsiteX37" fmla="*/ 2893911 w 3475660"/>
              <a:gd name="connsiteY37" fmla="*/ 493610 h 612701"/>
              <a:gd name="connsiteX38" fmla="*/ 2776459 w 3475660"/>
              <a:gd name="connsiteY38" fmla="*/ 493610 h 612701"/>
              <a:gd name="connsiteX39" fmla="*/ 449487 w 3475660"/>
              <a:gd name="connsiteY39" fmla="*/ 160913 h 612701"/>
              <a:gd name="connsiteX40" fmla="*/ 566950 w 3475660"/>
              <a:gd name="connsiteY40" fmla="*/ 160913 h 612701"/>
              <a:gd name="connsiteX41" fmla="*/ 566950 w 3475660"/>
              <a:gd name="connsiteY41" fmla="*/ 327861 h 612701"/>
              <a:gd name="connsiteX42" fmla="*/ 581163 w 3475660"/>
              <a:gd name="connsiteY42" fmla="*/ 382511 h 612701"/>
              <a:gd name="connsiteX43" fmla="*/ 622594 w 3475660"/>
              <a:gd name="connsiteY43" fmla="*/ 399696 h 612701"/>
              <a:gd name="connsiteX44" fmla="*/ 668025 w 3475660"/>
              <a:gd name="connsiteY44" fmla="*/ 380364 h 612701"/>
              <a:gd name="connsiteX45" fmla="*/ 685647 w 3475660"/>
              <a:gd name="connsiteY45" fmla="*/ 321117 h 612701"/>
              <a:gd name="connsiteX46" fmla="*/ 685647 w 3475660"/>
              <a:gd name="connsiteY46" fmla="*/ 160913 h 612701"/>
              <a:gd name="connsiteX47" fmla="*/ 803111 w 3475660"/>
              <a:gd name="connsiteY47" fmla="*/ 160913 h 612701"/>
              <a:gd name="connsiteX48" fmla="*/ 803111 w 3475660"/>
              <a:gd name="connsiteY48" fmla="*/ 493610 h 612701"/>
              <a:gd name="connsiteX49" fmla="*/ 691207 w 3475660"/>
              <a:gd name="connsiteY49" fmla="*/ 493610 h 612701"/>
              <a:gd name="connsiteX50" fmla="*/ 691207 w 3475660"/>
              <a:gd name="connsiteY50" fmla="*/ 458018 h 612701"/>
              <a:gd name="connsiteX51" fmla="*/ 646694 w 3475660"/>
              <a:gd name="connsiteY51" fmla="*/ 488690 h 612701"/>
              <a:gd name="connsiteX52" fmla="*/ 591679 w 3475660"/>
              <a:gd name="connsiteY52" fmla="*/ 499130 h 612701"/>
              <a:gd name="connsiteX53" fmla="*/ 488126 w 3475660"/>
              <a:gd name="connsiteY53" fmla="*/ 461065 h 612701"/>
              <a:gd name="connsiteX54" fmla="*/ 449487 w 3475660"/>
              <a:gd name="connsiteY54" fmla="*/ 346894 h 612701"/>
              <a:gd name="connsiteX55" fmla="*/ 1460265 w 3475660"/>
              <a:gd name="connsiteY55" fmla="*/ 160913 h 612701"/>
              <a:gd name="connsiteX56" fmla="*/ 1577729 w 3475660"/>
              <a:gd name="connsiteY56" fmla="*/ 160913 h 612701"/>
              <a:gd name="connsiteX57" fmla="*/ 1577729 w 3475660"/>
              <a:gd name="connsiteY57" fmla="*/ 493610 h 612701"/>
              <a:gd name="connsiteX58" fmla="*/ 1460265 w 3475660"/>
              <a:gd name="connsiteY58" fmla="*/ 493610 h 612701"/>
              <a:gd name="connsiteX59" fmla="*/ 1797198 w 3475660"/>
              <a:gd name="connsiteY59" fmla="*/ 155395 h 612701"/>
              <a:gd name="connsiteX60" fmla="*/ 1869521 w 3475660"/>
              <a:gd name="connsiteY60" fmla="*/ 162763 h 612701"/>
              <a:gd name="connsiteX61" fmla="*/ 1929492 w 3475660"/>
              <a:gd name="connsiteY61" fmla="*/ 183619 h 612701"/>
              <a:gd name="connsiteX62" fmla="*/ 1894249 w 3475660"/>
              <a:gd name="connsiteY62" fmla="*/ 262797 h 612701"/>
              <a:gd name="connsiteX63" fmla="*/ 1797815 w 3475660"/>
              <a:gd name="connsiteY63" fmla="*/ 238243 h 612701"/>
              <a:gd name="connsiteX64" fmla="*/ 1757012 w 3475660"/>
              <a:gd name="connsiteY64" fmla="*/ 244689 h 612701"/>
              <a:gd name="connsiteX65" fmla="*/ 1744019 w 3475660"/>
              <a:gd name="connsiteY65" fmla="*/ 261573 h 612701"/>
              <a:gd name="connsiteX66" fmla="*/ 1758244 w 3475660"/>
              <a:gd name="connsiteY66" fmla="*/ 277859 h 612701"/>
              <a:gd name="connsiteX67" fmla="*/ 1805235 w 3475660"/>
              <a:gd name="connsiteY67" fmla="*/ 287350 h 612701"/>
              <a:gd name="connsiteX68" fmla="*/ 1873848 w 3475660"/>
              <a:gd name="connsiteY68" fmla="*/ 301487 h 612701"/>
              <a:gd name="connsiteX69" fmla="*/ 1921153 w 3475660"/>
              <a:gd name="connsiteY69" fmla="*/ 330635 h 612701"/>
              <a:gd name="connsiteX70" fmla="*/ 1941240 w 3475660"/>
              <a:gd name="connsiteY70" fmla="*/ 389881 h 612701"/>
              <a:gd name="connsiteX71" fmla="*/ 1922071 w 3475660"/>
              <a:gd name="connsiteY71" fmla="*/ 446030 h 612701"/>
              <a:gd name="connsiteX72" fmla="*/ 1865509 w 3475660"/>
              <a:gd name="connsiteY72" fmla="*/ 485019 h 612701"/>
              <a:gd name="connsiteX73" fmla="*/ 1775552 w 3475660"/>
              <a:gd name="connsiteY73" fmla="*/ 499131 h 612701"/>
              <a:gd name="connsiteX74" fmla="*/ 1692716 w 3475660"/>
              <a:gd name="connsiteY74" fmla="*/ 489614 h 612701"/>
              <a:gd name="connsiteX75" fmla="*/ 1692716 w 3475660"/>
              <a:gd name="connsiteY75" fmla="*/ 489614 h 612701"/>
              <a:gd name="connsiteX76" fmla="*/ 1627185 w 3475660"/>
              <a:gd name="connsiteY76" fmla="*/ 464762 h 612701"/>
              <a:gd name="connsiteX77" fmla="*/ 1662416 w 3475660"/>
              <a:gd name="connsiteY77" fmla="*/ 384960 h 612701"/>
              <a:gd name="connsiteX78" fmla="*/ 1716827 w 3475660"/>
              <a:gd name="connsiteY78" fmla="*/ 407365 h 612701"/>
              <a:gd name="connsiteX79" fmla="*/ 1779264 w 3475660"/>
              <a:gd name="connsiteY79" fmla="*/ 415657 h 612701"/>
              <a:gd name="connsiteX80" fmla="*/ 1819765 w 3475660"/>
              <a:gd name="connsiteY80" fmla="*/ 409813 h 612701"/>
              <a:gd name="connsiteX81" fmla="*/ 1831814 w 3475660"/>
              <a:gd name="connsiteY81" fmla="*/ 392953 h 612701"/>
              <a:gd name="connsiteX82" fmla="*/ 1817286 w 3475660"/>
              <a:gd name="connsiteY82" fmla="*/ 377292 h 612701"/>
              <a:gd name="connsiteX83" fmla="*/ 1771226 w 3475660"/>
              <a:gd name="connsiteY83" fmla="*/ 368375 h 612701"/>
              <a:gd name="connsiteX84" fmla="*/ 1702915 w 3475660"/>
              <a:gd name="connsiteY84" fmla="*/ 355487 h 612701"/>
              <a:gd name="connsiteX85" fmla="*/ 1654377 w 3475660"/>
              <a:gd name="connsiteY85" fmla="*/ 326039 h 612701"/>
              <a:gd name="connsiteX86" fmla="*/ 1633976 w 3475660"/>
              <a:gd name="connsiteY86" fmla="*/ 265869 h 612701"/>
              <a:gd name="connsiteX87" fmla="*/ 1653145 w 3475660"/>
              <a:gd name="connsiteY87" fmla="*/ 209096 h 612701"/>
              <a:gd name="connsiteX88" fmla="*/ 1709091 w 3475660"/>
              <a:gd name="connsiteY88" fmla="*/ 169807 h 612701"/>
              <a:gd name="connsiteX89" fmla="*/ 1797198 w 3475660"/>
              <a:gd name="connsiteY89" fmla="*/ 155395 h 612701"/>
              <a:gd name="connsiteX90" fmla="*/ 164498 w 3475660"/>
              <a:gd name="connsiteY90" fmla="*/ 155394 h 612701"/>
              <a:gd name="connsiteX91" fmla="*/ 263410 w 3475660"/>
              <a:gd name="connsiteY91" fmla="*/ 194059 h 612701"/>
              <a:gd name="connsiteX92" fmla="*/ 263410 w 3475660"/>
              <a:gd name="connsiteY92" fmla="*/ 160913 h 612701"/>
              <a:gd name="connsiteX93" fmla="*/ 375302 w 3475660"/>
              <a:gd name="connsiteY93" fmla="*/ 160913 h 612701"/>
              <a:gd name="connsiteX94" fmla="*/ 375302 w 3475660"/>
              <a:gd name="connsiteY94" fmla="*/ 612701 h 612701"/>
              <a:gd name="connsiteX95" fmla="*/ 257838 w 3475660"/>
              <a:gd name="connsiteY95" fmla="*/ 612701 h 612701"/>
              <a:gd name="connsiteX96" fmla="*/ 257838 w 3475660"/>
              <a:gd name="connsiteY96" fmla="*/ 464137 h 612701"/>
              <a:gd name="connsiteX97" fmla="*/ 164498 w 3475660"/>
              <a:gd name="connsiteY97" fmla="*/ 499129 h 612701"/>
              <a:gd name="connsiteX98" fmla="*/ 81347 w 3475660"/>
              <a:gd name="connsiteY98" fmla="*/ 477949 h 612701"/>
              <a:gd name="connsiteX99" fmla="*/ 21992 w 3475660"/>
              <a:gd name="connsiteY99" fmla="*/ 417803 h 612701"/>
              <a:gd name="connsiteX100" fmla="*/ 45 w 3475660"/>
              <a:gd name="connsiteY100" fmla="*/ 327262 h 612701"/>
              <a:gd name="connsiteX101" fmla="*/ 21992 w 3475660"/>
              <a:gd name="connsiteY101" fmla="*/ 236720 h 612701"/>
              <a:gd name="connsiteX102" fmla="*/ 81347 w 3475660"/>
              <a:gd name="connsiteY102" fmla="*/ 176550 h 612701"/>
              <a:gd name="connsiteX103" fmla="*/ 164498 w 3475660"/>
              <a:gd name="connsiteY103" fmla="*/ 155394 h 612701"/>
              <a:gd name="connsiteX104" fmla="*/ 3112765 w 3475660"/>
              <a:gd name="connsiteY104" fmla="*/ 155393 h 612701"/>
              <a:gd name="connsiteX105" fmla="*/ 3240129 w 3475660"/>
              <a:gd name="connsiteY105" fmla="*/ 193134 h 612701"/>
              <a:gd name="connsiteX106" fmla="*/ 3284000 w 3475660"/>
              <a:gd name="connsiteY106" fmla="*/ 308853 h 612701"/>
              <a:gd name="connsiteX107" fmla="*/ 3284000 w 3475660"/>
              <a:gd name="connsiteY107" fmla="*/ 493610 h 612701"/>
              <a:gd name="connsiteX108" fmla="*/ 3174598 w 3475660"/>
              <a:gd name="connsiteY108" fmla="*/ 493610 h 612701"/>
              <a:gd name="connsiteX109" fmla="*/ 3174598 w 3475660"/>
              <a:gd name="connsiteY109" fmla="*/ 450649 h 612701"/>
              <a:gd name="connsiteX110" fmla="*/ 3075661 w 3475660"/>
              <a:gd name="connsiteY110" fmla="*/ 499130 h 612701"/>
              <a:gd name="connsiteX111" fmla="*/ 3008294 w 3475660"/>
              <a:gd name="connsiteY111" fmla="*/ 485642 h 612701"/>
              <a:gd name="connsiteX112" fmla="*/ 2965327 w 3475660"/>
              <a:gd name="connsiteY112" fmla="*/ 449100 h 612701"/>
              <a:gd name="connsiteX113" fmla="*/ 2950787 w 3475660"/>
              <a:gd name="connsiteY113" fmla="*/ 396623 h 612701"/>
              <a:gd name="connsiteX114" fmla="*/ 2987262 w 3475660"/>
              <a:gd name="connsiteY114" fmla="*/ 323265 h 612701"/>
              <a:gd name="connsiteX115" fmla="*/ 3099783 w 3475660"/>
              <a:gd name="connsiteY115" fmla="*/ 297189 h 612701"/>
              <a:gd name="connsiteX116" fmla="*/ 3166547 w 3475660"/>
              <a:gd name="connsiteY116" fmla="*/ 297189 h 612701"/>
              <a:gd name="connsiteX117" fmla="*/ 3095457 w 3475660"/>
              <a:gd name="connsiteY117" fmla="*/ 244387 h 612701"/>
              <a:gd name="connsiteX118" fmla="*/ 3046605 w 3475660"/>
              <a:gd name="connsiteY118" fmla="*/ 252055 h 612701"/>
              <a:gd name="connsiteX119" fmla="*/ 3004570 w 3475660"/>
              <a:gd name="connsiteY119" fmla="*/ 273236 h 612701"/>
              <a:gd name="connsiteX120" fmla="*/ 2965000 w 3475660"/>
              <a:gd name="connsiteY120" fmla="*/ 194058 h 612701"/>
              <a:gd name="connsiteX121" fmla="*/ 3032694 w 3475660"/>
              <a:gd name="connsiteY121" fmla="*/ 165509 h 612701"/>
              <a:gd name="connsiteX122" fmla="*/ 3112765 w 3475660"/>
              <a:gd name="connsiteY122" fmla="*/ 155393 h 612701"/>
              <a:gd name="connsiteX123" fmla="*/ 2574912 w 3475660"/>
              <a:gd name="connsiteY123" fmla="*/ 155393 h 612701"/>
              <a:gd name="connsiteX124" fmla="*/ 2673221 w 3475660"/>
              <a:gd name="connsiteY124" fmla="*/ 179621 h 612701"/>
              <a:gd name="connsiteX125" fmla="*/ 2731934 w 3475660"/>
              <a:gd name="connsiteY125" fmla="*/ 246835 h 612701"/>
              <a:gd name="connsiteX126" fmla="*/ 2641072 w 3475660"/>
              <a:gd name="connsiteY126" fmla="*/ 292893 h 612701"/>
              <a:gd name="connsiteX127" fmla="*/ 2574283 w 3475660"/>
              <a:gd name="connsiteY127" fmla="*/ 248082 h 612701"/>
              <a:gd name="connsiteX128" fmla="*/ 2522060 w 3475660"/>
              <a:gd name="connsiteY128" fmla="*/ 268938 h 612701"/>
              <a:gd name="connsiteX129" fmla="*/ 2501332 w 3475660"/>
              <a:gd name="connsiteY129" fmla="*/ 326636 h 612701"/>
              <a:gd name="connsiteX130" fmla="*/ 2522060 w 3475660"/>
              <a:gd name="connsiteY130" fmla="*/ 385257 h 612701"/>
              <a:gd name="connsiteX131" fmla="*/ 2574283 w 3475660"/>
              <a:gd name="connsiteY131" fmla="*/ 406438 h 612701"/>
              <a:gd name="connsiteX132" fmla="*/ 2641072 w 3475660"/>
              <a:gd name="connsiteY132" fmla="*/ 361629 h 612701"/>
              <a:gd name="connsiteX133" fmla="*/ 2731934 w 3475660"/>
              <a:gd name="connsiteY133" fmla="*/ 407662 h 612701"/>
              <a:gd name="connsiteX134" fmla="*/ 2673221 w 3475660"/>
              <a:gd name="connsiteY134" fmla="*/ 474876 h 612701"/>
              <a:gd name="connsiteX135" fmla="*/ 2574913 w 3475660"/>
              <a:gd name="connsiteY135" fmla="*/ 499129 h 612701"/>
              <a:gd name="connsiteX136" fmla="*/ 2475371 w 3475660"/>
              <a:gd name="connsiteY136" fmla="*/ 477025 h 612701"/>
              <a:gd name="connsiteX137" fmla="*/ 2475371 w 3475660"/>
              <a:gd name="connsiteY137" fmla="*/ 477025 h 612701"/>
              <a:gd name="connsiteX138" fmla="*/ 2398115 w 3475660"/>
              <a:gd name="connsiteY138" fmla="*/ 253881 h 612701"/>
              <a:gd name="connsiteX139" fmla="*/ 2475371 w 3475660"/>
              <a:gd name="connsiteY139" fmla="*/ 177173 h 612701"/>
              <a:gd name="connsiteX140" fmla="*/ 2574912 w 3475660"/>
              <a:gd name="connsiteY140" fmla="*/ 155393 h 612701"/>
              <a:gd name="connsiteX141" fmla="*/ 2160246 w 3475660"/>
              <a:gd name="connsiteY141" fmla="*/ 155393 h 612701"/>
              <a:gd name="connsiteX142" fmla="*/ 2257774 w 3475660"/>
              <a:gd name="connsiteY142" fmla="*/ 177173 h 612701"/>
              <a:gd name="connsiteX143" fmla="*/ 2325166 w 3475660"/>
              <a:gd name="connsiteY143" fmla="*/ 237943 h 612701"/>
              <a:gd name="connsiteX144" fmla="*/ 2270543 w 3475660"/>
              <a:gd name="connsiteY144" fmla="*/ 469892 h 612701"/>
              <a:gd name="connsiteX145" fmla="*/ 2257774 w 3475660"/>
              <a:gd name="connsiteY145" fmla="*/ 477025 h 612701"/>
              <a:gd name="connsiteX146" fmla="*/ 2063044 w 3475660"/>
              <a:gd name="connsiteY146" fmla="*/ 477025 h 612701"/>
              <a:gd name="connsiteX147" fmla="*/ 2063044 w 3475660"/>
              <a:gd name="connsiteY147" fmla="*/ 477025 h 612701"/>
              <a:gd name="connsiteX148" fmla="*/ 1970924 w 3475660"/>
              <a:gd name="connsiteY148" fmla="*/ 326637 h 612701"/>
              <a:gd name="connsiteX149" fmla="*/ 2062717 w 3475660"/>
              <a:gd name="connsiteY149" fmla="*/ 177173 h 612701"/>
              <a:gd name="connsiteX150" fmla="*/ 2160246 w 3475660"/>
              <a:gd name="connsiteY150" fmla="*/ 155393 h 612701"/>
              <a:gd name="connsiteX151" fmla="*/ 1021335 w 3475660"/>
              <a:gd name="connsiteY151" fmla="*/ 155392 h 612701"/>
              <a:gd name="connsiteX152" fmla="*/ 1148701 w 3475660"/>
              <a:gd name="connsiteY152" fmla="*/ 193133 h 612701"/>
              <a:gd name="connsiteX153" fmla="*/ 1192584 w 3475660"/>
              <a:gd name="connsiteY153" fmla="*/ 308853 h 612701"/>
              <a:gd name="connsiteX154" fmla="*/ 1192584 w 3475660"/>
              <a:gd name="connsiteY154" fmla="*/ 493609 h 612701"/>
              <a:gd name="connsiteX155" fmla="*/ 1083170 w 3475660"/>
              <a:gd name="connsiteY155" fmla="*/ 493609 h 612701"/>
              <a:gd name="connsiteX156" fmla="*/ 1083170 w 3475660"/>
              <a:gd name="connsiteY156" fmla="*/ 450648 h 612701"/>
              <a:gd name="connsiteX157" fmla="*/ 984245 w 3475660"/>
              <a:gd name="connsiteY157" fmla="*/ 499128 h 612701"/>
              <a:gd name="connsiteX158" fmla="*/ 916866 w 3475660"/>
              <a:gd name="connsiteY158" fmla="*/ 485641 h 612701"/>
              <a:gd name="connsiteX159" fmla="*/ 873899 w 3475660"/>
              <a:gd name="connsiteY159" fmla="*/ 449099 h 612701"/>
              <a:gd name="connsiteX160" fmla="*/ 859371 w 3475660"/>
              <a:gd name="connsiteY160" fmla="*/ 396622 h 612701"/>
              <a:gd name="connsiteX161" fmla="*/ 895846 w 3475660"/>
              <a:gd name="connsiteY161" fmla="*/ 323264 h 612701"/>
              <a:gd name="connsiteX162" fmla="*/ 1008355 w 3475660"/>
              <a:gd name="connsiteY162" fmla="*/ 297187 h 612701"/>
              <a:gd name="connsiteX163" fmla="*/ 1075131 w 3475660"/>
              <a:gd name="connsiteY163" fmla="*/ 297187 h 612701"/>
              <a:gd name="connsiteX164" fmla="*/ 1004028 w 3475660"/>
              <a:gd name="connsiteY164" fmla="*/ 244385 h 612701"/>
              <a:gd name="connsiteX165" fmla="*/ 955188 w 3475660"/>
              <a:gd name="connsiteY165" fmla="*/ 252054 h 612701"/>
              <a:gd name="connsiteX166" fmla="*/ 913154 w 3475660"/>
              <a:gd name="connsiteY166" fmla="*/ 273234 h 612701"/>
              <a:gd name="connsiteX167" fmla="*/ 873584 w 3475660"/>
              <a:gd name="connsiteY167" fmla="*/ 194057 h 612701"/>
              <a:gd name="connsiteX168" fmla="*/ 941277 w 3475660"/>
              <a:gd name="connsiteY168" fmla="*/ 165508 h 612701"/>
              <a:gd name="connsiteX169" fmla="*/ 1021335 w 3475660"/>
              <a:gd name="connsiteY169" fmla="*/ 155392 h 612701"/>
              <a:gd name="connsiteX170" fmla="*/ 3358183 w 3475660"/>
              <a:gd name="connsiteY170" fmla="*/ 38150 h 612701"/>
              <a:gd name="connsiteX171" fmla="*/ 3475660 w 3475660"/>
              <a:gd name="connsiteY171" fmla="*/ 38150 h 612701"/>
              <a:gd name="connsiteX172" fmla="*/ 3475660 w 3475660"/>
              <a:gd name="connsiteY172" fmla="*/ 493610 h 612701"/>
              <a:gd name="connsiteX173" fmla="*/ 3358183 w 3475660"/>
              <a:gd name="connsiteY173" fmla="*/ 493610 h 612701"/>
              <a:gd name="connsiteX174" fmla="*/ 1266767 w 3475660"/>
              <a:gd name="connsiteY174" fmla="*/ 38150 h 612701"/>
              <a:gd name="connsiteX175" fmla="*/ 1384231 w 3475660"/>
              <a:gd name="connsiteY175" fmla="*/ 38150 h 612701"/>
              <a:gd name="connsiteX176" fmla="*/ 1384231 w 3475660"/>
              <a:gd name="connsiteY176" fmla="*/ 493610 h 612701"/>
              <a:gd name="connsiteX177" fmla="*/ 1266767 w 3475660"/>
              <a:gd name="connsiteY177" fmla="*/ 493610 h 612701"/>
              <a:gd name="connsiteX178" fmla="*/ 2835198 w 3475660"/>
              <a:gd name="connsiteY178" fmla="*/ 84 h 612701"/>
              <a:gd name="connsiteX179" fmla="*/ 2887119 w 3475660"/>
              <a:gd name="connsiteY179" fmla="*/ 16969 h 612701"/>
              <a:gd name="connsiteX180" fmla="*/ 2906891 w 3475660"/>
              <a:gd name="connsiteY180" fmla="*/ 60230 h 612701"/>
              <a:gd name="connsiteX181" fmla="*/ 2887119 w 3475660"/>
              <a:gd name="connsiteY181" fmla="*/ 105963 h 612701"/>
              <a:gd name="connsiteX182" fmla="*/ 2835198 w 3475660"/>
              <a:gd name="connsiteY182" fmla="*/ 124071 h 612701"/>
              <a:gd name="connsiteX183" fmla="*/ 2783251 w 3475660"/>
              <a:gd name="connsiteY183" fmla="*/ 106288 h 612701"/>
              <a:gd name="connsiteX184" fmla="*/ 2778957 w 3475660"/>
              <a:gd name="connsiteY184" fmla="*/ 22157 h 612701"/>
              <a:gd name="connsiteX185" fmla="*/ 2783251 w 3475660"/>
              <a:gd name="connsiteY185" fmla="*/ 17893 h 612701"/>
              <a:gd name="connsiteX186" fmla="*/ 2835198 w 3475660"/>
              <a:gd name="connsiteY186" fmla="*/ 84 h 612701"/>
              <a:gd name="connsiteX187" fmla="*/ 1519003 w 3475660"/>
              <a:gd name="connsiteY187" fmla="*/ 84 h 612701"/>
              <a:gd name="connsiteX188" fmla="*/ 1570924 w 3475660"/>
              <a:gd name="connsiteY188" fmla="*/ 16969 h 612701"/>
              <a:gd name="connsiteX189" fmla="*/ 1590709 w 3475660"/>
              <a:gd name="connsiteY189" fmla="*/ 60229 h 612701"/>
              <a:gd name="connsiteX190" fmla="*/ 1570924 w 3475660"/>
              <a:gd name="connsiteY190" fmla="*/ 105964 h 612701"/>
              <a:gd name="connsiteX191" fmla="*/ 1519003 w 3475660"/>
              <a:gd name="connsiteY191" fmla="*/ 124072 h 612701"/>
              <a:gd name="connsiteX192" fmla="*/ 1467069 w 3475660"/>
              <a:gd name="connsiteY192" fmla="*/ 106288 h 612701"/>
              <a:gd name="connsiteX193" fmla="*/ 1462738 w 3475660"/>
              <a:gd name="connsiteY193" fmla="*/ 22193 h 612701"/>
              <a:gd name="connsiteX194" fmla="*/ 1467069 w 3475660"/>
              <a:gd name="connsiteY194" fmla="*/ 17893 h 612701"/>
              <a:gd name="connsiteX195" fmla="*/ 1519003 w 3475660"/>
              <a:gd name="connsiteY195" fmla="*/ 84 h 61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3475660" h="612701">
                <a:moveTo>
                  <a:pt x="3115860" y="357959"/>
                </a:moveTo>
                <a:cubicBezTo>
                  <a:pt x="3081648" y="357959"/>
                  <a:pt x="3064542" y="369207"/>
                  <a:pt x="3064542" y="391703"/>
                </a:cubicBezTo>
                <a:cubicBezTo>
                  <a:pt x="3064231" y="401292"/>
                  <a:pt x="3068607" y="410438"/>
                  <a:pt x="3076290" y="416256"/>
                </a:cubicBezTo>
                <a:cubicBezTo>
                  <a:pt x="3085640" y="422867"/>
                  <a:pt x="3096979" y="426118"/>
                  <a:pt x="3108439" y="425473"/>
                </a:cubicBezTo>
                <a:cubicBezTo>
                  <a:pt x="3121096" y="425737"/>
                  <a:pt x="3133554" y="422325"/>
                  <a:pt x="3144285" y="415656"/>
                </a:cubicBezTo>
                <a:cubicBezTo>
                  <a:pt x="3154808" y="408847"/>
                  <a:pt x="3162664" y="398666"/>
                  <a:pt x="3166548" y="386807"/>
                </a:cubicBezTo>
                <a:lnTo>
                  <a:pt x="3166548" y="357959"/>
                </a:lnTo>
                <a:close/>
                <a:moveTo>
                  <a:pt x="1024432" y="357958"/>
                </a:moveTo>
                <a:cubicBezTo>
                  <a:pt x="990220" y="357958"/>
                  <a:pt x="973118" y="369206"/>
                  <a:pt x="973127" y="391702"/>
                </a:cubicBezTo>
                <a:cubicBezTo>
                  <a:pt x="972811" y="401289"/>
                  <a:pt x="977183" y="410436"/>
                  <a:pt x="984862" y="416256"/>
                </a:cubicBezTo>
                <a:cubicBezTo>
                  <a:pt x="994212" y="422864"/>
                  <a:pt x="1005550" y="426114"/>
                  <a:pt x="1017010" y="425472"/>
                </a:cubicBezTo>
                <a:cubicBezTo>
                  <a:pt x="1029670" y="425734"/>
                  <a:pt x="1042133" y="422322"/>
                  <a:pt x="1052870" y="415655"/>
                </a:cubicBezTo>
                <a:lnTo>
                  <a:pt x="1052870" y="415655"/>
                </a:lnTo>
                <a:cubicBezTo>
                  <a:pt x="1063385" y="408839"/>
                  <a:pt x="1071240" y="398661"/>
                  <a:pt x="1075133" y="386806"/>
                </a:cubicBezTo>
                <a:lnTo>
                  <a:pt x="1075133" y="357958"/>
                </a:lnTo>
                <a:close/>
                <a:moveTo>
                  <a:pt x="189955" y="248088"/>
                </a:moveTo>
                <a:cubicBezTo>
                  <a:pt x="171795" y="247901"/>
                  <a:pt x="153564" y="254593"/>
                  <a:pt x="139565" y="268208"/>
                </a:cubicBezTo>
                <a:cubicBezTo>
                  <a:pt x="139215" y="268548"/>
                  <a:pt x="138868" y="268892"/>
                  <a:pt x="138526" y="269239"/>
                </a:cubicBezTo>
                <a:cubicBezTo>
                  <a:pt x="124631" y="285317"/>
                  <a:pt x="117541" y="306110"/>
                  <a:pt x="118741" y="327262"/>
                </a:cubicBezTo>
                <a:cubicBezTo>
                  <a:pt x="117537" y="348407"/>
                  <a:pt x="124628" y="369193"/>
                  <a:pt x="138526" y="385258"/>
                </a:cubicBezTo>
                <a:cubicBezTo>
                  <a:pt x="165903" y="413058"/>
                  <a:pt x="210794" y="413557"/>
                  <a:pt x="238792" y="386374"/>
                </a:cubicBezTo>
                <a:cubicBezTo>
                  <a:pt x="239170" y="386006"/>
                  <a:pt x="239544" y="385634"/>
                  <a:pt x="239915" y="385258"/>
                </a:cubicBezTo>
                <a:cubicBezTo>
                  <a:pt x="253807" y="369190"/>
                  <a:pt x="260898" y="348406"/>
                  <a:pt x="259700" y="327262"/>
                </a:cubicBezTo>
                <a:cubicBezTo>
                  <a:pt x="260893" y="306110"/>
                  <a:pt x="253803" y="285320"/>
                  <a:pt x="239915" y="269239"/>
                </a:cubicBezTo>
                <a:cubicBezTo>
                  <a:pt x="226203" y="255340"/>
                  <a:pt x="208114" y="248274"/>
                  <a:pt x="189955" y="248088"/>
                </a:cubicBezTo>
                <a:close/>
                <a:moveTo>
                  <a:pt x="2160117" y="248083"/>
                </a:moveTo>
                <a:cubicBezTo>
                  <a:pt x="2141777" y="248078"/>
                  <a:pt x="2123434" y="255019"/>
                  <a:pt x="2109437" y="268909"/>
                </a:cubicBezTo>
                <a:cubicBezTo>
                  <a:pt x="2109427" y="268919"/>
                  <a:pt x="2109416" y="268929"/>
                  <a:pt x="2109406" y="268939"/>
                </a:cubicBezTo>
                <a:cubicBezTo>
                  <a:pt x="2095470" y="284866"/>
                  <a:pt x="2088365" y="305575"/>
                  <a:pt x="2089608" y="326637"/>
                </a:cubicBezTo>
                <a:cubicBezTo>
                  <a:pt x="2088334" y="347983"/>
                  <a:pt x="2095429" y="368990"/>
                  <a:pt x="2109406" y="385258"/>
                </a:cubicBezTo>
                <a:cubicBezTo>
                  <a:pt x="2136776" y="413054"/>
                  <a:pt x="2181657" y="413558"/>
                  <a:pt x="2209651" y="386383"/>
                </a:cubicBezTo>
                <a:cubicBezTo>
                  <a:pt x="2210033" y="386012"/>
                  <a:pt x="2210410" y="385637"/>
                  <a:pt x="2210783" y="385258"/>
                </a:cubicBezTo>
                <a:cubicBezTo>
                  <a:pt x="2224750" y="368984"/>
                  <a:pt x="2231843" y="347981"/>
                  <a:pt x="2230581" y="326637"/>
                </a:cubicBezTo>
                <a:cubicBezTo>
                  <a:pt x="2231813" y="305577"/>
                  <a:pt x="2224709" y="284872"/>
                  <a:pt x="2210783" y="268939"/>
                </a:cubicBezTo>
                <a:cubicBezTo>
                  <a:pt x="2196795" y="255041"/>
                  <a:pt x="2178457" y="248089"/>
                  <a:pt x="2160117" y="248083"/>
                </a:cubicBezTo>
                <a:close/>
                <a:moveTo>
                  <a:pt x="2776459" y="160913"/>
                </a:moveTo>
                <a:lnTo>
                  <a:pt x="2893911" y="160913"/>
                </a:lnTo>
                <a:lnTo>
                  <a:pt x="2893911" y="493610"/>
                </a:lnTo>
                <a:lnTo>
                  <a:pt x="2776459" y="493610"/>
                </a:lnTo>
                <a:close/>
                <a:moveTo>
                  <a:pt x="449487" y="160913"/>
                </a:moveTo>
                <a:lnTo>
                  <a:pt x="566950" y="160913"/>
                </a:lnTo>
                <a:lnTo>
                  <a:pt x="566950" y="327861"/>
                </a:lnTo>
                <a:cubicBezTo>
                  <a:pt x="565336" y="347149"/>
                  <a:pt x="570346" y="366411"/>
                  <a:pt x="581163" y="382511"/>
                </a:cubicBezTo>
                <a:cubicBezTo>
                  <a:pt x="591507" y="394357"/>
                  <a:pt x="606837" y="400715"/>
                  <a:pt x="622594" y="399696"/>
                </a:cubicBezTo>
                <a:cubicBezTo>
                  <a:pt x="639871" y="400235"/>
                  <a:pt x="656504" y="393158"/>
                  <a:pt x="668025" y="380364"/>
                </a:cubicBezTo>
                <a:cubicBezTo>
                  <a:pt x="681077" y="363459"/>
                  <a:pt x="687356" y="342350"/>
                  <a:pt x="685647" y="321117"/>
                </a:cubicBezTo>
                <a:lnTo>
                  <a:pt x="685647" y="160913"/>
                </a:lnTo>
                <a:lnTo>
                  <a:pt x="803111" y="160913"/>
                </a:lnTo>
                <a:lnTo>
                  <a:pt x="803111" y="493610"/>
                </a:lnTo>
                <a:lnTo>
                  <a:pt x="691207" y="493610"/>
                </a:lnTo>
                <a:lnTo>
                  <a:pt x="691207" y="458018"/>
                </a:lnTo>
                <a:cubicBezTo>
                  <a:pt x="678911" y="471470"/>
                  <a:pt x="663688" y="481960"/>
                  <a:pt x="646694" y="488690"/>
                </a:cubicBezTo>
                <a:cubicBezTo>
                  <a:pt x="629214" y="495688"/>
                  <a:pt x="610526" y="499234"/>
                  <a:pt x="591679" y="499130"/>
                </a:cubicBezTo>
                <a:cubicBezTo>
                  <a:pt x="553374" y="501014"/>
                  <a:pt x="515961" y="487261"/>
                  <a:pt x="488126" y="461065"/>
                </a:cubicBezTo>
                <a:cubicBezTo>
                  <a:pt x="460196" y="429780"/>
                  <a:pt x="446252" y="388577"/>
                  <a:pt x="449487" y="346894"/>
                </a:cubicBezTo>
                <a:close/>
                <a:moveTo>
                  <a:pt x="1460265" y="160913"/>
                </a:moveTo>
                <a:lnTo>
                  <a:pt x="1577729" y="160913"/>
                </a:lnTo>
                <a:lnTo>
                  <a:pt x="1577729" y="493610"/>
                </a:lnTo>
                <a:lnTo>
                  <a:pt x="1460265" y="493610"/>
                </a:lnTo>
                <a:close/>
                <a:moveTo>
                  <a:pt x="1797198" y="155395"/>
                </a:moveTo>
                <a:cubicBezTo>
                  <a:pt x="1821496" y="155389"/>
                  <a:pt x="1845731" y="157858"/>
                  <a:pt x="1869521" y="162763"/>
                </a:cubicBezTo>
                <a:cubicBezTo>
                  <a:pt x="1890469" y="166623"/>
                  <a:pt x="1910696" y="173657"/>
                  <a:pt x="1929492" y="183619"/>
                </a:cubicBezTo>
                <a:lnTo>
                  <a:pt x="1894249" y="262797"/>
                </a:lnTo>
                <a:cubicBezTo>
                  <a:pt x="1864778" y="246484"/>
                  <a:pt x="1831556" y="238024"/>
                  <a:pt x="1797815" y="238243"/>
                </a:cubicBezTo>
                <a:cubicBezTo>
                  <a:pt x="1783904" y="237430"/>
                  <a:pt x="1769982" y="239629"/>
                  <a:pt x="1757012" y="244689"/>
                </a:cubicBezTo>
                <a:cubicBezTo>
                  <a:pt x="1749661" y="247218"/>
                  <a:pt x="1744544" y="253866"/>
                  <a:pt x="1744019" y="261573"/>
                </a:cubicBezTo>
                <a:cubicBezTo>
                  <a:pt x="1744019" y="269366"/>
                  <a:pt x="1748761" y="274794"/>
                  <a:pt x="1758244" y="277859"/>
                </a:cubicBezTo>
                <a:cubicBezTo>
                  <a:pt x="1773652" y="282165"/>
                  <a:pt x="1789358" y="285337"/>
                  <a:pt x="1805235" y="287350"/>
                </a:cubicBezTo>
                <a:cubicBezTo>
                  <a:pt x="1828401" y="290522"/>
                  <a:pt x="1851324" y="295245"/>
                  <a:pt x="1873848" y="301487"/>
                </a:cubicBezTo>
                <a:cubicBezTo>
                  <a:pt x="1891970" y="306800"/>
                  <a:pt x="1908313" y="316870"/>
                  <a:pt x="1921153" y="330635"/>
                </a:cubicBezTo>
                <a:cubicBezTo>
                  <a:pt x="1935368" y="347030"/>
                  <a:pt x="1942576" y="368288"/>
                  <a:pt x="1941240" y="389881"/>
                </a:cubicBezTo>
                <a:cubicBezTo>
                  <a:pt x="1941423" y="410210"/>
                  <a:pt x="1934666" y="430001"/>
                  <a:pt x="1922071" y="446030"/>
                </a:cubicBezTo>
                <a:cubicBezTo>
                  <a:pt x="1907271" y="464035"/>
                  <a:pt x="1887671" y="477545"/>
                  <a:pt x="1865509" y="485019"/>
                </a:cubicBezTo>
                <a:cubicBezTo>
                  <a:pt x="1836627" y="495076"/>
                  <a:pt x="1806149" y="499858"/>
                  <a:pt x="1775552" y="499131"/>
                </a:cubicBezTo>
                <a:cubicBezTo>
                  <a:pt x="1747662" y="499147"/>
                  <a:pt x="1719865" y="495953"/>
                  <a:pt x="1692716" y="489614"/>
                </a:cubicBezTo>
                <a:lnTo>
                  <a:pt x="1692716" y="489614"/>
                </a:lnTo>
                <a:cubicBezTo>
                  <a:pt x="1669667" y="484889"/>
                  <a:pt x="1647537" y="476497"/>
                  <a:pt x="1627185" y="464762"/>
                </a:cubicBezTo>
                <a:lnTo>
                  <a:pt x="1662416" y="384960"/>
                </a:lnTo>
                <a:cubicBezTo>
                  <a:pt x="1679332" y="395069"/>
                  <a:pt x="1697670" y="402621"/>
                  <a:pt x="1716827" y="407365"/>
                </a:cubicBezTo>
                <a:cubicBezTo>
                  <a:pt x="1737190" y="412803"/>
                  <a:pt x="1758178" y="415590"/>
                  <a:pt x="1779264" y="415657"/>
                </a:cubicBezTo>
                <a:cubicBezTo>
                  <a:pt x="1793026" y="416506"/>
                  <a:pt x="1806815" y="414516"/>
                  <a:pt x="1819765" y="409813"/>
                </a:cubicBezTo>
                <a:cubicBezTo>
                  <a:pt x="1826906" y="407208"/>
                  <a:pt x="1831695" y="400506"/>
                  <a:pt x="1831814" y="392953"/>
                </a:cubicBezTo>
                <a:cubicBezTo>
                  <a:pt x="1831814" y="385585"/>
                  <a:pt x="1826971" y="380365"/>
                  <a:pt x="1817286" y="377292"/>
                </a:cubicBezTo>
                <a:cubicBezTo>
                  <a:pt x="1802190" y="373134"/>
                  <a:pt x="1786789" y="370153"/>
                  <a:pt x="1771226" y="368375"/>
                </a:cubicBezTo>
                <a:cubicBezTo>
                  <a:pt x="1748154" y="365842"/>
                  <a:pt x="1725315" y="361533"/>
                  <a:pt x="1702915" y="355487"/>
                </a:cubicBezTo>
                <a:cubicBezTo>
                  <a:pt x="1684321" y="350279"/>
                  <a:pt x="1667529" y="340091"/>
                  <a:pt x="1654377" y="326039"/>
                </a:cubicBezTo>
                <a:cubicBezTo>
                  <a:pt x="1639943" y="309387"/>
                  <a:pt x="1632623" y="287799"/>
                  <a:pt x="1633976" y="265869"/>
                </a:cubicBezTo>
                <a:cubicBezTo>
                  <a:pt x="1633729" y="245339"/>
                  <a:pt x="1640485" y="225330"/>
                  <a:pt x="1653145" y="209096"/>
                </a:cubicBezTo>
                <a:cubicBezTo>
                  <a:pt x="1667812" y="191154"/>
                  <a:pt x="1687167" y="177562"/>
                  <a:pt x="1709091" y="169807"/>
                </a:cubicBezTo>
                <a:cubicBezTo>
                  <a:pt x="1737292" y="159568"/>
                  <a:pt x="1767179" y="154678"/>
                  <a:pt x="1797198" y="155395"/>
                </a:cubicBezTo>
                <a:close/>
                <a:moveTo>
                  <a:pt x="164498" y="155394"/>
                </a:moveTo>
                <a:cubicBezTo>
                  <a:pt x="201687" y="152594"/>
                  <a:pt x="238124" y="166838"/>
                  <a:pt x="263410" y="194059"/>
                </a:cubicBezTo>
                <a:lnTo>
                  <a:pt x="263410" y="160913"/>
                </a:lnTo>
                <a:lnTo>
                  <a:pt x="375302" y="160913"/>
                </a:lnTo>
                <a:lnTo>
                  <a:pt x="375302" y="612701"/>
                </a:lnTo>
                <a:lnTo>
                  <a:pt x="257838" y="612701"/>
                </a:lnTo>
                <a:lnTo>
                  <a:pt x="257838" y="464137"/>
                </a:lnTo>
                <a:cubicBezTo>
                  <a:pt x="233057" y="488303"/>
                  <a:pt x="199181" y="501003"/>
                  <a:pt x="164498" y="499129"/>
                </a:cubicBezTo>
                <a:cubicBezTo>
                  <a:pt x="135382" y="499494"/>
                  <a:pt x="106690" y="492186"/>
                  <a:pt x="81347" y="477949"/>
                </a:cubicBezTo>
                <a:cubicBezTo>
                  <a:pt x="56321" y="463761"/>
                  <a:pt x="35768" y="442935"/>
                  <a:pt x="21992" y="417803"/>
                </a:cubicBezTo>
                <a:cubicBezTo>
                  <a:pt x="6907" y="390017"/>
                  <a:pt x="-655" y="358820"/>
                  <a:pt x="45" y="327262"/>
                </a:cubicBezTo>
                <a:cubicBezTo>
                  <a:pt x="-652" y="295704"/>
                  <a:pt x="6910" y="264507"/>
                  <a:pt x="21992" y="236720"/>
                </a:cubicBezTo>
                <a:cubicBezTo>
                  <a:pt x="35782" y="211592"/>
                  <a:pt x="56330" y="190761"/>
                  <a:pt x="81347" y="176550"/>
                </a:cubicBezTo>
                <a:cubicBezTo>
                  <a:pt x="106696" y="162332"/>
                  <a:pt x="135386" y="155033"/>
                  <a:pt x="164498" y="155394"/>
                </a:cubicBezTo>
                <a:close/>
                <a:moveTo>
                  <a:pt x="3112765" y="155393"/>
                </a:moveTo>
                <a:cubicBezTo>
                  <a:pt x="3158420" y="152260"/>
                  <a:pt x="3203670" y="165669"/>
                  <a:pt x="3240129" y="193134"/>
                </a:cubicBezTo>
                <a:cubicBezTo>
                  <a:pt x="3271416" y="223271"/>
                  <a:pt x="3287507" y="265712"/>
                  <a:pt x="3284000" y="308853"/>
                </a:cubicBezTo>
                <a:lnTo>
                  <a:pt x="3284000" y="493610"/>
                </a:lnTo>
                <a:lnTo>
                  <a:pt x="3174598" y="493610"/>
                </a:lnTo>
                <a:lnTo>
                  <a:pt x="3174598" y="450649"/>
                </a:lnTo>
                <a:cubicBezTo>
                  <a:pt x="3157693" y="482970"/>
                  <a:pt x="3124714" y="499130"/>
                  <a:pt x="3075661" y="499130"/>
                </a:cubicBezTo>
                <a:cubicBezTo>
                  <a:pt x="3052471" y="499701"/>
                  <a:pt x="3029448" y="495092"/>
                  <a:pt x="3008294" y="485642"/>
                </a:cubicBezTo>
                <a:cubicBezTo>
                  <a:pt x="2990719" y="477836"/>
                  <a:pt x="2975796" y="465145"/>
                  <a:pt x="2965327" y="449100"/>
                </a:cubicBezTo>
                <a:cubicBezTo>
                  <a:pt x="2955511" y="433355"/>
                  <a:pt x="2950464" y="415138"/>
                  <a:pt x="2950787" y="396623"/>
                </a:cubicBezTo>
                <a:cubicBezTo>
                  <a:pt x="2949551" y="367595"/>
                  <a:pt x="2963300" y="339942"/>
                  <a:pt x="2987262" y="323265"/>
                </a:cubicBezTo>
                <a:cubicBezTo>
                  <a:pt x="3021226" y="303415"/>
                  <a:pt x="3060478" y="294319"/>
                  <a:pt x="3099783" y="297189"/>
                </a:cubicBezTo>
                <a:lnTo>
                  <a:pt x="3166547" y="297189"/>
                </a:lnTo>
                <a:cubicBezTo>
                  <a:pt x="3164484" y="261995"/>
                  <a:pt x="3140788" y="244395"/>
                  <a:pt x="3095457" y="244387"/>
                </a:cubicBezTo>
                <a:cubicBezTo>
                  <a:pt x="3078876" y="244473"/>
                  <a:pt x="3062404" y="247058"/>
                  <a:pt x="3046605" y="252055"/>
                </a:cubicBezTo>
                <a:cubicBezTo>
                  <a:pt x="3031415" y="256525"/>
                  <a:pt x="3017171" y="263703"/>
                  <a:pt x="3004570" y="273236"/>
                </a:cubicBezTo>
                <a:lnTo>
                  <a:pt x="2965000" y="194058"/>
                </a:lnTo>
                <a:cubicBezTo>
                  <a:pt x="2985782" y="180821"/>
                  <a:pt x="3008670" y="171169"/>
                  <a:pt x="3032694" y="165509"/>
                </a:cubicBezTo>
                <a:cubicBezTo>
                  <a:pt x="3058852" y="158820"/>
                  <a:pt x="3085753" y="155421"/>
                  <a:pt x="3112765" y="155393"/>
                </a:cubicBezTo>
                <a:close/>
                <a:moveTo>
                  <a:pt x="2574912" y="155393"/>
                </a:moveTo>
                <a:cubicBezTo>
                  <a:pt x="2609285" y="154497"/>
                  <a:pt x="2643259" y="162870"/>
                  <a:pt x="2673221" y="179621"/>
                </a:cubicBezTo>
                <a:cubicBezTo>
                  <a:pt x="2699905" y="194762"/>
                  <a:pt x="2720610" y="218465"/>
                  <a:pt x="2731934" y="246835"/>
                </a:cubicBezTo>
                <a:lnTo>
                  <a:pt x="2641072" y="292893"/>
                </a:lnTo>
                <a:cubicBezTo>
                  <a:pt x="2630078" y="265845"/>
                  <a:pt x="2603660" y="248120"/>
                  <a:pt x="2574283" y="248082"/>
                </a:cubicBezTo>
                <a:cubicBezTo>
                  <a:pt x="2554708" y="247499"/>
                  <a:pt x="2535777" y="255060"/>
                  <a:pt x="2522060" y="268938"/>
                </a:cubicBezTo>
                <a:cubicBezTo>
                  <a:pt x="2507580" y="284598"/>
                  <a:pt x="2500103" y="305412"/>
                  <a:pt x="2501332" y="326636"/>
                </a:cubicBezTo>
                <a:cubicBezTo>
                  <a:pt x="2500070" y="348142"/>
                  <a:pt x="2507535" y="369254"/>
                  <a:pt x="2522060" y="385257"/>
                </a:cubicBezTo>
                <a:cubicBezTo>
                  <a:pt x="2535679" y="399316"/>
                  <a:pt x="2554646" y="407009"/>
                  <a:pt x="2574283" y="406438"/>
                </a:cubicBezTo>
                <a:cubicBezTo>
                  <a:pt x="2603659" y="406401"/>
                  <a:pt x="2630077" y="388677"/>
                  <a:pt x="2641072" y="361629"/>
                </a:cubicBezTo>
                <a:lnTo>
                  <a:pt x="2731934" y="407662"/>
                </a:lnTo>
                <a:cubicBezTo>
                  <a:pt x="2720625" y="436041"/>
                  <a:pt x="2699916" y="459747"/>
                  <a:pt x="2673221" y="474876"/>
                </a:cubicBezTo>
                <a:cubicBezTo>
                  <a:pt x="2643266" y="491646"/>
                  <a:pt x="2609289" y="500028"/>
                  <a:pt x="2574913" y="499129"/>
                </a:cubicBezTo>
                <a:cubicBezTo>
                  <a:pt x="2540434" y="499721"/>
                  <a:pt x="2506311" y="492143"/>
                  <a:pt x="2475371" y="477025"/>
                </a:cubicBezTo>
                <a:lnTo>
                  <a:pt x="2475371" y="477025"/>
                </a:lnTo>
                <a:cubicBezTo>
                  <a:pt x="2391978" y="436588"/>
                  <a:pt x="2357389" y="336683"/>
                  <a:pt x="2398115" y="253881"/>
                </a:cubicBezTo>
                <a:cubicBezTo>
                  <a:pt x="2414543" y="220481"/>
                  <a:pt x="2441733" y="193484"/>
                  <a:pt x="2475371" y="177173"/>
                </a:cubicBezTo>
                <a:cubicBezTo>
                  <a:pt x="2506374" y="162266"/>
                  <a:pt x="2540471" y="154805"/>
                  <a:pt x="2574912" y="155393"/>
                </a:cubicBezTo>
                <a:close/>
                <a:moveTo>
                  <a:pt x="2160246" y="155393"/>
                </a:moveTo>
                <a:cubicBezTo>
                  <a:pt x="2193577" y="155393"/>
                  <a:pt x="2226909" y="162653"/>
                  <a:pt x="2257774" y="177173"/>
                </a:cubicBezTo>
                <a:cubicBezTo>
                  <a:pt x="2285547" y="190734"/>
                  <a:pt x="2308905" y="211797"/>
                  <a:pt x="2325166" y="237943"/>
                </a:cubicBezTo>
                <a:cubicBezTo>
                  <a:pt x="2374590" y="316971"/>
                  <a:pt x="2350135" y="420818"/>
                  <a:pt x="2270543" y="469892"/>
                </a:cubicBezTo>
                <a:cubicBezTo>
                  <a:pt x="2266392" y="472451"/>
                  <a:pt x="2262132" y="474831"/>
                  <a:pt x="2257774" y="477025"/>
                </a:cubicBezTo>
                <a:cubicBezTo>
                  <a:pt x="2196258" y="506499"/>
                  <a:pt x="2124560" y="506499"/>
                  <a:pt x="2063044" y="477025"/>
                </a:cubicBezTo>
                <a:lnTo>
                  <a:pt x="2063044" y="477025"/>
                </a:lnTo>
                <a:cubicBezTo>
                  <a:pt x="2005623" y="448810"/>
                  <a:pt x="1969746" y="390239"/>
                  <a:pt x="1970924" y="326637"/>
                </a:cubicBezTo>
                <a:cubicBezTo>
                  <a:pt x="1969939" y="263410"/>
                  <a:pt x="2005655" y="205254"/>
                  <a:pt x="2062717" y="177173"/>
                </a:cubicBezTo>
                <a:cubicBezTo>
                  <a:pt x="2093582" y="162653"/>
                  <a:pt x="2126914" y="155393"/>
                  <a:pt x="2160246" y="155393"/>
                </a:cubicBezTo>
                <a:close/>
                <a:moveTo>
                  <a:pt x="1021335" y="155392"/>
                </a:moveTo>
                <a:cubicBezTo>
                  <a:pt x="1066991" y="152257"/>
                  <a:pt x="1112243" y="165666"/>
                  <a:pt x="1148701" y="193133"/>
                </a:cubicBezTo>
                <a:cubicBezTo>
                  <a:pt x="1179992" y="223268"/>
                  <a:pt x="1196087" y="265709"/>
                  <a:pt x="1192584" y="308853"/>
                </a:cubicBezTo>
                <a:lnTo>
                  <a:pt x="1192584" y="493609"/>
                </a:lnTo>
                <a:lnTo>
                  <a:pt x="1083170" y="493609"/>
                </a:lnTo>
                <a:lnTo>
                  <a:pt x="1083170" y="450648"/>
                </a:lnTo>
                <a:cubicBezTo>
                  <a:pt x="1066265" y="482968"/>
                  <a:pt x="1033291" y="499128"/>
                  <a:pt x="984245" y="499128"/>
                </a:cubicBezTo>
                <a:cubicBezTo>
                  <a:pt x="961052" y="499698"/>
                  <a:pt x="938025" y="495089"/>
                  <a:pt x="916866" y="485641"/>
                </a:cubicBezTo>
                <a:cubicBezTo>
                  <a:pt x="899293" y="477831"/>
                  <a:pt x="884371" y="465140"/>
                  <a:pt x="873899" y="449099"/>
                </a:cubicBezTo>
                <a:cubicBezTo>
                  <a:pt x="864093" y="433350"/>
                  <a:pt x="859050" y="415135"/>
                  <a:pt x="859371" y="396622"/>
                </a:cubicBezTo>
                <a:cubicBezTo>
                  <a:pt x="858135" y="367593"/>
                  <a:pt x="871885" y="339941"/>
                  <a:pt x="895846" y="323264"/>
                </a:cubicBezTo>
                <a:cubicBezTo>
                  <a:pt x="929805" y="303412"/>
                  <a:pt x="969054" y="294315"/>
                  <a:pt x="1008355" y="297187"/>
                </a:cubicBezTo>
                <a:lnTo>
                  <a:pt x="1075131" y="297187"/>
                </a:lnTo>
                <a:cubicBezTo>
                  <a:pt x="1073055" y="261994"/>
                  <a:pt x="1049354" y="244393"/>
                  <a:pt x="1004028" y="244385"/>
                </a:cubicBezTo>
                <a:cubicBezTo>
                  <a:pt x="987451" y="244471"/>
                  <a:pt x="970983" y="247057"/>
                  <a:pt x="955188" y="252054"/>
                </a:cubicBezTo>
                <a:cubicBezTo>
                  <a:pt x="939997" y="256519"/>
                  <a:pt x="925752" y="263696"/>
                  <a:pt x="913154" y="273234"/>
                </a:cubicBezTo>
                <a:lnTo>
                  <a:pt x="873584" y="194057"/>
                </a:lnTo>
                <a:cubicBezTo>
                  <a:pt x="894364" y="180816"/>
                  <a:pt x="917252" y="171163"/>
                  <a:pt x="941277" y="165508"/>
                </a:cubicBezTo>
                <a:cubicBezTo>
                  <a:pt x="967431" y="158818"/>
                  <a:pt x="994328" y="155420"/>
                  <a:pt x="1021335" y="155392"/>
                </a:cubicBezTo>
                <a:close/>
                <a:moveTo>
                  <a:pt x="3358183" y="38150"/>
                </a:moveTo>
                <a:lnTo>
                  <a:pt x="3475660" y="38150"/>
                </a:lnTo>
                <a:lnTo>
                  <a:pt x="3475660" y="493610"/>
                </a:lnTo>
                <a:lnTo>
                  <a:pt x="3358183" y="493610"/>
                </a:lnTo>
                <a:close/>
                <a:moveTo>
                  <a:pt x="1266767" y="38150"/>
                </a:moveTo>
                <a:lnTo>
                  <a:pt x="1384231" y="38150"/>
                </a:lnTo>
                <a:lnTo>
                  <a:pt x="1384231" y="493610"/>
                </a:lnTo>
                <a:lnTo>
                  <a:pt x="1266767" y="493610"/>
                </a:lnTo>
                <a:close/>
                <a:moveTo>
                  <a:pt x="2835198" y="84"/>
                </a:moveTo>
                <a:cubicBezTo>
                  <a:pt x="2854003" y="-789"/>
                  <a:pt x="2872477" y="5219"/>
                  <a:pt x="2887119" y="16969"/>
                </a:cubicBezTo>
                <a:cubicBezTo>
                  <a:pt x="2900026" y="27628"/>
                  <a:pt x="2907310" y="43566"/>
                  <a:pt x="2906891" y="60230"/>
                </a:cubicBezTo>
                <a:cubicBezTo>
                  <a:pt x="2907345" y="77610"/>
                  <a:pt x="2900121" y="94318"/>
                  <a:pt x="2887119" y="105963"/>
                </a:cubicBezTo>
                <a:cubicBezTo>
                  <a:pt x="2872823" y="118442"/>
                  <a:pt x="2854212" y="124933"/>
                  <a:pt x="2835198" y="124071"/>
                </a:cubicBezTo>
                <a:cubicBezTo>
                  <a:pt x="2816231" y="124943"/>
                  <a:pt x="2797647" y="118580"/>
                  <a:pt x="2783251" y="106288"/>
                </a:cubicBezTo>
                <a:cubicBezTo>
                  <a:pt x="2758667" y="84233"/>
                  <a:pt x="2756745" y="46566"/>
                  <a:pt x="2778957" y="22157"/>
                </a:cubicBezTo>
                <a:cubicBezTo>
                  <a:pt x="2780315" y="20664"/>
                  <a:pt x="2781748" y="19241"/>
                  <a:pt x="2783251" y="17893"/>
                </a:cubicBezTo>
                <a:cubicBezTo>
                  <a:pt x="2797643" y="5592"/>
                  <a:pt x="2816228" y="-779"/>
                  <a:pt x="2835198" y="84"/>
                </a:cubicBezTo>
                <a:close/>
                <a:moveTo>
                  <a:pt x="1519003" y="84"/>
                </a:moveTo>
                <a:cubicBezTo>
                  <a:pt x="1537809" y="-794"/>
                  <a:pt x="1556285" y="5215"/>
                  <a:pt x="1570924" y="16969"/>
                </a:cubicBezTo>
                <a:cubicBezTo>
                  <a:pt x="1583839" y="27623"/>
                  <a:pt x="1591129" y="43563"/>
                  <a:pt x="1590709" y="60229"/>
                </a:cubicBezTo>
                <a:cubicBezTo>
                  <a:pt x="1591165" y="77613"/>
                  <a:pt x="1583936" y="94324"/>
                  <a:pt x="1570924" y="105964"/>
                </a:cubicBezTo>
                <a:cubicBezTo>
                  <a:pt x="1556631" y="118446"/>
                  <a:pt x="1538018" y="124938"/>
                  <a:pt x="1519003" y="124072"/>
                </a:cubicBezTo>
                <a:cubicBezTo>
                  <a:pt x="1500040" y="124943"/>
                  <a:pt x="1481460" y="118580"/>
                  <a:pt x="1467069" y="106288"/>
                </a:cubicBezTo>
                <a:cubicBezTo>
                  <a:pt x="1442485" y="84253"/>
                  <a:pt x="1440546" y="46603"/>
                  <a:pt x="1462738" y="22193"/>
                </a:cubicBezTo>
                <a:cubicBezTo>
                  <a:pt x="1464107" y="20688"/>
                  <a:pt x="1465553" y="19252"/>
                  <a:pt x="1467069" y="17893"/>
                </a:cubicBezTo>
                <a:cubicBezTo>
                  <a:pt x="1481457" y="5592"/>
                  <a:pt x="1500037" y="-779"/>
                  <a:pt x="1519003" y="84"/>
                </a:cubicBezTo>
                <a:close/>
              </a:path>
            </a:pathLst>
          </a:custGeom>
          <a:solidFill>
            <a:schemeClr val="tx1"/>
          </a:solidFill>
          <a:ln w="118527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40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7A51713C-69AE-44DD-B7A4-D606FC18F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6424847"/>
            <a:ext cx="403225" cy="365125"/>
          </a:xfrm>
        </p:spPr>
        <p:txBody>
          <a:bodyPr/>
          <a:lstStyle/>
          <a:p>
            <a:fld id="{69EC288C-231A-410C-862F-6ABBF6280EC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0434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_jau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C79342F-2C12-451C-B26C-0ED765B92DF0}"/>
              </a:ext>
            </a:extLst>
          </p:cNvPr>
          <p:cNvSpPr/>
          <p:nvPr userDrawn="1"/>
        </p:nvSpPr>
        <p:spPr>
          <a:xfrm>
            <a:off x="8109600" y="-1"/>
            <a:ext cx="4082401" cy="685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23" name="Espace réservé pour une image  12">
            <a:extLst>
              <a:ext uri="{FF2B5EF4-FFF2-40B4-BE49-F238E27FC236}">
                <a16:creationId xmlns:a16="http://schemas.microsoft.com/office/drawing/2014/main" id="{A8AD257B-A9B5-4497-903C-18D3358F45E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727452" y="754064"/>
            <a:ext cx="6919913" cy="53498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91214D5C-6EA7-1244-9C42-42D5DC22E2F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73845" y="2126767"/>
            <a:ext cx="3793991" cy="1128595"/>
          </a:xfrm>
          <a:solidFill>
            <a:schemeClr val="bg1"/>
          </a:solidFill>
        </p:spPr>
        <p:txBody>
          <a:bodyPr lIns="360000" tIns="450000" rIns="360000" bIns="180000">
            <a:spAutoFit/>
          </a:bodyPr>
          <a:lstStyle>
            <a:lvl1pPr marL="341991" indent="-341991">
              <a:spcBef>
                <a:spcPts val="1800"/>
              </a:spcBef>
              <a:buClr>
                <a:schemeClr val="accent2"/>
              </a:buClr>
              <a:buFont typeface="+mj-lt"/>
              <a:buAutoNum type="arabicPeriod"/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B86FBEE-FDAD-204B-AFDC-A1A2C1477E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10564754" y="3121874"/>
            <a:ext cx="1709672" cy="819607"/>
          </a:xfrm>
          <a:ln w="28575">
            <a:solidFill>
              <a:schemeClr val="bg1"/>
            </a:solidFill>
          </a:ln>
        </p:spPr>
        <p:txBody>
          <a:bodyPr wrap="none" lIns="360000" tIns="180000" rIns="360000" bIns="144000" anchor="ctr" anchorCtr="0">
            <a:spAutoFit/>
          </a:bodyPr>
          <a:lstStyle>
            <a:lvl1pPr marL="0" indent="0" algn="ctr">
              <a:buNone/>
              <a:defRPr sz="3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9" name="Graphique 19">
            <a:extLst>
              <a:ext uri="{FF2B5EF4-FFF2-40B4-BE49-F238E27FC236}">
                <a16:creationId xmlns:a16="http://schemas.microsoft.com/office/drawing/2014/main" id="{0F5BD673-7849-6C4B-9E54-C3BCE3C532AA}"/>
              </a:ext>
            </a:extLst>
          </p:cNvPr>
          <p:cNvSpPr/>
          <p:nvPr userDrawn="1"/>
        </p:nvSpPr>
        <p:spPr>
          <a:xfrm rot="16200000">
            <a:off x="11905623" y="6561853"/>
            <a:ext cx="168784" cy="104083"/>
          </a:xfrm>
          <a:custGeom>
            <a:avLst/>
            <a:gdLst>
              <a:gd name="connsiteX0" fmla="*/ 149093 w 168784"/>
              <a:gd name="connsiteY0" fmla="*/ 0 h 104083"/>
              <a:gd name="connsiteX1" fmla="*/ 84392 w 168784"/>
              <a:gd name="connsiteY1" fmla="*/ 64701 h 104083"/>
              <a:gd name="connsiteX2" fmla="*/ 19691 w 168784"/>
              <a:gd name="connsiteY2" fmla="*/ 0 h 104083"/>
              <a:gd name="connsiteX3" fmla="*/ 0 w 168784"/>
              <a:gd name="connsiteY3" fmla="*/ 19691 h 104083"/>
              <a:gd name="connsiteX4" fmla="*/ 84392 w 168784"/>
              <a:gd name="connsiteY4" fmla="*/ 104083 h 104083"/>
              <a:gd name="connsiteX5" fmla="*/ 168784 w 168784"/>
              <a:gd name="connsiteY5" fmla="*/ 19691 h 10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784" h="104083">
                <a:moveTo>
                  <a:pt x="149093" y="0"/>
                </a:moveTo>
                <a:lnTo>
                  <a:pt x="84392" y="64701"/>
                </a:lnTo>
                <a:lnTo>
                  <a:pt x="19691" y="0"/>
                </a:lnTo>
                <a:lnTo>
                  <a:pt x="0" y="19691"/>
                </a:lnTo>
                <a:lnTo>
                  <a:pt x="84392" y="104083"/>
                </a:lnTo>
                <a:lnTo>
                  <a:pt x="168784" y="19691"/>
                </a:lnTo>
                <a:close/>
              </a:path>
            </a:pathLst>
          </a:custGeom>
          <a:solidFill>
            <a:schemeClr val="bg1"/>
          </a:solidFill>
          <a:ln w="529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40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1526AF3-C6EB-6947-B036-8AC83699EF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24979" y="1714172"/>
            <a:ext cx="4435792" cy="553999"/>
          </a:xfrm>
        </p:spPr>
        <p:txBody>
          <a:bodyPr>
            <a:normAutofit/>
          </a:bodyPr>
          <a:lstStyle>
            <a:lvl1pPr marL="0" indent="0" algn="l" defTabSz="914377" rtl="0" eaLnBrk="1" latinLnBrk="0" hangingPunct="1">
              <a:buNone/>
              <a:defRPr lang="fr-FR" sz="3600" b="1" kern="1200" spc="-151" dirty="0">
                <a:solidFill>
                  <a:schemeClr val="tx1"/>
                </a:solidFill>
                <a:latin typeface="Montserrat" panose="02000505000000020004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Forme libre 35">
            <a:extLst>
              <a:ext uri="{FF2B5EF4-FFF2-40B4-BE49-F238E27FC236}">
                <a16:creationId xmlns:a16="http://schemas.microsoft.com/office/drawing/2014/main" id="{E072C81C-949F-C649-9283-DA66A0D9870E}"/>
              </a:ext>
            </a:extLst>
          </p:cNvPr>
          <p:cNvSpPr>
            <a:spLocks noChangeAspect="1"/>
          </p:cNvSpPr>
          <p:nvPr userDrawn="1"/>
        </p:nvSpPr>
        <p:spPr>
          <a:xfrm>
            <a:off x="10647162" y="6516532"/>
            <a:ext cx="1031033" cy="181755"/>
          </a:xfrm>
          <a:custGeom>
            <a:avLst/>
            <a:gdLst>
              <a:gd name="connsiteX0" fmla="*/ 3115860 w 3475660"/>
              <a:gd name="connsiteY0" fmla="*/ 357959 h 612701"/>
              <a:gd name="connsiteX1" fmla="*/ 3064542 w 3475660"/>
              <a:gd name="connsiteY1" fmla="*/ 391703 h 612701"/>
              <a:gd name="connsiteX2" fmla="*/ 3076290 w 3475660"/>
              <a:gd name="connsiteY2" fmla="*/ 416256 h 612701"/>
              <a:gd name="connsiteX3" fmla="*/ 3108439 w 3475660"/>
              <a:gd name="connsiteY3" fmla="*/ 425473 h 612701"/>
              <a:gd name="connsiteX4" fmla="*/ 3144285 w 3475660"/>
              <a:gd name="connsiteY4" fmla="*/ 415656 h 612701"/>
              <a:gd name="connsiteX5" fmla="*/ 3166548 w 3475660"/>
              <a:gd name="connsiteY5" fmla="*/ 386807 h 612701"/>
              <a:gd name="connsiteX6" fmla="*/ 3166548 w 3475660"/>
              <a:gd name="connsiteY6" fmla="*/ 357959 h 612701"/>
              <a:gd name="connsiteX7" fmla="*/ 1024432 w 3475660"/>
              <a:gd name="connsiteY7" fmla="*/ 357958 h 612701"/>
              <a:gd name="connsiteX8" fmla="*/ 973127 w 3475660"/>
              <a:gd name="connsiteY8" fmla="*/ 391702 h 612701"/>
              <a:gd name="connsiteX9" fmla="*/ 984862 w 3475660"/>
              <a:gd name="connsiteY9" fmla="*/ 416256 h 612701"/>
              <a:gd name="connsiteX10" fmla="*/ 1017010 w 3475660"/>
              <a:gd name="connsiteY10" fmla="*/ 425472 h 612701"/>
              <a:gd name="connsiteX11" fmla="*/ 1052870 w 3475660"/>
              <a:gd name="connsiteY11" fmla="*/ 415655 h 612701"/>
              <a:gd name="connsiteX12" fmla="*/ 1052870 w 3475660"/>
              <a:gd name="connsiteY12" fmla="*/ 415655 h 612701"/>
              <a:gd name="connsiteX13" fmla="*/ 1075133 w 3475660"/>
              <a:gd name="connsiteY13" fmla="*/ 386806 h 612701"/>
              <a:gd name="connsiteX14" fmla="*/ 1075133 w 3475660"/>
              <a:gd name="connsiteY14" fmla="*/ 357958 h 612701"/>
              <a:gd name="connsiteX15" fmla="*/ 189955 w 3475660"/>
              <a:gd name="connsiteY15" fmla="*/ 248088 h 612701"/>
              <a:gd name="connsiteX16" fmla="*/ 139565 w 3475660"/>
              <a:gd name="connsiteY16" fmla="*/ 268208 h 612701"/>
              <a:gd name="connsiteX17" fmla="*/ 138526 w 3475660"/>
              <a:gd name="connsiteY17" fmla="*/ 269239 h 612701"/>
              <a:gd name="connsiteX18" fmla="*/ 118741 w 3475660"/>
              <a:gd name="connsiteY18" fmla="*/ 327262 h 612701"/>
              <a:gd name="connsiteX19" fmla="*/ 138526 w 3475660"/>
              <a:gd name="connsiteY19" fmla="*/ 385258 h 612701"/>
              <a:gd name="connsiteX20" fmla="*/ 238792 w 3475660"/>
              <a:gd name="connsiteY20" fmla="*/ 386374 h 612701"/>
              <a:gd name="connsiteX21" fmla="*/ 239915 w 3475660"/>
              <a:gd name="connsiteY21" fmla="*/ 385258 h 612701"/>
              <a:gd name="connsiteX22" fmla="*/ 259700 w 3475660"/>
              <a:gd name="connsiteY22" fmla="*/ 327262 h 612701"/>
              <a:gd name="connsiteX23" fmla="*/ 239915 w 3475660"/>
              <a:gd name="connsiteY23" fmla="*/ 269239 h 612701"/>
              <a:gd name="connsiteX24" fmla="*/ 189955 w 3475660"/>
              <a:gd name="connsiteY24" fmla="*/ 248088 h 612701"/>
              <a:gd name="connsiteX25" fmla="*/ 2160117 w 3475660"/>
              <a:gd name="connsiteY25" fmla="*/ 248083 h 612701"/>
              <a:gd name="connsiteX26" fmla="*/ 2109437 w 3475660"/>
              <a:gd name="connsiteY26" fmla="*/ 268909 h 612701"/>
              <a:gd name="connsiteX27" fmla="*/ 2109406 w 3475660"/>
              <a:gd name="connsiteY27" fmla="*/ 268939 h 612701"/>
              <a:gd name="connsiteX28" fmla="*/ 2089608 w 3475660"/>
              <a:gd name="connsiteY28" fmla="*/ 326637 h 612701"/>
              <a:gd name="connsiteX29" fmla="*/ 2109406 w 3475660"/>
              <a:gd name="connsiteY29" fmla="*/ 385258 h 612701"/>
              <a:gd name="connsiteX30" fmla="*/ 2209651 w 3475660"/>
              <a:gd name="connsiteY30" fmla="*/ 386383 h 612701"/>
              <a:gd name="connsiteX31" fmla="*/ 2210783 w 3475660"/>
              <a:gd name="connsiteY31" fmla="*/ 385258 h 612701"/>
              <a:gd name="connsiteX32" fmla="*/ 2230581 w 3475660"/>
              <a:gd name="connsiteY32" fmla="*/ 326637 h 612701"/>
              <a:gd name="connsiteX33" fmla="*/ 2210783 w 3475660"/>
              <a:gd name="connsiteY33" fmla="*/ 268939 h 612701"/>
              <a:gd name="connsiteX34" fmla="*/ 2160117 w 3475660"/>
              <a:gd name="connsiteY34" fmla="*/ 248083 h 612701"/>
              <a:gd name="connsiteX35" fmla="*/ 2776459 w 3475660"/>
              <a:gd name="connsiteY35" fmla="*/ 160913 h 612701"/>
              <a:gd name="connsiteX36" fmla="*/ 2893911 w 3475660"/>
              <a:gd name="connsiteY36" fmla="*/ 160913 h 612701"/>
              <a:gd name="connsiteX37" fmla="*/ 2893911 w 3475660"/>
              <a:gd name="connsiteY37" fmla="*/ 493610 h 612701"/>
              <a:gd name="connsiteX38" fmla="*/ 2776459 w 3475660"/>
              <a:gd name="connsiteY38" fmla="*/ 493610 h 612701"/>
              <a:gd name="connsiteX39" fmla="*/ 449487 w 3475660"/>
              <a:gd name="connsiteY39" fmla="*/ 160913 h 612701"/>
              <a:gd name="connsiteX40" fmla="*/ 566950 w 3475660"/>
              <a:gd name="connsiteY40" fmla="*/ 160913 h 612701"/>
              <a:gd name="connsiteX41" fmla="*/ 566950 w 3475660"/>
              <a:gd name="connsiteY41" fmla="*/ 327861 h 612701"/>
              <a:gd name="connsiteX42" fmla="*/ 581163 w 3475660"/>
              <a:gd name="connsiteY42" fmla="*/ 382511 h 612701"/>
              <a:gd name="connsiteX43" fmla="*/ 622594 w 3475660"/>
              <a:gd name="connsiteY43" fmla="*/ 399696 h 612701"/>
              <a:gd name="connsiteX44" fmla="*/ 668025 w 3475660"/>
              <a:gd name="connsiteY44" fmla="*/ 380364 h 612701"/>
              <a:gd name="connsiteX45" fmla="*/ 685647 w 3475660"/>
              <a:gd name="connsiteY45" fmla="*/ 321117 h 612701"/>
              <a:gd name="connsiteX46" fmla="*/ 685647 w 3475660"/>
              <a:gd name="connsiteY46" fmla="*/ 160913 h 612701"/>
              <a:gd name="connsiteX47" fmla="*/ 803111 w 3475660"/>
              <a:gd name="connsiteY47" fmla="*/ 160913 h 612701"/>
              <a:gd name="connsiteX48" fmla="*/ 803111 w 3475660"/>
              <a:gd name="connsiteY48" fmla="*/ 493610 h 612701"/>
              <a:gd name="connsiteX49" fmla="*/ 691207 w 3475660"/>
              <a:gd name="connsiteY49" fmla="*/ 493610 h 612701"/>
              <a:gd name="connsiteX50" fmla="*/ 691207 w 3475660"/>
              <a:gd name="connsiteY50" fmla="*/ 458018 h 612701"/>
              <a:gd name="connsiteX51" fmla="*/ 646694 w 3475660"/>
              <a:gd name="connsiteY51" fmla="*/ 488690 h 612701"/>
              <a:gd name="connsiteX52" fmla="*/ 591679 w 3475660"/>
              <a:gd name="connsiteY52" fmla="*/ 499130 h 612701"/>
              <a:gd name="connsiteX53" fmla="*/ 488126 w 3475660"/>
              <a:gd name="connsiteY53" fmla="*/ 461065 h 612701"/>
              <a:gd name="connsiteX54" fmla="*/ 449487 w 3475660"/>
              <a:gd name="connsiteY54" fmla="*/ 346894 h 612701"/>
              <a:gd name="connsiteX55" fmla="*/ 1460265 w 3475660"/>
              <a:gd name="connsiteY55" fmla="*/ 160913 h 612701"/>
              <a:gd name="connsiteX56" fmla="*/ 1577729 w 3475660"/>
              <a:gd name="connsiteY56" fmla="*/ 160913 h 612701"/>
              <a:gd name="connsiteX57" fmla="*/ 1577729 w 3475660"/>
              <a:gd name="connsiteY57" fmla="*/ 493610 h 612701"/>
              <a:gd name="connsiteX58" fmla="*/ 1460265 w 3475660"/>
              <a:gd name="connsiteY58" fmla="*/ 493610 h 612701"/>
              <a:gd name="connsiteX59" fmla="*/ 1797198 w 3475660"/>
              <a:gd name="connsiteY59" fmla="*/ 155395 h 612701"/>
              <a:gd name="connsiteX60" fmla="*/ 1869521 w 3475660"/>
              <a:gd name="connsiteY60" fmla="*/ 162763 h 612701"/>
              <a:gd name="connsiteX61" fmla="*/ 1929492 w 3475660"/>
              <a:gd name="connsiteY61" fmla="*/ 183619 h 612701"/>
              <a:gd name="connsiteX62" fmla="*/ 1894249 w 3475660"/>
              <a:gd name="connsiteY62" fmla="*/ 262797 h 612701"/>
              <a:gd name="connsiteX63" fmla="*/ 1797815 w 3475660"/>
              <a:gd name="connsiteY63" fmla="*/ 238243 h 612701"/>
              <a:gd name="connsiteX64" fmla="*/ 1757012 w 3475660"/>
              <a:gd name="connsiteY64" fmla="*/ 244689 h 612701"/>
              <a:gd name="connsiteX65" fmla="*/ 1744019 w 3475660"/>
              <a:gd name="connsiteY65" fmla="*/ 261573 h 612701"/>
              <a:gd name="connsiteX66" fmla="*/ 1758244 w 3475660"/>
              <a:gd name="connsiteY66" fmla="*/ 277859 h 612701"/>
              <a:gd name="connsiteX67" fmla="*/ 1805235 w 3475660"/>
              <a:gd name="connsiteY67" fmla="*/ 287350 h 612701"/>
              <a:gd name="connsiteX68" fmla="*/ 1873848 w 3475660"/>
              <a:gd name="connsiteY68" fmla="*/ 301487 h 612701"/>
              <a:gd name="connsiteX69" fmla="*/ 1921153 w 3475660"/>
              <a:gd name="connsiteY69" fmla="*/ 330635 h 612701"/>
              <a:gd name="connsiteX70" fmla="*/ 1941240 w 3475660"/>
              <a:gd name="connsiteY70" fmla="*/ 389881 h 612701"/>
              <a:gd name="connsiteX71" fmla="*/ 1922071 w 3475660"/>
              <a:gd name="connsiteY71" fmla="*/ 446030 h 612701"/>
              <a:gd name="connsiteX72" fmla="*/ 1865509 w 3475660"/>
              <a:gd name="connsiteY72" fmla="*/ 485019 h 612701"/>
              <a:gd name="connsiteX73" fmla="*/ 1775552 w 3475660"/>
              <a:gd name="connsiteY73" fmla="*/ 499131 h 612701"/>
              <a:gd name="connsiteX74" fmla="*/ 1692716 w 3475660"/>
              <a:gd name="connsiteY74" fmla="*/ 489614 h 612701"/>
              <a:gd name="connsiteX75" fmla="*/ 1692716 w 3475660"/>
              <a:gd name="connsiteY75" fmla="*/ 489614 h 612701"/>
              <a:gd name="connsiteX76" fmla="*/ 1627185 w 3475660"/>
              <a:gd name="connsiteY76" fmla="*/ 464762 h 612701"/>
              <a:gd name="connsiteX77" fmla="*/ 1662416 w 3475660"/>
              <a:gd name="connsiteY77" fmla="*/ 384960 h 612701"/>
              <a:gd name="connsiteX78" fmla="*/ 1716827 w 3475660"/>
              <a:gd name="connsiteY78" fmla="*/ 407365 h 612701"/>
              <a:gd name="connsiteX79" fmla="*/ 1779264 w 3475660"/>
              <a:gd name="connsiteY79" fmla="*/ 415657 h 612701"/>
              <a:gd name="connsiteX80" fmla="*/ 1819765 w 3475660"/>
              <a:gd name="connsiteY80" fmla="*/ 409813 h 612701"/>
              <a:gd name="connsiteX81" fmla="*/ 1831814 w 3475660"/>
              <a:gd name="connsiteY81" fmla="*/ 392953 h 612701"/>
              <a:gd name="connsiteX82" fmla="*/ 1817286 w 3475660"/>
              <a:gd name="connsiteY82" fmla="*/ 377292 h 612701"/>
              <a:gd name="connsiteX83" fmla="*/ 1771226 w 3475660"/>
              <a:gd name="connsiteY83" fmla="*/ 368375 h 612701"/>
              <a:gd name="connsiteX84" fmla="*/ 1702915 w 3475660"/>
              <a:gd name="connsiteY84" fmla="*/ 355487 h 612701"/>
              <a:gd name="connsiteX85" fmla="*/ 1654377 w 3475660"/>
              <a:gd name="connsiteY85" fmla="*/ 326039 h 612701"/>
              <a:gd name="connsiteX86" fmla="*/ 1633976 w 3475660"/>
              <a:gd name="connsiteY86" fmla="*/ 265869 h 612701"/>
              <a:gd name="connsiteX87" fmla="*/ 1653145 w 3475660"/>
              <a:gd name="connsiteY87" fmla="*/ 209096 h 612701"/>
              <a:gd name="connsiteX88" fmla="*/ 1709091 w 3475660"/>
              <a:gd name="connsiteY88" fmla="*/ 169807 h 612701"/>
              <a:gd name="connsiteX89" fmla="*/ 1797198 w 3475660"/>
              <a:gd name="connsiteY89" fmla="*/ 155395 h 612701"/>
              <a:gd name="connsiteX90" fmla="*/ 164498 w 3475660"/>
              <a:gd name="connsiteY90" fmla="*/ 155394 h 612701"/>
              <a:gd name="connsiteX91" fmla="*/ 263410 w 3475660"/>
              <a:gd name="connsiteY91" fmla="*/ 194059 h 612701"/>
              <a:gd name="connsiteX92" fmla="*/ 263410 w 3475660"/>
              <a:gd name="connsiteY92" fmla="*/ 160913 h 612701"/>
              <a:gd name="connsiteX93" fmla="*/ 375302 w 3475660"/>
              <a:gd name="connsiteY93" fmla="*/ 160913 h 612701"/>
              <a:gd name="connsiteX94" fmla="*/ 375302 w 3475660"/>
              <a:gd name="connsiteY94" fmla="*/ 612701 h 612701"/>
              <a:gd name="connsiteX95" fmla="*/ 257838 w 3475660"/>
              <a:gd name="connsiteY95" fmla="*/ 612701 h 612701"/>
              <a:gd name="connsiteX96" fmla="*/ 257838 w 3475660"/>
              <a:gd name="connsiteY96" fmla="*/ 464137 h 612701"/>
              <a:gd name="connsiteX97" fmla="*/ 164498 w 3475660"/>
              <a:gd name="connsiteY97" fmla="*/ 499129 h 612701"/>
              <a:gd name="connsiteX98" fmla="*/ 81347 w 3475660"/>
              <a:gd name="connsiteY98" fmla="*/ 477949 h 612701"/>
              <a:gd name="connsiteX99" fmla="*/ 21992 w 3475660"/>
              <a:gd name="connsiteY99" fmla="*/ 417803 h 612701"/>
              <a:gd name="connsiteX100" fmla="*/ 45 w 3475660"/>
              <a:gd name="connsiteY100" fmla="*/ 327262 h 612701"/>
              <a:gd name="connsiteX101" fmla="*/ 21992 w 3475660"/>
              <a:gd name="connsiteY101" fmla="*/ 236720 h 612701"/>
              <a:gd name="connsiteX102" fmla="*/ 81347 w 3475660"/>
              <a:gd name="connsiteY102" fmla="*/ 176550 h 612701"/>
              <a:gd name="connsiteX103" fmla="*/ 164498 w 3475660"/>
              <a:gd name="connsiteY103" fmla="*/ 155394 h 612701"/>
              <a:gd name="connsiteX104" fmla="*/ 3112765 w 3475660"/>
              <a:gd name="connsiteY104" fmla="*/ 155393 h 612701"/>
              <a:gd name="connsiteX105" fmla="*/ 3240129 w 3475660"/>
              <a:gd name="connsiteY105" fmla="*/ 193134 h 612701"/>
              <a:gd name="connsiteX106" fmla="*/ 3284000 w 3475660"/>
              <a:gd name="connsiteY106" fmla="*/ 308853 h 612701"/>
              <a:gd name="connsiteX107" fmla="*/ 3284000 w 3475660"/>
              <a:gd name="connsiteY107" fmla="*/ 493610 h 612701"/>
              <a:gd name="connsiteX108" fmla="*/ 3174598 w 3475660"/>
              <a:gd name="connsiteY108" fmla="*/ 493610 h 612701"/>
              <a:gd name="connsiteX109" fmla="*/ 3174598 w 3475660"/>
              <a:gd name="connsiteY109" fmla="*/ 450649 h 612701"/>
              <a:gd name="connsiteX110" fmla="*/ 3075661 w 3475660"/>
              <a:gd name="connsiteY110" fmla="*/ 499130 h 612701"/>
              <a:gd name="connsiteX111" fmla="*/ 3008294 w 3475660"/>
              <a:gd name="connsiteY111" fmla="*/ 485642 h 612701"/>
              <a:gd name="connsiteX112" fmla="*/ 2965327 w 3475660"/>
              <a:gd name="connsiteY112" fmla="*/ 449100 h 612701"/>
              <a:gd name="connsiteX113" fmla="*/ 2950787 w 3475660"/>
              <a:gd name="connsiteY113" fmla="*/ 396623 h 612701"/>
              <a:gd name="connsiteX114" fmla="*/ 2987262 w 3475660"/>
              <a:gd name="connsiteY114" fmla="*/ 323265 h 612701"/>
              <a:gd name="connsiteX115" fmla="*/ 3099783 w 3475660"/>
              <a:gd name="connsiteY115" fmla="*/ 297189 h 612701"/>
              <a:gd name="connsiteX116" fmla="*/ 3166547 w 3475660"/>
              <a:gd name="connsiteY116" fmla="*/ 297189 h 612701"/>
              <a:gd name="connsiteX117" fmla="*/ 3095457 w 3475660"/>
              <a:gd name="connsiteY117" fmla="*/ 244387 h 612701"/>
              <a:gd name="connsiteX118" fmla="*/ 3046605 w 3475660"/>
              <a:gd name="connsiteY118" fmla="*/ 252055 h 612701"/>
              <a:gd name="connsiteX119" fmla="*/ 3004570 w 3475660"/>
              <a:gd name="connsiteY119" fmla="*/ 273236 h 612701"/>
              <a:gd name="connsiteX120" fmla="*/ 2965000 w 3475660"/>
              <a:gd name="connsiteY120" fmla="*/ 194058 h 612701"/>
              <a:gd name="connsiteX121" fmla="*/ 3032694 w 3475660"/>
              <a:gd name="connsiteY121" fmla="*/ 165509 h 612701"/>
              <a:gd name="connsiteX122" fmla="*/ 3112765 w 3475660"/>
              <a:gd name="connsiteY122" fmla="*/ 155393 h 612701"/>
              <a:gd name="connsiteX123" fmla="*/ 2574912 w 3475660"/>
              <a:gd name="connsiteY123" fmla="*/ 155393 h 612701"/>
              <a:gd name="connsiteX124" fmla="*/ 2673221 w 3475660"/>
              <a:gd name="connsiteY124" fmla="*/ 179621 h 612701"/>
              <a:gd name="connsiteX125" fmla="*/ 2731934 w 3475660"/>
              <a:gd name="connsiteY125" fmla="*/ 246835 h 612701"/>
              <a:gd name="connsiteX126" fmla="*/ 2641072 w 3475660"/>
              <a:gd name="connsiteY126" fmla="*/ 292893 h 612701"/>
              <a:gd name="connsiteX127" fmla="*/ 2574283 w 3475660"/>
              <a:gd name="connsiteY127" fmla="*/ 248082 h 612701"/>
              <a:gd name="connsiteX128" fmla="*/ 2522060 w 3475660"/>
              <a:gd name="connsiteY128" fmla="*/ 268938 h 612701"/>
              <a:gd name="connsiteX129" fmla="*/ 2501332 w 3475660"/>
              <a:gd name="connsiteY129" fmla="*/ 326636 h 612701"/>
              <a:gd name="connsiteX130" fmla="*/ 2522060 w 3475660"/>
              <a:gd name="connsiteY130" fmla="*/ 385257 h 612701"/>
              <a:gd name="connsiteX131" fmla="*/ 2574283 w 3475660"/>
              <a:gd name="connsiteY131" fmla="*/ 406438 h 612701"/>
              <a:gd name="connsiteX132" fmla="*/ 2641072 w 3475660"/>
              <a:gd name="connsiteY132" fmla="*/ 361629 h 612701"/>
              <a:gd name="connsiteX133" fmla="*/ 2731934 w 3475660"/>
              <a:gd name="connsiteY133" fmla="*/ 407662 h 612701"/>
              <a:gd name="connsiteX134" fmla="*/ 2673221 w 3475660"/>
              <a:gd name="connsiteY134" fmla="*/ 474876 h 612701"/>
              <a:gd name="connsiteX135" fmla="*/ 2574913 w 3475660"/>
              <a:gd name="connsiteY135" fmla="*/ 499129 h 612701"/>
              <a:gd name="connsiteX136" fmla="*/ 2475371 w 3475660"/>
              <a:gd name="connsiteY136" fmla="*/ 477025 h 612701"/>
              <a:gd name="connsiteX137" fmla="*/ 2475371 w 3475660"/>
              <a:gd name="connsiteY137" fmla="*/ 477025 h 612701"/>
              <a:gd name="connsiteX138" fmla="*/ 2398115 w 3475660"/>
              <a:gd name="connsiteY138" fmla="*/ 253881 h 612701"/>
              <a:gd name="connsiteX139" fmla="*/ 2475371 w 3475660"/>
              <a:gd name="connsiteY139" fmla="*/ 177173 h 612701"/>
              <a:gd name="connsiteX140" fmla="*/ 2574912 w 3475660"/>
              <a:gd name="connsiteY140" fmla="*/ 155393 h 612701"/>
              <a:gd name="connsiteX141" fmla="*/ 2160246 w 3475660"/>
              <a:gd name="connsiteY141" fmla="*/ 155393 h 612701"/>
              <a:gd name="connsiteX142" fmla="*/ 2257774 w 3475660"/>
              <a:gd name="connsiteY142" fmla="*/ 177173 h 612701"/>
              <a:gd name="connsiteX143" fmla="*/ 2325166 w 3475660"/>
              <a:gd name="connsiteY143" fmla="*/ 237943 h 612701"/>
              <a:gd name="connsiteX144" fmla="*/ 2270543 w 3475660"/>
              <a:gd name="connsiteY144" fmla="*/ 469892 h 612701"/>
              <a:gd name="connsiteX145" fmla="*/ 2257774 w 3475660"/>
              <a:gd name="connsiteY145" fmla="*/ 477025 h 612701"/>
              <a:gd name="connsiteX146" fmla="*/ 2063044 w 3475660"/>
              <a:gd name="connsiteY146" fmla="*/ 477025 h 612701"/>
              <a:gd name="connsiteX147" fmla="*/ 2063044 w 3475660"/>
              <a:gd name="connsiteY147" fmla="*/ 477025 h 612701"/>
              <a:gd name="connsiteX148" fmla="*/ 1970924 w 3475660"/>
              <a:gd name="connsiteY148" fmla="*/ 326637 h 612701"/>
              <a:gd name="connsiteX149" fmla="*/ 2062717 w 3475660"/>
              <a:gd name="connsiteY149" fmla="*/ 177173 h 612701"/>
              <a:gd name="connsiteX150" fmla="*/ 2160246 w 3475660"/>
              <a:gd name="connsiteY150" fmla="*/ 155393 h 612701"/>
              <a:gd name="connsiteX151" fmla="*/ 1021335 w 3475660"/>
              <a:gd name="connsiteY151" fmla="*/ 155392 h 612701"/>
              <a:gd name="connsiteX152" fmla="*/ 1148701 w 3475660"/>
              <a:gd name="connsiteY152" fmla="*/ 193133 h 612701"/>
              <a:gd name="connsiteX153" fmla="*/ 1192584 w 3475660"/>
              <a:gd name="connsiteY153" fmla="*/ 308853 h 612701"/>
              <a:gd name="connsiteX154" fmla="*/ 1192584 w 3475660"/>
              <a:gd name="connsiteY154" fmla="*/ 493609 h 612701"/>
              <a:gd name="connsiteX155" fmla="*/ 1083170 w 3475660"/>
              <a:gd name="connsiteY155" fmla="*/ 493609 h 612701"/>
              <a:gd name="connsiteX156" fmla="*/ 1083170 w 3475660"/>
              <a:gd name="connsiteY156" fmla="*/ 450648 h 612701"/>
              <a:gd name="connsiteX157" fmla="*/ 984245 w 3475660"/>
              <a:gd name="connsiteY157" fmla="*/ 499128 h 612701"/>
              <a:gd name="connsiteX158" fmla="*/ 916866 w 3475660"/>
              <a:gd name="connsiteY158" fmla="*/ 485641 h 612701"/>
              <a:gd name="connsiteX159" fmla="*/ 873899 w 3475660"/>
              <a:gd name="connsiteY159" fmla="*/ 449099 h 612701"/>
              <a:gd name="connsiteX160" fmla="*/ 859371 w 3475660"/>
              <a:gd name="connsiteY160" fmla="*/ 396622 h 612701"/>
              <a:gd name="connsiteX161" fmla="*/ 895846 w 3475660"/>
              <a:gd name="connsiteY161" fmla="*/ 323264 h 612701"/>
              <a:gd name="connsiteX162" fmla="*/ 1008355 w 3475660"/>
              <a:gd name="connsiteY162" fmla="*/ 297187 h 612701"/>
              <a:gd name="connsiteX163" fmla="*/ 1075131 w 3475660"/>
              <a:gd name="connsiteY163" fmla="*/ 297187 h 612701"/>
              <a:gd name="connsiteX164" fmla="*/ 1004028 w 3475660"/>
              <a:gd name="connsiteY164" fmla="*/ 244385 h 612701"/>
              <a:gd name="connsiteX165" fmla="*/ 955188 w 3475660"/>
              <a:gd name="connsiteY165" fmla="*/ 252054 h 612701"/>
              <a:gd name="connsiteX166" fmla="*/ 913154 w 3475660"/>
              <a:gd name="connsiteY166" fmla="*/ 273234 h 612701"/>
              <a:gd name="connsiteX167" fmla="*/ 873584 w 3475660"/>
              <a:gd name="connsiteY167" fmla="*/ 194057 h 612701"/>
              <a:gd name="connsiteX168" fmla="*/ 941277 w 3475660"/>
              <a:gd name="connsiteY168" fmla="*/ 165508 h 612701"/>
              <a:gd name="connsiteX169" fmla="*/ 1021335 w 3475660"/>
              <a:gd name="connsiteY169" fmla="*/ 155392 h 612701"/>
              <a:gd name="connsiteX170" fmla="*/ 3358183 w 3475660"/>
              <a:gd name="connsiteY170" fmla="*/ 38150 h 612701"/>
              <a:gd name="connsiteX171" fmla="*/ 3475660 w 3475660"/>
              <a:gd name="connsiteY171" fmla="*/ 38150 h 612701"/>
              <a:gd name="connsiteX172" fmla="*/ 3475660 w 3475660"/>
              <a:gd name="connsiteY172" fmla="*/ 493610 h 612701"/>
              <a:gd name="connsiteX173" fmla="*/ 3358183 w 3475660"/>
              <a:gd name="connsiteY173" fmla="*/ 493610 h 612701"/>
              <a:gd name="connsiteX174" fmla="*/ 1266767 w 3475660"/>
              <a:gd name="connsiteY174" fmla="*/ 38150 h 612701"/>
              <a:gd name="connsiteX175" fmla="*/ 1384231 w 3475660"/>
              <a:gd name="connsiteY175" fmla="*/ 38150 h 612701"/>
              <a:gd name="connsiteX176" fmla="*/ 1384231 w 3475660"/>
              <a:gd name="connsiteY176" fmla="*/ 493610 h 612701"/>
              <a:gd name="connsiteX177" fmla="*/ 1266767 w 3475660"/>
              <a:gd name="connsiteY177" fmla="*/ 493610 h 612701"/>
              <a:gd name="connsiteX178" fmla="*/ 2835198 w 3475660"/>
              <a:gd name="connsiteY178" fmla="*/ 84 h 612701"/>
              <a:gd name="connsiteX179" fmla="*/ 2887119 w 3475660"/>
              <a:gd name="connsiteY179" fmla="*/ 16969 h 612701"/>
              <a:gd name="connsiteX180" fmla="*/ 2906891 w 3475660"/>
              <a:gd name="connsiteY180" fmla="*/ 60230 h 612701"/>
              <a:gd name="connsiteX181" fmla="*/ 2887119 w 3475660"/>
              <a:gd name="connsiteY181" fmla="*/ 105963 h 612701"/>
              <a:gd name="connsiteX182" fmla="*/ 2835198 w 3475660"/>
              <a:gd name="connsiteY182" fmla="*/ 124071 h 612701"/>
              <a:gd name="connsiteX183" fmla="*/ 2783251 w 3475660"/>
              <a:gd name="connsiteY183" fmla="*/ 106288 h 612701"/>
              <a:gd name="connsiteX184" fmla="*/ 2778957 w 3475660"/>
              <a:gd name="connsiteY184" fmla="*/ 22157 h 612701"/>
              <a:gd name="connsiteX185" fmla="*/ 2783251 w 3475660"/>
              <a:gd name="connsiteY185" fmla="*/ 17893 h 612701"/>
              <a:gd name="connsiteX186" fmla="*/ 2835198 w 3475660"/>
              <a:gd name="connsiteY186" fmla="*/ 84 h 612701"/>
              <a:gd name="connsiteX187" fmla="*/ 1519003 w 3475660"/>
              <a:gd name="connsiteY187" fmla="*/ 84 h 612701"/>
              <a:gd name="connsiteX188" fmla="*/ 1570924 w 3475660"/>
              <a:gd name="connsiteY188" fmla="*/ 16969 h 612701"/>
              <a:gd name="connsiteX189" fmla="*/ 1590709 w 3475660"/>
              <a:gd name="connsiteY189" fmla="*/ 60229 h 612701"/>
              <a:gd name="connsiteX190" fmla="*/ 1570924 w 3475660"/>
              <a:gd name="connsiteY190" fmla="*/ 105964 h 612701"/>
              <a:gd name="connsiteX191" fmla="*/ 1519003 w 3475660"/>
              <a:gd name="connsiteY191" fmla="*/ 124072 h 612701"/>
              <a:gd name="connsiteX192" fmla="*/ 1467069 w 3475660"/>
              <a:gd name="connsiteY192" fmla="*/ 106288 h 612701"/>
              <a:gd name="connsiteX193" fmla="*/ 1462738 w 3475660"/>
              <a:gd name="connsiteY193" fmla="*/ 22193 h 612701"/>
              <a:gd name="connsiteX194" fmla="*/ 1467069 w 3475660"/>
              <a:gd name="connsiteY194" fmla="*/ 17893 h 612701"/>
              <a:gd name="connsiteX195" fmla="*/ 1519003 w 3475660"/>
              <a:gd name="connsiteY195" fmla="*/ 84 h 61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3475660" h="612701">
                <a:moveTo>
                  <a:pt x="3115860" y="357959"/>
                </a:moveTo>
                <a:cubicBezTo>
                  <a:pt x="3081648" y="357959"/>
                  <a:pt x="3064542" y="369207"/>
                  <a:pt x="3064542" y="391703"/>
                </a:cubicBezTo>
                <a:cubicBezTo>
                  <a:pt x="3064231" y="401292"/>
                  <a:pt x="3068607" y="410438"/>
                  <a:pt x="3076290" y="416256"/>
                </a:cubicBezTo>
                <a:cubicBezTo>
                  <a:pt x="3085640" y="422867"/>
                  <a:pt x="3096979" y="426118"/>
                  <a:pt x="3108439" y="425473"/>
                </a:cubicBezTo>
                <a:cubicBezTo>
                  <a:pt x="3121096" y="425737"/>
                  <a:pt x="3133554" y="422325"/>
                  <a:pt x="3144285" y="415656"/>
                </a:cubicBezTo>
                <a:cubicBezTo>
                  <a:pt x="3154808" y="408847"/>
                  <a:pt x="3162664" y="398666"/>
                  <a:pt x="3166548" y="386807"/>
                </a:cubicBezTo>
                <a:lnTo>
                  <a:pt x="3166548" y="357959"/>
                </a:lnTo>
                <a:close/>
                <a:moveTo>
                  <a:pt x="1024432" y="357958"/>
                </a:moveTo>
                <a:cubicBezTo>
                  <a:pt x="990220" y="357958"/>
                  <a:pt x="973118" y="369206"/>
                  <a:pt x="973127" y="391702"/>
                </a:cubicBezTo>
                <a:cubicBezTo>
                  <a:pt x="972811" y="401289"/>
                  <a:pt x="977183" y="410436"/>
                  <a:pt x="984862" y="416256"/>
                </a:cubicBezTo>
                <a:cubicBezTo>
                  <a:pt x="994212" y="422864"/>
                  <a:pt x="1005550" y="426114"/>
                  <a:pt x="1017010" y="425472"/>
                </a:cubicBezTo>
                <a:cubicBezTo>
                  <a:pt x="1029670" y="425734"/>
                  <a:pt x="1042133" y="422322"/>
                  <a:pt x="1052870" y="415655"/>
                </a:cubicBezTo>
                <a:lnTo>
                  <a:pt x="1052870" y="415655"/>
                </a:lnTo>
                <a:cubicBezTo>
                  <a:pt x="1063385" y="408839"/>
                  <a:pt x="1071240" y="398661"/>
                  <a:pt x="1075133" y="386806"/>
                </a:cubicBezTo>
                <a:lnTo>
                  <a:pt x="1075133" y="357958"/>
                </a:lnTo>
                <a:close/>
                <a:moveTo>
                  <a:pt x="189955" y="248088"/>
                </a:moveTo>
                <a:cubicBezTo>
                  <a:pt x="171795" y="247901"/>
                  <a:pt x="153564" y="254593"/>
                  <a:pt x="139565" y="268208"/>
                </a:cubicBezTo>
                <a:cubicBezTo>
                  <a:pt x="139215" y="268548"/>
                  <a:pt x="138868" y="268892"/>
                  <a:pt x="138526" y="269239"/>
                </a:cubicBezTo>
                <a:cubicBezTo>
                  <a:pt x="124631" y="285317"/>
                  <a:pt x="117541" y="306110"/>
                  <a:pt x="118741" y="327262"/>
                </a:cubicBezTo>
                <a:cubicBezTo>
                  <a:pt x="117537" y="348407"/>
                  <a:pt x="124628" y="369193"/>
                  <a:pt x="138526" y="385258"/>
                </a:cubicBezTo>
                <a:cubicBezTo>
                  <a:pt x="165903" y="413058"/>
                  <a:pt x="210794" y="413557"/>
                  <a:pt x="238792" y="386374"/>
                </a:cubicBezTo>
                <a:cubicBezTo>
                  <a:pt x="239170" y="386006"/>
                  <a:pt x="239544" y="385634"/>
                  <a:pt x="239915" y="385258"/>
                </a:cubicBezTo>
                <a:cubicBezTo>
                  <a:pt x="253807" y="369190"/>
                  <a:pt x="260898" y="348406"/>
                  <a:pt x="259700" y="327262"/>
                </a:cubicBezTo>
                <a:cubicBezTo>
                  <a:pt x="260893" y="306110"/>
                  <a:pt x="253803" y="285320"/>
                  <a:pt x="239915" y="269239"/>
                </a:cubicBezTo>
                <a:cubicBezTo>
                  <a:pt x="226203" y="255340"/>
                  <a:pt x="208114" y="248274"/>
                  <a:pt x="189955" y="248088"/>
                </a:cubicBezTo>
                <a:close/>
                <a:moveTo>
                  <a:pt x="2160117" y="248083"/>
                </a:moveTo>
                <a:cubicBezTo>
                  <a:pt x="2141777" y="248078"/>
                  <a:pt x="2123434" y="255019"/>
                  <a:pt x="2109437" y="268909"/>
                </a:cubicBezTo>
                <a:cubicBezTo>
                  <a:pt x="2109427" y="268919"/>
                  <a:pt x="2109416" y="268929"/>
                  <a:pt x="2109406" y="268939"/>
                </a:cubicBezTo>
                <a:cubicBezTo>
                  <a:pt x="2095470" y="284866"/>
                  <a:pt x="2088365" y="305575"/>
                  <a:pt x="2089608" y="326637"/>
                </a:cubicBezTo>
                <a:cubicBezTo>
                  <a:pt x="2088334" y="347983"/>
                  <a:pt x="2095429" y="368990"/>
                  <a:pt x="2109406" y="385258"/>
                </a:cubicBezTo>
                <a:cubicBezTo>
                  <a:pt x="2136776" y="413054"/>
                  <a:pt x="2181657" y="413558"/>
                  <a:pt x="2209651" y="386383"/>
                </a:cubicBezTo>
                <a:cubicBezTo>
                  <a:pt x="2210033" y="386012"/>
                  <a:pt x="2210410" y="385637"/>
                  <a:pt x="2210783" y="385258"/>
                </a:cubicBezTo>
                <a:cubicBezTo>
                  <a:pt x="2224750" y="368984"/>
                  <a:pt x="2231843" y="347981"/>
                  <a:pt x="2230581" y="326637"/>
                </a:cubicBezTo>
                <a:cubicBezTo>
                  <a:pt x="2231813" y="305577"/>
                  <a:pt x="2224709" y="284872"/>
                  <a:pt x="2210783" y="268939"/>
                </a:cubicBezTo>
                <a:cubicBezTo>
                  <a:pt x="2196795" y="255041"/>
                  <a:pt x="2178457" y="248089"/>
                  <a:pt x="2160117" y="248083"/>
                </a:cubicBezTo>
                <a:close/>
                <a:moveTo>
                  <a:pt x="2776459" y="160913"/>
                </a:moveTo>
                <a:lnTo>
                  <a:pt x="2893911" y="160913"/>
                </a:lnTo>
                <a:lnTo>
                  <a:pt x="2893911" y="493610"/>
                </a:lnTo>
                <a:lnTo>
                  <a:pt x="2776459" y="493610"/>
                </a:lnTo>
                <a:close/>
                <a:moveTo>
                  <a:pt x="449487" y="160913"/>
                </a:moveTo>
                <a:lnTo>
                  <a:pt x="566950" y="160913"/>
                </a:lnTo>
                <a:lnTo>
                  <a:pt x="566950" y="327861"/>
                </a:lnTo>
                <a:cubicBezTo>
                  <a:pt x="565336" y="347149"/>
                  <a:pt x="570346" y="366411"/>
                  <a:pt x="581163" y="382511"/>
                </a:cubicBezTo>
                <a:cubicBezTo>
                  <a:pt x="591507" y="394357"/>
                  <a:pt x="606837" y="400715"/>
                  <a:pt x="622594" y="399696"/>
                </a:cubicBezTo>
                <a:cubicBezTo>
                  <a:pt x="639871" y="400235"/>
                  <a:pt x="656504" y="393158"/>
                  <a:pt x="668025" y="380364"/>
                </a:cubicBezTo>
                <a:cubicBezTo>
                  <a:pt x="681077" y="363459"/>
                  <a:pt x="687356" y="342350"/>
                  <a:pt x="685647" y="321117"/>
                </a:cubicBezTo>
                <a:lnTo>
                  <a:pt x="685647" y="160913"/>
                </a:lnTo>
                <a:lnTo>
                  <a:pt x="803111" y="160913"/>
                </a:lnTo>
                <a:lnTo>
                  <a:pt x="803111" y="493610"/>
                </a:lnTo>
                <a:lnTo>
                  <a:pt x="691207" y="493610"/>
                </a:lnTo>
                <a:lnTo>
                  <a:pt x="691207" y="458018"/>
                </a:lnTo>
                <a:cubicBezTo>
                  <a:pt x="678911" y="471470"/>
                  <a:pt x="663688" y="481960"/>
                  <a:pt x="646694" y="488690"/>
                </a:cubicBezTo>
                <a:cubicBezTo>
                  <a:pt x="629214" y="495688"/>
                  <a:pt x="610526" y="499234"/>
                  <a:pt x="591679" y="499130"/>
                </a:cubicBezTo>
                <a:cubicBezTo>
                  <a:pt x="553374" y="501014"/>
                  <a:pt x="515961" y="487261"/>
                  <a:pt x="488126" y="461065"/>
                </a:cubicBezTo>
                <a:cubicBezTo>
                  <a:pt x="460196" y="429780"/>
                  <a:pt x="446252" y="388577"/>
                  <a:pt x="449487" y="346894"/>
                </a:cubicBezTo>
                <a:close/>
                <a:moveTo>
                  <a:pt x="1460265" y="160913"/>
                </a:moveTo>
                <a:lnTo>
                  <a:pt x="1577729" y="160913"/>
                </a:lnTo>
                <a:lnTo>
                  <a:pt x="1577729" y="493610"/>
                </a:lnTo>
                <a:lnTo>
                  <a:pt x="1460265" y="493610"/>
                </a:lnTo>
                <a:close/>
                <a:moveTo>
                  <a:pt x="1797198" y="155395"/>
                </a:moveTo>
                <a:cubicBezTo>
                  <a:pt x="1821496" y="155389"/>
                  <a:pt x="1845731" y="157858"/>
                  <a:pt x="1869521" y="162763"/>
                </a:cubicBezTo>
                <a:cubicBezTo>
                  <a:pt x="1890469" y="166623"/>
                  <a:pt x="1910696" y="173657"/>
                  <a:pt x="1929492" y="183619"/>
                </a:cubicBezTo>
                <a:lnTo>
                  <a:pt x="1894249" y="262797"/>
                </a:lnTo>
                <a:cubicBezTo>
                  <a:pt x="1864778" y="246484"/>
                  <a:pt x="1831556" y="238024"/>
                  <a:pt x="1797815" y="238243"/>
                </a:cubicBezTo>
                <a:cubicBezTo>
                  <a:pt x="1783904" y="237430"/>
                  <a:pt x="1769982" y="239629"/>
                  <a:pt x="1757012" y="244689"/>
                </a:cubicBezTo>
                <a:cubicBezTo>
                  <a:pt x="1749661" y="247218"/>
                  <a:pt x="1744544" y="253866"/>
                  <a:pt x="1744019" y="261573"/>
                </a:cubicBezTo>
                <a:cubicBezTo>
                  <a:pt x="1744019" y="269366"/>
                  <a:pt x="1748761" y="274794"/>
                  <a:pt x="1758244" y="277859"/>
                </a:cubicBezTo>
                <a:cubicBezTo>
                  <a:pt x="1773652" y="282165"/>
                  <a:pt x="1789358" y="285337"/>
                  <a:pt x="1805235" y="287350"/>
                </a:cubicBezTo>
                <a:cubicBezTo>
                  <a:pt x="1828401" y="290522"/>
                  <a:pt x="1851324" y="295245"/>
                  <a:pt x="1873848" y="301487"/>
                </a:cubicBezTo>
                <a:cubicBezTo>
                  <a:pt x="1891970" y="306800"/>
                  <a:pt x="1908313" y="316870"/>
                  <a:pt x="1921153" y="330635"/>
                </a:cubicBezTo>
                <a:cubicBezTo>
                  <a:pt x="1935368" y="347030"/>
                  <a:pt x="1942576" y="368288"/>
                  <a:pt x="1941240" y="389881"/>
                </a:cubicBezTo>
                <a:cubicBezTo>
                  <a:pt x="1941423" y="410210"/>
                  <a:pt x="1934666" y="430001"/>
                  <a:pt x="1922071" y="446030"/>
                </a:cubicBezTo>
                <a:cubicBezTo>
                  <a:pt x="1907271" y="464035"/>
                  <a:pt x="1887671" y="477545"/>
                  <a:pt x="1865509" y="485019"/>
                </a:cubicBezTo>
                <a:cubicBezTo>
                  <a:pt x="1836627" y="495076"/>
                  <a:pt x="1806149" y="499858"/>
                  <a:pt x="1775552" y="499131"/>
                </a:cubicBezTo>
                <a:cubicBezTo>
                  <a:pt x="1747662" y="499147"/>
                  <a:pt x="1719865" y="495953"/>
                  <a:pt x="1692716" y="489614"/>
                </a:cubicBezTo>
                <a:lnTo>
                  <a:pt x="1692716" y="489614"/>
                </a:lnTo>
                <a:cubicBezTo>
                  <a:pt x="1669667" y="484889"/>
                  <a:pt x="1647537" y="476497"/>
                  <a:pt x="1627185" y="464762"/>
                </a:cubicBezTo>
                <a:lnTo>
                  <a:pt x="1662416" y="384960"/>
                </a:lnTo>
                <a:cubicBezTo>
                  <a:pt x="1679332" y="395069"/>
                  <a:pt x="1697670" y="402621"/>
                  <a:pt x="1716827" y="407365"/>
                </a:cubicBezTo>
                <a:cubicBezTo>
                  <a:pt x="1737190" y="412803"/>
                  <a:pt x="1758178" y="415590"/>
                  <a:pt x="1779264" y="415657"/>
                </a:cubicBezTo>
                <a:cubicBezTo>
                  <a:pt x="1793026" y="416506"/>
                  <a:pt x="1806815" y="414516"/>
                  <a:pt x="1819765" y="409813"/>
                </a:cubicBezTo>
                <a:cubicBezTo>
                  <a:pt x="1826906" y="407208"/>
                  <a:pt x="1831695" y="400506"/>
                  <a:pt x="1831814" y="392953"/>
                </a:cubicBezTo>
                <a:cubicBezTo>
                  <a:pt x="1831814" y="385585"/>
                  <a:pt x="1826971" y="380365"/>
                  <a:pt x="1817286" y="377292"/>
                </a:cubicBezTo>
                <a:cubicBezTo>
                  <a:pt x="1802190" y="373134"/>
                  <a:pt x="1786789" y="370153"/>
                  <a:pt x="1771226" y="368375"/>
                </a:cubicBezTo>
                <a:cubicBezTo>
                  <a:pt x="1748154" y="365842"/>
                  <a:pt x="1725315" y="361533"/>
                  <a:pt x="1702915" y="355487"/>
                </a:cubicBezTo>
                <a:cubicBezTo>
                  <a:pt x="1684321" y="350279"/>
                  <a:pt x="1667529" y="340091"/>
                  <a:pt x="1654377" y="326039"/>
                </a:cubicBezTo>
                <a:cubicBezTo>
                  <a:pt x="1639943" y="309387"/>
                  <a:pt x="1632623" y="287799"/>
                  <a:pt x="1633976" y="265869"/>
                </a:cubicBezTo>
                <a:cubicBezTo>
                  <a:pt x="1633729" y="245339"/>
                  <a:pt x="1640485" y="225330"/>
                  <a:pt x="1653145" y="209096"/>
                </a:cubicBezTo>
                <a:cubicBezTo>
                  <a:pt x="1667812" y="191154"/>
                  <a:pt x="1687167" y="177562"/>
                  <a:pt x="1709091" y="169807"/>
                </a:cubicBezTo>
                <a:cubicBezTo>
                  <a:pt x="1737292" y="159568"/>
                  <a:pt x="1767179" y="154678"/>
                  <a:pt x="1797198" y="155395"/>
                </a:cubicBezTo>
                <a:close/>
                <a:moveTo>
                  <a:pt x="164498" y="155394"/>
                </a:moveTo>
                <a:cubicBezTo>
                  <a:pt x="201687" y="152594"/>
                  <a:pt x="238124" y="166838"/>
                  <a:pt x="263410" y="194059"/>
                </a:cubicBezTo>
                <a:lnTo>
                  <a:pt x="263410" y="160913"/>
                </a:lnTo>
                <a:lnTo>
                  <a:pt x="375302" y="160913"/>
                </a:lnTo>
                <a:lnTo>
                  <a:pt x="375302" y="612701"/>
                </a:lnTo>
                <a:lnTo>
                  <a:pt x="257838" y="612701"/>
                </a:lnTo>
                <a:lnTo>
                  <a:pt x="257838" y="464137"/>
                </a:lnTo>
                <a:cubicBezTo>
                  <a:pt x="233057" y="488303"/>
                  <a:pt x="199181" y="501003"/>
                  <a:pt x="164498" y="499129"/>
                </a:cubicBezTo>
                <a:cubicBezTo>
                  <a:pt x="135382" y="499494"/>
                  <a:pt x="106690" y="492186"/>
                  <a:pt x="81347" y="477949"/>
                </a:cubicBezTo>
                <a:cubicBezTo>
                  <a:pt x="56321" y="463761"/>
                  <a:pt x="35768" y="442935"/>
                  <a:pt x="21992" y="417803"/>
                </a:cubicBezTo>
                <a:cubicBezTo>
                  <a:pt x="6907" y="390017"/>
                  <a:pt x="-655" y="358820"/>
                  <a:pt x="45" y="327262"/>
                </a:cubicBezTo>
                <a:cubicBezTo>
                  <a:pt x="-652" y="295704"/>
                  <a:pt x="6910" y="264507"/>
                  <a:pt x="21992" y="236720"/>
                </a:cubicBezTo>
                <a:cubicBezTo>
                  <a:pt x="35782" y="211592"/>
                  <a:pt x="56330" y="190761"/>
                  <a:pt x="81347" y="176550"/>
                </a:cubicBezTo>
                <a:cubicBezTo>
                  <a:pt x="106696" y="162332"/>
                  <a:pt x="135386" y="155033"/>
                  <a:pt x="164498" y="155394"/>
                </a:cubicBezTo>
                <a:close/>
                <a:moveTo>
                  <a:pt x="3112765" y="155393"/>
                </a:moveTo>
                <a:cubicBezTo>
                  <a:pt x="3158420" y="152260"/>
                  <a:pt x="3203670" y="165669"/>
                  <a:pt x="3240129" y="193134"/>
                </a:cubicBezTo>
                <a:cubicBezTo>
                  <a:pt x="3271416" y="223271"/>
                  <a:pt x="3287507" y="265712"/>
                  <a:pt x="3284000" y="308853"/>
                </a:cubicBezTo>
                <a:lnTo>
                  <a:pt x="3284000" y="493610"/>
                </a:lnTo>
                <a:lnTo>
                  <a:pt x="3174598" y="493610"/>
                </a:lnTo>
                <a:lnTo>
                  <a:pt x="3174598" y="450649"/>
                </a:lnTo>
                <a:cubicBezTo>
                  <a:pt x="3157693" y="482970"/>
                  <a:pt x="3124714" y="499130"/>
                  <a:pt x="3075661" y="499130"/>
                </a:cubicBezTo>
                <a:cubicBezTo>
                  <a:pt x="3052471" y="499701"/>
                  <a:pt x="3029448" y="495092"/>
                  <a:pt x="3008294" y="485642"/>
                </a:cubicBezTo>
                <a:cubicBezTo>
                  <a:pt x="2990719" y="477836"/>
                  <a:pt x="2975796" y="465145"/>
                  <a:pt x="2965327" y="449100"/>
                </a:cubicBezTo>
                <a:cubicBezTo>
                  <a:pt x="2955511" y="433355"/>
                  <a:pt x="2950464" y="415138"/>
                  <a:pt x="2950787" y="396623"/>
                </a:cubicBezTo>
                <a:cubicBezTo>
                  <a:pt x="2949551" y="367595"/>
                  <a:pt x="2963300" y="339942"/>
                  <a:pt x="2987262" y="323265"/>
                </a:cubicBezTo>
                <a:cubicBezTo>
                  <a:pt x="3021226" y="303415"/>
                  <a:pt x="3060478" y="294319"/>
                  <a:pt x="3099783" y="297189"/>
                </a:cubicBezTo>
                <a:lnTo>
                  <a:pt x="3166547" y="297189"/>
                </a:lnTo>
                <a:cubicBezTo>
                  <a:pt x="3164484" y="261995"/>
                  <a:pt x="3140788" y="244395"/>
                  <a:pt x="3095457" y="244387"/>
                </a:cubicBezTo>
                <a:cubicBezTo>
                  <a:pt x="3078876" y="244473"/>
                  <a:pt x="3062404" y="247058"/>
                  <a:pt x="3046605" y="252055"/>
                </a:cubicBezTo>
                <a:cubicBezTo>
                  <a:pt x="3031415" y="256525"/>
                  <a:pt x="3017171" y="263703"/>
                  <a:pt x="3004570" y="273236"/>
                </a:cubicBezTo>
                <a:lnTo>
                  <a:pt x="2965000" y="194058"/>
                </a:lnTo>
                <a:cubicBezTo>
                  <a:pt x="2985782" y="180821"/>
                  <a:pt x="3008670" y="171169"/>
                  <a:pt x="3032694" y="165509"/>
                </a:cubicBezTo>
                <a:cubicBezTo>
                  <a:pt x="3058852" y="158820"/>
                  <a:pt x="3085753" y="155421"/>
                  <a:pt x="3112765" y="155393"/>
                </a:cubicBezTo>
                <a:close/>
                <a:moveTo>
                  <a:pt x="2574912" y="155393"/>
                </a:moveTo>
                <a:cubicBezTo>
                  <a:pt x="2609285" y="154497"/>
                  <a:pt x="2643259" y="162870"/>
                  <a:pt x="2673221" y="179621"/>
                </a:cubicBezTo>
                <a:cubicBezTo>
                  <a:pt x="2699905" y="194762"/>
                  <a:pt x="2720610" y="218465"/>
                  <a:pt x="2731934" y="246835"/>
                </a:cubicBezTo>
                <a:lnTo>
                  <a:pt x="2641072" y="292893"/>
                </a:lnTo>
                <a:cubicBezTo>
                  <a:pt x="2630078" y="265845"/>
                  <a:pt x="2603660" y="248120"/>
                  <a:pt x="2574283" y="248082"/>
                </a:cubicBezTo>
                <a:cubicBezTo>
                  <a:pt x="2554708" y="247499"/>
                  <a:pt x="2535777" y="255060"/>
                  <a:pt x="2522060" y="268938"/>
                </a:cubicBezTo>
                <a:cubicBezTo>
                  <a:pt x="2507580" y="284598"/>
                  <a:pt x="2500103" y="305412"/>
                  <a:pt x="2501332" y="326636"/>
                </a:cubicBezTo>
                <a:cubicBezTo>
                  <a:pt x="2500070" y="348142"/>
                  <a:pt x="2507535" y="369254"/>
                  <a:pt x="2522060" y="385257"/>
                </a:cubicBezTo>
                <a:cubicBezTo>
                  <a:pt x="2535679" y="399316"/>
                  <a:pt x="2554646" y="407009"/>
                  <a:pt x="2574283" y="406438"/>
                </a:cubicBezTo>
                <a:cubicBezTo>
                  <a:pt x="2603659" y="406401"/>
                  <a:pt x="2630077" y="388677"/>
                  <a:pt x="2641072" y="361629"/>
                </a:cubicBezTo>
                <a:lnTo>
                  <a:pt x="2731934" y="407662"/>
                </a:lnTo>
                <a:cubicBezTo>
                  <a:pt x="2720625" y="436041"/>
                  <a:pt x="2699916" y="459747"/>
                  <a:pt x="2673221" y="474876"/>
                </a:cubicBezTo>
                <a:cubicBezTo>
                  <a:pt x="2643266" y="491646"/>
                  <a:pt x="2609289" y="500028"/>
                  <a:pt x="2574913" y="499129"/>
                </a:cubicBezTo>
                <a:cubicBezTo>
                  <a:pt x="2540434" y="499721"/>
                  <a:pt x="2506311" y="492143"/>
                  <a:pt x="2475371" y="477025"/>
                </a:cubicBezTo>
                <a:lnTo>
                  <a:pt x="2475371" y="477025"/>
                </a:lnTo>
                <a:cubicBezTo>
                  <a:pt x="2391978" y="436588"/>
                  <a:pt x="2357389" y="336683"/>
                  <a:pt x="2398115" y="253881"/>
                </a:cubicBezTo>
                <a:cubicBezTo>
                  <a:pt x="2414543" y="220481"/>
                  <a:pt x="2441733" y="193484"/>
                  <a:pt x="2475371" y="177173"/>
                </a:cubicBezTo>
                <a:cubicBezTo>
                  <a:pt x="2506374" y="162266"/>
                  <a:pt x="2540471" y="154805"/>
                  <a:pt x="2574912" y="155393"/>
                </a:cubicBezTo>
                <a:close/>
                <a:moveTo>
                  <a:pt x="2160246" y="155393"/>
                </a:moveTo>
                <a:cubicBezTo>
                  <a:pt x="2193577" y="155393"/>
                  <a:pt x="2226909" y="162653"/>
                  <a:pt x="2257774" y="177173"/>
                </a:cubicBezTo>
                <a:cubicBezTo>
                  <a:pt x="2285547" y="190734"/>
                  <a:pt x="2308905" y="211797"/>
                  <a:pt x="2325166" y="237943"/>
                </a:cubicBezTo>
                <a:cubicBezTo>
                  <a:pt x="2374590" y="316971"/>
                  <a:pt x="2350135" y="420818"/>
                  <a:pt x="2270543" y="469892"/>
                </a:cubicBezTo>
                <a:cubicBezTo>
                  <a:pt x="2266392" y="472451"/>
                  <a:pt x="2262132" y="474831"/>
                  <a:pt x="2257774" y="477025"/>
                </a:cubicBezTo>
                <a:cubicBezTo>
                  <a:pt x="2196258" y="506499"/>
                  <a:pt x="2124560" y="506499"/>
                  <a:pt x="2063044" y="477025"/>
                </a:cubicBezTo>
                <a:lnTo>
                  <a:pt x="2063044" y="477025"/>
                </a:lnTo>
                <a:cubicBezTo>
                  <a:pt x="2005623" y="448810"/>
                  <a:pt x="1969746" y="390239"/>
                  <a:pt x="1970924" y="326637"/>
                </a:cubicBezTo>
                <a:cubicBezTo>
                  <a:pt x="1969939" y="263410"/>
                  <a:pt x="2005655" y="205254"/>
                  <a:pt x="2062717" y="177173"/>
                </a:cubicBezTo>
                <a:cubicBezTo>
                  <a:pt x="2093582" y="162653"/>
                  <a:pt x="2126914" y="155393"/>
                  <a:pt x="2160246" y="155393"/>
                </a:cubicBezTo>
                <a:close/>
                <a:moveTo>
                  <a:pt x="1021335" y="155392"/>
                </a:moveTo>
                <a:cubicBezTo>
                  <a:pt x="1066991" y="152257"/>
                  <a:pt x="1112243" y="165666"/>
                  <a:pt x="1148701" y="193133"/>
                </a:cubicBezTo>
                <a:cubicBezTo>
                  <a:pt x="1179992" y="223268"/>
                  <a:pt x="1196087" y="265709"/>
                  <a:pt x="1192584" y="308853"/>
                </a:cubicBezTo>
                <a:lnTo>
                  <a:pt x="1192584" y="493609"/>
                </a:lnTo>
                <a:lnTo>
                  <a:pt x="1083170" y="493609"/>
                </a:lnTo>
                <a:lnTo>
                  <a:pt x="1083170" y="450648"/>
                </a:lnTo>
                <a:cubicBezTo>
                  <a:pt x="1066265" y="482968"/>
                  <a:pt x="1033291" y="499128"/>
                  <a:pt x="984245" y="499128"/>
                </a:cubicBezTo>
                <a:cubicBezTo>
                  <a:pt x="961052" y="499698"/>
                  <a:pt x="938025" y="495089"/>
                  <a:pt x="916866" y="485641"/>
                </a:cubicBezTo>
                <a:cubicBezTo>
                  <a:pt x="899293" y="477831"/>
                  <a:pt x="884371" y="465140"/>
                  <a:pt x="873899" y="449099"/>
                </a:cubicBezTo>
                <a:cubicBezTo>
                  <a:pt x="864093" y="433350"/>
                  <a:pt x="859050" y="415135"/>
                  <a:pt x="859371" y="396622"/>
                </a:cubicBezTo>
                <a:cubicBezTo>
                  <a:pt x="858135" y="367593"/>
                  <a:pt x="871885" y="339941"/>
                  <a:pt x="895846" y="323264"/>
                </a:cubicBezTo>
                <a:cubicBezTo>
                  <a:pt x="929805" y="303412"/>
                  <a:pt x="969054" y="294315"/>
                  <a:pt x="1008355" y="297187"/>
                </a:cubicBezTo>
                <a:lnTo>
                  <a:pt x="1075131" y="297187"/>
                </a:lnTo>
                <a:cubicBezTo>
                  <a:pt x="1073055" y="261994"/>
                  <a:pt x="1049354" y="244393"/>
                  <a:pt x="1004028" y="244385"/>
                </a:cubicBezTo>
                <a:cubicBezTo>
                  <a:pt x="987451" y="244471"/>
                  <a:pt x="970983" y="247057"/>
                  <a:pt x="955188" y="252054"/>
                </a:cubicBezTo>
                <a:cubicBezTo>
                  <a:pt x="939997" y="256519"/>
                  <a:pt x="925752" y="263696"/>
                  <a:pt x="913154" y="273234"/>
                </a:cubicBezTo>
                <a:lnTo>
                  <a:pt x="873584" y="194057"/>
                </a:lnTo>
                <a:cubicBezTo>
                  <a:pt x="894364" y="180816"/>
                  <a:pt x="917252" y="171163"/>
                  <a:pt x="941277" y="165508"/>
                </a:cubicBezTo>
                <a:cubicBezTo>
                  <a:pt x="967431" y="158818"/>
                  <a:pt x="994328" y="155420"/>
                  <a:pt x="1021335" y="155392"/>
                </a:cubicBezTo>
                <a:close/>
                <a:moveTo>
                  <a:pt x="3358183" y="38150"/>
                </a:moveTo>
                <a:lnTo>
                  <a:pt x="3475660" y="38150"/>
                </a:lnTo>
                <a:lnTo>
                  <a:pt x="3475660" y="493610"/>
                </a:lnTo>
                <a:lnTo>
                  <a:pt x="3358183" y="493610"/>
                </a:lnTo>
                <a:close/>
                <a:moveTo>
                  <a:pt x="1266767" y="38150"/>
                </a:moveTo>
                <a:lnTo>
                  <a:pt x="1384231" y="38150"/>
                </a:lnTo>
                <a:lnTo>
                  <a:pt x="1384231" y="493610"/>
                </a:lnTo>
                <a:lnTo>
                  <a:pt x="1266767" y="493610"/>
                </a:lnTo>
                <a:close/>
                <a:moveTo>
                  <a:pt x="2835198" y="84"/>
                </a:moveTo>
                <a:cubicBezTo>
                  <a:pt x="2854003" y="-789"/>
                  <a:pt x="2872477" y="5219"/>
                  <a:pt x="2887119" y="16969"/>
                </a:cubicBezTo>
                <a:cubicBezTo>
                  <a:pt x="2900026" y="27628"/>
                  <a:pt x="2907310" y="43566"/>
                  <a:pt x="2906891" y="60230"/>
                </a:cubicBezTo>
                <a:cubicBezTo>
                  <a:pt x="2907345" y="77610"/>
                  <a:pt x="2900121" y="94318"/>
                  <a:pt x="2887119" y="105963"/>
                </a:cubicBezTo>
                <a:cubicBezTo>
                  <a:pt x="2872823" y="118442"/>
                  <a:pt x="2854212" y="124933"/>
                  <a:pt x="2835198" y="124071"/>
                </a:cubicBezTo>
                <a:cubicBezTo>
                  <a:pt x="2816231" y="124943"/>
                  <a:pt x="2797647" y="118580"/>
                  <a:pt x="2783251" y="106288"/>
                </a:cubicBezTo>
                <a:cubicBezTo>
                  <a:pt x="2758667" y="84233"/>
                  <a:pt x="2756745" y="46566"/>
                  <a:pt x="2778957" y="22157"/>
                </a:cubicBezTo>
                <a:cubicBezTo>
                  <a:pt x="2780315" y="20664"/>
                  <a:pt x="2781748" y="19241"/>
                  <a:pt x="2783251" y="17893"/>
                </a:cubicBezTo>
                <a:cubicBezTo>
                  <a:pt x="2797643" y="5592"/>
                  <a:pt x="2816228" y="-779"/>
                  <a:pt x="2835198" y="84"/>
                </a:cubicBezTo>
                <a:close/>
                <a:moveTo>
                  <a:pt x="1519003" y="84"/>
                </a:moveTo>
                <a:cubicBezTo>
                  <a:pt x="1537809" y="-794"/>
                  <a:pt x="1556285" y="5215"/>
                  <a:pt x="1570924" y="16969"/>
                </a:cubicBezTo>
                <a:cubicBezTo>
                  <a:pt x="1583839" y="27623"/>
                  <a:pt x="1591129" y="43563"/>
                  <a:pt x="1590709" y="60229"/>
                </a:cubicBezTo>
                <a:cubicBezTo>
                  <a:pt x="1591165" y="77613"/>
                  <a:pt x="1583936" y="94324"/>
                  <a:pt x="1570924" y="105964"/>
                </a:cubicBezTo>
                <a:cubicBezTo>
                  <a:pt x="1556631" y="118446"/>
                  <a:pt x="1538018" y="124938"/>
                  <a:pt x="1519003" y="124072"/>
                </a:cubicBezTo>
                <a:cubicBezTo>
                  <a:pt x="1500040" y="124943"/>
                  <a:pt x="1481460" y="118580"/>
                  <a:pt x="1467069" y="106288"/>
                </a:cubicBezTo>
                <a:cubicBezTo>
                  <a:pt x="1442485" y="84253"/>
                  <a:pt x="1440546" y="46603"/>
                  <a:pt x="1462738" y="22193"/>
                </a:cubicBezTo>
                <a:cubicBezTo>
                  <a:pt x="1464107" y="20688"/>
                  <a:pt x="1465553" y="19252"/>
                  <a:pt x="1467069" y="17893"/>
                </a:cubicBezTo>
                <a:cubicBezTo>
                  <a:pt x="1481457" y="5592"/>
                  <a:pt x="1500037" y="-779"/>
                  <a:pt x="1519003" y="84"/>
                </a:cubicBezTo>
                <a:close/>
              </a:path>
            </a:pathLst>
          </a:custGeom>
          <a:solidFill>
            <a:schemeClr val="bg1"/>
          </a:solidFill>
          <a:ln w="118527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400"/>
          </a:p>
        </p:txBody>
      </p:sp>
    </p:spTree>
    <p:extLst>
      <p:ext uri="{BB962C8B-B14F-4D97-AF65-F5344CB8AC3E}">
        <p14:creationId xmlns:p14="http://schemas.microsoft.com/office/powerpoint/2010/main" val="40916488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u_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18A8C1-30B1-F54B-B9F2-262BA79F1271}"/>
              </a:ext>
            </a:extLst>
          </p:cNvPr>
          <p:cNvSpPr/>
          <p:nvPr userDrawn="1"/>
        </p:nvSpPr>
        <p:spPr>
          <a:xfrm>
            <a:off x="6815625" y="0"/>
            <a:ext cx="5376376" cy="6858000"/>
          </a:xfrm>
          <a:prstGeom prst="rect">
            <a:avLst/>
          </a:pr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6544B48-D926-B64A-9485-338B4B15B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76D21D-1358-C144-88E9-5B9EB367D789}"/>
              </a:ext>
            </a:extLst>
          </p:cNvPr>
          <p:cNvSpPr/>
          <p:nvPr userDrawn="1"/>
        </p:nvSpPr>
        <p:spPr>
          <a:xfrm rot="16200000">
            <a:off x="-3227010" y="3227012"/>
            <a:ext cx="6858003" cy="40397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AD5C8A9-E653-1942-93CB-25C55AF020B4}"/>
              </a:ext>
            </a:extLst>
          </p:cNvPr>
          <p:cNvSpPr/>
          <p:nvPr userDrawn="1"/>
        </p:nvSpPr>
        <p:spPr>
          <a:xfrm>
            <a:off x="11788029" y="6369789"/>
            <a:ext cx="403972" cy="48821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4" name="Graphique 19">
            <a:extLst>
              <a:ext uri="{FF2B5EF4-FFF2-40B4-BE49-F238E27FC236}">
                <a16:creationId xmlns:a16="http://schemas.microsoft.com/office/drawing/2014/main" id="{061B9642-9F8C-3549-906C-EA6FBFC86EB6}"/>
              </a:ext>
            </a:extLst>
          </p:cNvPr>
          <p:cNvSpPr/>
          <p:nvPr userDrawn="1"/>
        </p:nvSpPr>
        <p:spPr>
          <a:xfrm rot="16200000">
            <a:off x="11905623" y="6561853"/>
            <a:ext cx="168784" cy="104083"/>
          </a:xfrm>
          <a:custGeom>
            <a:avLst/>
            <a:gdLst>
              <a:gd name="connsiteX0" fmla="*/ 149093 w 168784"/>
              <a:gd name="connsiteY0" fmla="*/ 0 h 104083"/>
              <a:gd name="connsiteX1" fmla="*/ 84392 w 168784"/>
              <a:gd name="connsiteY1" fmla="*/ 64701 h 104083"/>
              <a:gd name="connsiteX2" fmla="*/ 19691 w 168784"/>
              <a:gd name="connsiteY2" fmla="*/ 0 h 104083"/>
              <a:gd name="connsiteX3" fmla="*/ 0 w 168784"/>
              <a:gd name="connsiteY3" fmla="*/ 19691 h 104083"/>
              <a:gd name="connsiteX4" fmla="*/ 84392 w 168784"/>
              <a:gd name="connsiteY4" fmla="*/ 104083 h 104083"/>
              <a:gd name="connsiteX5" fmla="*/ 168784 w 168784"/>
              <a:gd name="connsiteY5" fmla="*/ 19691 h 10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784" h="104083">
                <a:moveTo>
                  <a:pt x="149093" y="0"/>
                </a:moveTo>
                <a:lnTo>
                  <a:pt x="84392" y="64701"/>
                </a:lnTo>
                <a:lnTo>
                  <a:pt x="19691" y="0"/>
                </a:lnTo>
                <a:lnTo>
                  <a:pt x="0" y="19691"/>
                </a:lnTo>
                <a:lnTo>
                  <a:pt x="84392" y="104083"/>
                </a:lnTo>
                <a:lnTo>
                  <a:pt x="168784" y="19691"/>
                </a:lnTo>
                <a:close/>
              </a:path>
            </a:pathLst>
          </a:custGeom>
          <a:solidFill>
            <a:schemeClr val="bg1"/>
          </a:solidFill>
          <a:ln w="529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400"/>
          </a:p>
        </p:txBody>
      </p:sp>
      <p:sp>
        <p:nvSpPr>
          <p:cNvPr id="15" name="Forme libre 35">
            <a:extLst>
              <a:ext uri="{FF2B5EF4-FFF2-40B4-BE49-F238E27FC236}">
                <a16:creationId xmlns:a16="http://schemas.microsoft.com/office/drawing/2014/main" id="{7614575E-FC68-5C47-92FF-53CA6EE3C4D5}"/>
              </a:ext>
            </a:extLst>
          </p:cNvPr>
          <p:cNvSpPr>
            <a:spLocks noChangeAspect="1"/>
          </p:cNvSpPr>
          <p:nvPr userDrawn="1"/>
        </p:nvSpPr>
        <p:spPr>
          <a:xfrm>
            <a:off x="10647162" y="6516532"/>
            <a:ext cx="1031033" cy="181755"/>
          </a:xfrm>
          <a:custGeom>
            <a:avLst/>
            <a:gdLst>
              <a:gd name="connsiteX0" fmla="*/ 3115860 w 3475660"/>
              <a:gd name="connsiteY0" fmla="*/ 357959 h 612701"/>
              <a:gd name="connsiteX1" fmla="*/ 3064542 w 3475660"/>
              <a:gd name="connsiteY1" fmla="*/ 391703 h 612701"/>
              <a:gd name="connsiteX2" fmla="*/ 3076290 w 3475660"/>
              <a:gd name="connsiteY2" fmla="*/ 416256 h 612701"/>
              <a:gd name="connsiteX3" fmla="*/ 3108439 w 3475660"/>
              <a:gd name="connsiteY3" fmla="*/ 425473 h 612701"/>
              <a:gd name="connsiteX4" fmla="*/ 3144285 w 3475660"/>
              <a:gd name="connsiteY4" fmla="*/ 415656 h 612701"/>
              <a:gd name="connsiteX5" fmla="*/ 3166548 w 3475660"/>
              <a:gd name="connsiteY5" fmla="*/ 386807 h 612701"/>
              <a:gd name="connsiteX6" fmla="*/ 3166548 w 3475660"/>
              <a:gd name="connsiteY6" fmla="*/ 357959 h 612701"/>
              <a:gd name="connsiteX7" fmla="*/ 1024432 w 3475660"/>
              <a:gd name="connsiteY7" fmla="*/ 357958 h 612701"/>
              <a:gd name="connsiteX8" fmla="*/ 973127 w 3475660"/>
              <a:gd name="connsiteY8" fmla="*/ 391702 h 612701"/>
              <a:gd name="connsiteX9" fmla="*/ 984862 w 3475660"/>
              <a:gd name="connsiteY9" fmla="*/ 416256 h 612701"/>
              <a:gd name="connsiteX10" fmla="*/ 1017010 w 3475660"/>
              <a:gd name="connsiteY10" fmla="*/ 425472 h 612701"/>
              <a:gd name="connsiteX11" fmla="*/ 1052870 w 3475660"/>
              <a:gd name="connsiteY11" fmla="*/ 415655 h 612701"/>
              <a:gd name="connsiteX12" fmla="*/ 1052870 w 3475660"/>
              <a:gd name="connsiteY12" fmla="*/ 415655 h 612701"/>
              <a:gd name="connsiteX13" fmla="*/ 1075133 w 3475660"/>
              <a:gd name="connsiteY13" fmla="*/ 386806 h 612701"/>
              <a:gd name="connsiteX14" fmla="*/ 1075133 w 3475660"/>
              <a:gd name="connsiteY14" fmla="*/ 357958 h 612701"/>
              <a:gd name="connsiteX15" fmla="*/ 189955 w 3475660"/>
              <a:gd name="connsiteY15" fmla="*/ 248088 h 612701"/>
              <a:gd name="connsiteX16" fmla="*/ 139565 w 3475660"/>
              <a:gd name="connsiteY16" fmla="*/ 268208 h 612701"/>
              <a:gd name="connsiteX17" fmla="*/ 138526 w 3475660"/>
              <a:gd name="connsiteY17" fmla="*/ 269239 h 612701"/>
              <a:gd name="connsiteX18" fmla="*/ 118741 w 3475660"/>
              <a:gd name="connsiteY18" fmla="*/ 327262 h 612701"/>
              <a:gd name="connsiteX19" fmla="*/ 138526 w 3475660"/>
              <a:gd name="connsiteY19" fmla="*/ 385258 h 612701"/>
              <a:gd name="connsiteX20" fmla="*/ 238792 w 3475660"/>
              <a:gd name="connsiteY20" fmla="*/ 386374 h 612701"/>
              <a:gd name="connsiteX21" fmla="*/ 239915 w 3475660"/>
              <a:gd name="connsiteY21" fmla="*/ 385258 h 612701"/>
              <a:gd name="connsiteX22" fmla="*/ 259700 w 3475660"/>
              <a:gd name="connsiteY22" fmla="*/ 327262 h 612701"/>
              <a:gd name="connsiteX23" fmla="*/ 239915 w 3475660"/>
              <a:gd name="connsiteY23" fmla="*/ 269239 h 612701"/>
              <a:gd name="connsiteX24" fmla="*/ 189955 w 3475660"/>
              <a:gd name="connsiteY24" fmla="*/ 248088 h 612701"/>
              <a:gd name="connsiteX25" fmla="*/ 2160117 w 3475660"/>
              <a:gd name="connsiteY25" fmla="*/ 248083 h 612701"/>
              <a:gd name="connsiteX26" fmla="*/ 2109437 w 3475660"/>
              <a:gd name="connsiteY26" fmla="*/ 268909 h 612701"/>
              <a:gd name="connsiteX27" fmla="*/ 2109406 w 3475660"/>
              <a:gd name="connsiteY27" fmla="*/ 268939 h 612701"/>
              <a:gd name="connsiteX28" fmla="*/ 2089608 w 3475660"/>
              <a:gd name="connsiteY28" fmla="*/ 326637 h 612701"/>
              <a:gd name="connsiteX29" fmla="*/ 2109406 w 3475660"/>
              <a:gd name="connsiteY29" fmla="*/ 385258 h 612701"/>
              <a:gd name="connsiteX30" fmla="*/ 2209651 w 3475660"/>
              <a:gd name="connsiteY30" fmla="*/ 386383 h 612701"/>
              <a:gd name="connsiteX31" fmla="*/ 2210783 w 3475660"/>
              <a:gd name="connsiteY31" fmla="*/ 385258 h 612701"/>
              <a:gd name="connsiteX32" fmla="*/ 2230581 w 3475660"/>
              <a:gd name="connsiteY32" fmla="*/ 326637 h 612701"/>
              <a:gd name="connsiteX33" fmla="*/ 2210783 w 3475660"/>
              <a:gd name="connsiteY33" fmla="*/ 268939 h 612701"/>
              <a:gd name="connsiteX34" fmla="*/ 2160117 w 3475660"/>
              <a:gd name="connsiteY34" fmla="*/ 248083 h 612701"/>
              <a:gd name="connsiteX35" fmla="*/ 2776459 w 3475660"/>
              <a:gd name="connsiteY35" fmla="*/ 160913 h 612701"/>
              <a:gd name="connsiteX36" fmla="*/ 2893911 w 3475660"/>
              <a:gd name="connsiteY36" fmla="*/ 160913 h 612701"/>
              <a:gd name="connsiteX37" fmla="*/ 2893911 w 3475660"/>
              <a:gd name="connsiteY37" fmla="*/ 493610 h 612701"/>
              <a:gd name="connsiteX38" fmla="*/ 2776459 w 3475660"/>
              <a:gd name="connsiteY38" fmla="*/ 493610 h 612701"/>
              <a:gd name="connsiteX39" fmla="*/ 449487 w 3475660"/>
              <a:gd name="connsiteY39" fmla="*/ 160913 h 612701"/>
              <a:gd name="connsiteX40" fmla="*/ 566950 w 3475660"/>
              <a:gd name="connsiteY40" fmla="*/ 160913 h 612701"/>
              <a:gd name="connsiteX41" fmla="*/ 566950 w 3475660"/>
              <a:gd name="connsiteY41" fmla="*/ 327861 h 612701"/>
              <a:gd name="connsiteX42" fmla="*/ 581163 w 3475660"/>
              <a:gd name="connsiteY42" fmla="*/ 382511 h 612701"/>
              <a:gd name="connsiteX43" fmla="*/ 622594 w 3475660"/>
              <a:gd name="connsiteY43" fmla="*/ 399696 h 612701"/>
              <a:gd name="connsiteX44" fmla="*/ 668025 w 3475660"/>
              <a:gd name="connsiteY44" fmla="*/ 380364 h 612701"/>
              <a:gd name="connsiteX45" fmla="*/ 685647 w 3475660"/>
              <a:gd name="connsiteY45" fmla="*/ 321117 h 612701"/>
              <a:gd name="connsiteX46" fmla="*/ 685647 w 3475660"/>
              <a:gd name="connsiteY46" fmla="*/ 160913 h 612701"/>
              <a:gd name="connsiteX47" fmla="*/ 803111 w 3475660"/>
              <a:gd name="connsiteY47" fmla="*/ 160913 h 612701"/>
              <a:gd name="connsiteX48" fmla="*/ 803111 w 3475660"/>
              <a:gd name="connsiteY48" fmla="*/ 493610 h 612701"/>
              <a:gd name="connsiteX49" fmla="*/ 691207 w 3475660"/>
              <a:gd name="connsiteY49" fmla="*/ 493610 h 612701"/>
              <a:gd name="connsiteX50" fmla="*/ 691207 w 3475660"/>
              <a:gd name="connsiteY50" fmla="*/ 458018 h 612701"/>
              <a:gd name="connsiteX51" fmla="*/ 646694 w 3475660"/>
              <a:gd name="connsiteY51" fmla="*/ 488690 h 612701"/>
              <a:gd name="connsiteX52" fmla="*/ 591679 w 3475660"/>
              <a:gd name="connsiteY52" fmla="*/ 499130 h 612701"/>
              <a:gd name="connsiteX53" fmla="*/ 488126 w 3475660"/>
              <a:gd name="connsiteY53" fmla="*/ 461065 h 612701"/>
              <a:gd name="connsiteX54" fmla="*/ 449487 w 3475660"/>
              <a:gd name="connsiteY54" fmla="*/ 346894 h 612701"/>
              <a:gd name="connsiteX55" fmla="*/ 1460265 w 3475660"/>
              <a:gd name="connsiteY55" fmla="*/ 160913 h 612701"/>
              <a:gd name="connsiteX56" fmla="*/ 1577729 w 3475660"/>
              <a:gd name="connsiteY56" fmla="*/ 160913 h 612701"/>
              <a:gd name="connsiteX57" fmla="*/ 1577729 w 3475660"/>
              <a:gd name="connsiteY57" fmla="*/ 493610 h 612701"/>
              <a:gd name="connsiteX58" fmla="*/ 1460265 w 3475660"/>
              <a:gd name="connsiteY58" fmla="*/ 493610 h 612701"/>
              <a:gd name="connsiteX59" fmla="*/ 1797198 w 3475660"/>
              <a:gd name="connsiteY59" fmla="*/ 155395 h 612701"/>
              <a:gd name="connsiteX60" fmla="*/ 1869521 w 3475660"/>
              <a:gd name="connsiteY60" fmla="*/ 162763 h 612701"/>
              <a:gd name="connsiteX61" fmla="*/ 1929492 w 3475660"/>
              <a:gd name="connsiteY61" fmla="*/ 183619 h 612701"/>
              <a:gd name="connsiteX62" fmla="*/ 1894249 w 3475660"/>
              <a:gd name="connsiteY62" fmla="*/ 262797 h 612701"/>
              <a:gd name="connsiteX63" fmla="*/ 1797815 w 3475660"/>
              <a:gd name="connsiteY63" fmla="*/ 238243 h 612701"/>
              <a:gd name="connsiteX64" fmla="*/ 1757012 w 3475660"/>
              <a:gd name="connsiteY64" fmla="*/ 244689 h 612701"/>
              <a:gd name="connsiteX65" fmla="*/ 1744019 w 3475660"/>
              <a:gd name="connsiteY65" fmla="*/ 261573 h 612701"/>
              <a:gd name="connsiteX66" fmla="*/ 1758244 w 3475660"/>
              <a:gd name="connsiteY66" fmla="*/ 277859 h 612701"/>
              <a:gd name="connsiteX67" fmla="*/ 1805235 w 3475660"/>
              <a:gd name="connsiteY67" fmla="*/ 287350 h 612701"/>
              <a:gd name="connsiteX68" fmla="*/ 1873848 w 3475660"/>
              <a:gd name="connsiteY68" fmla="*/ 301487 h 612701"/>
              <a:gd name="connsiteX69" fmla="*/ 1921153 w 3475660"/>
              <a:gd name="connsiteY69" fmla="*/ 330635 h 612701"/>
              <a:gd name="connsiteX70" fmla="*/ 1941240 w 3475660"/>
              <a:gd name="connsiteY70" fmla="*/ 389881 h 612701"/>
              <a:gd name="connsiteX71" fmla="*/ 1922071 w 3475660"/>
              <a:gd name="connsiteY71" fmla="*/ 446030 h 612701"/>
              <a:gd name="connsiteX72" fmla="*/ 1865509 w 3475660"/>
              <a:gd name="connsiteY72" fmla="*/ 485019 h 612701"/>
              <a:gd name="connsiteX73" fmla="*/ 1775552 w 3475660"/>
              <a:gd name="connsiteY73" fmla="*/ 499131 h 612701"/>
              <a:gd name="connsiteX74" fmla="*/ 1692716 w 3475660"/>
              <a:gd name="connsiteY74" fmla="*/ 489614 h 612701"/>
              <a:gd name="connsiteX75" fmla="*/ 1692716 w 3475660"/>
              <a:gd name="connsiteY75" fmla="*/ 489614 h 612701"/>
              <a:gd name="connsiteX76" fmla="*/ 1627185 w 3475660"/>
              <a:gd name="connsiteY76" fmla="*/ 464762 h 612701"/>
              <a:gd name="connsiteX77" fmla="*/ 1662416 w 3475660"/>
              <a:gd name="connsiteY77" fmla="*/ 384960 h 612701"/>
              <a:gd name="connsiteX78" fmla="*/ 1716827 w 3475660"/>
              <a:gd name="connsiteY78" fmla="*/ 407365 h 612701"/>
              <a:gd name="connsiteX79" fmla="*/ 1779264 w 3475660"/>
              <a:gd name="connsiteY79" fmla="*/ 415657 h 612701"/>
              <a:gd name="connsiteX80" fmla="*/ 1819765 w 3475660"/>
              <a:gd name="connsiteY80" fmla="*/ 409813 h 612701"/>
              <a:gd name="connsiteX81" fmla="*/ 1831814 w 3475660"/>
              <a:gd name="connsiteY81" fmla="*/ 392953 h 612701"/>
              <a:gd name="connsiteX82" fmla="*/ 1817286 w 3475660"/>
              <a:gd name="connsiteY82" fmla="*/ 377292 h 612701"/>
              <a:gd name="connsiteX83" fmla="*/ 1771226 w 3475660"/>
              <a:gd name="connsiteY83" fmla="*/ 368375 h 612701"/>
              <a:gd name="connsiteX84" fmla="*/ 1702915 w 3475660"/>
              <a:gd name="connsiteY84" fmla="*/ 355487 h 612701"/>
              <a:gd name="connsiteX85" fmla="*/ 1654377 w 3475660"/>
              <a:gd name="connsiteY85" fmla="*/ 326039 h 612701"/>
              <a:gd name="connsiteX86" fmla="*/ 1633976 w 3475660"/>
              <a:gd name="connsiteY86" fmla="*/ 265869 h 612701"/>
              <a:gd name="connsiteX87" fmla="*/ 1653145 w 3475660"/>
              <a:gd name="connsiteY87" fmla="*/ 209096 h 612701"/>
              <a:gd name="connsiteX88" fmla="*/ 1709091 w 3475660"/>
              <a:gd name="connsiteY88" fmla="*/ 169807 h 612701"/>
              <a:gd name="connsiteX89" fmla="*/ 1797198 w 3475660"/>
              <a:gd name="connsiteY89" fmla="*/ 155395 h 612701"/>
              <a:gd name="connsiteX90" fmla="*/ 164498 w 3475660"/>
              <a:gd name="connsiteY90" fmla="*/ 155394 h 612701"/>
              <a:gd name="connsiteX91" fmla="*/ 263410 w 3475660"/>
              <a:gd name="connsiteY91" fmla="*/ 194059 h 612701"/>
              <a:gd name="connsiteX92" fmla="*/ 263410 w 3475660"/>
              <a:gd name="connsiteY92" fmla="*/ 160913 h 612701"/>
              <a:gd name="connsiteX93" fmla="*/ 375302 w 3475660"/>
              <a:gd name="connsiteY93" fmla="*/ 160913 h 612701"/>
              <a:gd name="connsiteX94" fmla="*/ 375302 w 3475660"/>
              <a:gd name="connsiteY94" fmla="*/ 612701 h 612701"/>
              <a:gd name="connsiteX95" fmla="*/ 257838 w 3475660"/>
              <a:gd name="connsiteY95" fmla="*/ 612701 h 612701"/>
              <a:gd name="connsiteX96" fmla="*/ 257838 w 3475660"/>
              <a:gd name="connsiteY96" fmla="*/ 464137 h 612701"/>
              <a:gd name="connsiteX97" fmla="*/ 164498 w 3475660"/>
              <a:gd name="connsiteY97" fmla="*/ 499129 h 612701"/>
              <a:gd name="connsiteX98" fmla="*/ 81347 w 3475660"/>
              <a:gd name="connsiteY98" fmla="*/ 477949 h 612701"/>
              <a:gd name="connsiteX99" fmla="*/ 21992 w 3475660"/>
              <a:gd name="connsiteY99" fmla="*/ 417803 h 612701"/>
              <a:gd name="connsiteX100" fmla="*/ 45 w 3475660"/>
              <a:gd name="connsiteY100" fmla="*/ 327262 h 612701"/>
              <a:gd name="connsiteX101" fmla="*/ 21992 w 3475660"/>
              <a:gd name="connsiteY101" fmla="*/ 236720 h 612701"/>
              <a:gd name="connsiteX102" fmla="*/ 81347 w 3475660"/>
              <a:gd name="connsiteY102" fmla="*/ 176550 h 612701"/>
              <a:gd name="connsiteX103" fmla="*/ 164498 w 3475660"/>
              <a:gd name="connsiteY103" fmla="*/ 155394 h 612701"/>
              <a:gd name="connsiteX104" fmla="*/ 3112765 w 3475660"/>
              <a:gd name="connsiteY104" fmla="*/ 155393 h 612701"/>
              <a:gd name="connsiteX105" fmla="*/ 3240129 w 3475660"/>
              <a:gd name="connsiteY105" fmla="*/ 193134 h 612701"/>
              <a:gd name="connsiteX106" fmla="*/ 3284000 w 3475660"/>
              <a:gd name="connsiteY106" fmla="*/ 308853 h 612701"/>
              <a:gd name="connsiteX107" fmla="*/ 3284000 w 3475660"/>
              <a:gd name="connsiteY107" fmla="*/ 493610 h 612701"/>
              <a:gd name="connsiteX108" fmla="*/ 3174598 w 3475660"/>
              <a:gd name="connsiteY108" fmla="*/ 493610 h 612701"/>
              <a:gd name="connsiteX109" fmla="*/ 3174598 w 3475660"/>
              <a:gd name="connsiteY109" fmla="*/ 450649 h 612701"/>
              <a:gd name="connsiteX110" fmla="*/ 3075661 w 3475660"/>
              <a:gd name="connsiteY110" fmla="*/ 499130 h 612701"/>
              <a:gd name="connsiteX111" fmla="*/ 3008294 w 3475660"/>
              <a:gd name="connsiteY111" fmla="*/ 485642 h 612701"/>
              <a:gd name="connsiteX112" fmla="*/ 2965327 w 3475660"/>
              <a:gd name="connsiteY112" fmla="*/ 449100 h 612701"/>
              <a:gd name="connsiteX113" fmla="*/ 2950787 w 3475660"/>
              <a:gd name="connsiteY113" fmla="*/ 396623 h 612701"/>
              <a:gd name="connsiteX114" fmla="*/ 2987262 w 3475660"/>
              <a:gd name="connsiteY114" fmla="*/ 323265 h 612701"/>
              <a:gd name="connsiteX115" fmla="*/ 3099783 w 3475660"/>
              <a:gd name="connsiteY115" fmla="*/ 297189 h 612701"/>
              <a:gd name="connsiteX116" fmla="*/ 3166547 w 3475660"/>
              <a:gd name="connsiteY116" fmla="*/ 297189 h 612701"/>
              <a:gd name="connsiteX117" fmla="*/ 3095457 w 3475660"/>
              <a:gd name="connsiteY117" fmla="*/ 244387 h 612701"/>
              <a:gd name="connsiteX118" fmla="*/ 3046605 w 3475660"/>
              <a:gd name="connsiteY118" fmla="*/ 252055 h 612701"/>
              <a:gd name="connsiteX119" fmla="*/ 3004570 w 3475660"/>
              <a:gd name="connsiteY119" fmla="*/ 273236 h 612701"/>
              <a:gd name="connsiteX120" fmla="*/ 2965000 w 3475660"/>
              <a:gd name="connsiteY120" fmla="*/ 194058 h 612701"/>
              <a:gd name="connsiteX121" fmla="*/ 3032694 w 3475660"/>
              <a:gd name="connsiteY121" fmla="*/ 165509 h 612701"/>
              <a:gd name="connsiteX122" fmla="*/ 3112765 w 3475660"/>
              <a:gd name="connsiteY122" fmla="*/ 155393 h 612701"/>
              <a:gd name="connsiteX123" fmla="*/ 2574912 w 3475660"/>
              <a:gd name="connsiteY123" fmla="*/ 155393 h 612701"/>
              <a:gd name="connsiteX124" fmla="*/ 2673221 w 3475660"/>
              <a:gd name="connsiteY124" fmla="*/ 179621 h 612701"/>
              <a:gd name="connsiteX125" fmla="*/ 2731934 w 3475660"/>
              <a:gd name="connsiteY125" fmla="*/ 246835 h 612701"/>
              <a:gd name="connsiteX126" fmla="*/ 2641072 w 3475660"/>
              <a:gd name="connsiteY126" fmla="*/ 292893 h 612701"/>
              <a:gd name="connsiteX127" fmla="*/ 2574283 w 3475660"/>
              <a:gd name="connsiteY127" fmla="*/ 248082 h 612701"/>
              <a:gd name="connsiteX128" fmla="*/ 2522060 w 3475660"/>
              <a:gd name="connsiteY128" fmla="*/ 268938 h 612701"/>
              <a:gd name="connsiteX129" fmla="*/ 2501332 w 3475660"/>
              <a:gd name="connsiteY129" fmla="*/ 326636 h 612701"/>
              <a:gd name="connsiteX130" fmla="*/ 2522060 w 3475660"/>
              <a:gd name="connsiteY130" fmla="*/ 385257 h 612701"/>
              <a:gd name="connsiteX131" fmla="*/ 2574283 w 3475660"/>
              <a:gd name="connsiteY131" fmla="*/ 406438 h 612701"/>
              <a:gd name="connsiteX132" fmla="*/ 2641072 w 3475660"/>
              <a:gd name="connsiteY132" fmla="*/ 361629 h 612701"/>
              <a:gd name="connsiteX133" fmla="*/ 2731934 w 3475660"/>
              <a:gd name="connsiteY133" fmla="*/ 407662 h 612701"/>
              <a:gd name="connsiteX134" fmla="*/ 2673221 w 3475660"/>
              <a:gd name="connsiteY134" fmla="*/ 474876 h 612701"/>
              <a:gd name="connsiteX135" fmla="*/ 2574913 w 3475660"/>
              <a:gd name="connsiteY135" fmla="*/ 499129 h 612701"/>
              <a:gd name="connsiteX136" fmla="*/ 2475371 w 3475660"/>
              <a:gd name="connsiteY136" fmla="*/ 477025 h 612701"/>
              <a:gd name="connsiteX137" fmla="*/ 2475371 w 3475660"/>
              <a:gd name="connsiteY137" fmla="*/ 477025 h 612701"/>
              <a:gd name="connsiteX138" fmla="*/ 2398115 w 3475660"/>
              <a:gd name="connsiteY138" fmla="*/ 253881 h 612701"/>
              <a:gd name="connsiteX139" fmla="*/ 2475371 w 3475660"/>
              <a:gd name="connsiteY139" fmla="*/ 177173 h 612701"/>
              <a:gd name="connsiteX140" fmla="*/ 2574912 w 3475660"/>
              <a:gd name="connsiteY140" fmla="*/ 155393 h 612701"/>
              <a:gd name="connsiteX141" fmla="*/ 2160246 w 3475660"/>
              <a:gd name="connsiteY141" fmla="*/ 155393 h 612701"/>
              <a:gd name="connsiteX142" fmla="*/ 2257774 w 3475660"/>
              <a:gd name="connsiteY142" fmla="*/ 177173 h 612701"/>
              <a:gd name="connsiteX143" fmla="*/ 2325166 w 3475660"/>
              <a:gd name="connsiteY143" fmla="*/ 237943 h 612701"/>
              <a:gd name="connsiteX144" fmla="*/ 2270543 w 3475660"/>
              <a:gd name="connsiteY144" fmla="*/ 469892 h 612701"/>
              <a:gd name="connsiteX145" fmla="*/ 2257774 w 3475660"/>
              <a:gd name="connsiteY145" fmla="*/ 477025 h 612701"/>
              <a:gd name="connsiteX146" fmla="*/ 2063044 w 3475660"/>
              <a:gd name="connsiteY146" fmla="*/ 477025 h 612701"/>
              <a:gd name="connsiteX147" fmla="*/ 2063044 w 3475660"/>
              <a:gd name="connsiteY147" fmla="*/ 477025 h 612701"/>
              <a:gd name="connsiteX148" fmla="*/ 1970924 w 3475660"/>
              <a:gd name="connsiteY148" fmla="*/ 326637 h 612701"/>
              <a:gd name="connsiteX149" fmla="*/ 2062717 w 3475660"/>
              <a:gd name="connsiteY149" fmla="*/ 177173 h 612701"/>
              <a:gd name="connsiteX150" fmla="*/ 2160246 w 3475660"/>
              <a:gd name="connsiteY150" fmla="*/ 155393 h 612701"/>
              <a:gd name="connsiteX151" fmla="*/ 1021335 w 3475660"/>
              <a:gd name="connsiteY151" fmla="*/ 155392 h 612701"/>
              <a:gd name="connsiteX152" fmla="*/ 1148701 w 3475660"/>
              <a:gd name="connsiteY152" fmla="*/ 193133 h 612701"/>
              <a:gd name="connsiteX153" fmla="*/ 1192584 w 3475660"/>
              <a:gd name="connsiteY153" fmla="*/ 308853 h 612701"/>
              <a:gd name="connsiteX154" fmla="*/ 1192584 w 3475660"/>
              <a:gd name="connsiteY154" fmla="*/ 493609 h 612701"/>
              <a:gd name="connsiteX155" fmla="*/ 1083170 w 3475660"/>
              <a:gd name="connsiteY155" fmla="*/ 493609 h 612701"/>
              <a:gd name="connsiteX156" fmla="*/ 1083170 w 3475660"/>
              <a:gd name="connsiteY156" fmla="*/ 450648 h 612701"/>
              <a:gd name="connsiteX157" fmla="*/ 984245 w 3475660"/>
              <a:gd name="connsiteY157" fmla="*/ 499128 h 612701"/>
              <a:gd name="connsiteX158" fmla="*/ 916866 w 3475660"/>
              <a:gd name="connsiteY158" fmla="*/ 485641 h 612701"/>
              <a:gd name="connsiteX159" fmla="*/ 873899 w 3475660"/>
              <a:gd name="connsiteY159" fmla="*/ 449099 h 612701"/>
              <a:gd name="connsiteX160" fmla="*/ 859371 w 3475660"/>
              <a:gd name="connsiteY160" fmla="*/ 396622 h 612701"/>
              <a:gd name="connsiteX161" fmla="*/ 895846 w 3475660"/>
              <a:gd name="connsiteY161" fmla="*/ 323264 h 612701"/>
              <a:gd name="connsiteX162" fmla="*/ 1008355 w 3475660"/>
              <a:gd name="connsiteY162" fmla="*/ 297187 h 612701"/>
              <a:gd name="connsiteX163" fmla="*/ 1075131 w 3475660"/>
              <a:gd name="connsiteY163" fmla="*/ 297187 h 612701"/>
              <a:gd name="connsiteX164" fmla="*/ 1004028 w 3475660"/>
              <a:gd name="connsiteY164" fmla="*/ 244385 h 612701"/>
              <a:gd name="connsiteX165" fmla="*/ 955188 w 3475660"/>
              <a:gd name="connsiteY165" fmla="*/ 252054 h 612701"/>
              <a:gd name="connsiteX166" fmla="*/ 913154 w 3475660"/>
              <a:gd name="connsiteY166" fmla="*/ 273234 h 612701"/>
              <a:gd name="connsiteX167" fmla="*/ 873584 w 3475660"/>
              <a:gd name="connsiteY167" fmla="*/ 194057 h 612701"/>
              <a:gd name="connsiteX168" fmla="*/ 941277 w 3475660"/>
              <a:gd name="connsiteY168" fmla="*/ 165508 h 612701"/>
              <a:gd name="connsiteX169" fmla="*/ 1021335 w 3475660"/>
              <a:gd name="connsiteY169" fmla="*/ 155392 h 612701"/>
              <a:gd name="connsiteX170" fmla="*/ 3358183 w 3475660"/>
              <a:gd name="connsiteY170" fmla="*/ 38150 h 612701"/>
              <a:gd name="connsiteX171" fmla="*/ 3475660 w 3475660"/>
              <a:gd name="connsiteY171" fmla="*/ 38150 h 612701"/>
              <a:gd name="connsiteX172" fmla="*/ 3475660 w 3475660"/>
              <a:gd name="connsiteY172" fmla="*/ 493610 h 612701"/>
              <a:gd name="connsiteX173" fmla="*/ 3358183 w 3475660"/>
              <a:gd name="connsiteY173" fmla="*/ 493610 h 612701"/>
              <a:gd name="connsiteX174" fmla="*/ 1266767 w 3475660"/>
              <a:gd name="connsiteY174" fmla="*/ 38150 h 612701"/>
              <a:gd name="connsiteX175" fmla="*/ 1384231 w 3475660"/>
              <a:gd name="connsiteY175" fmla="*/ 38150 h 612701"/>
              <a:gd name="connsiteX176" fmla="*/ 1384231 w 3475660"/>
              <a:gd name="connsiteY176" fmla="*/ 493610 h 612701"/>
              <a:gd name="connsiteX177" fmla="*/ 1266767 w 3475660"/>
              <a:gd name="connsiteY177" fmla="*/ 493610 h 612701"/>
              <a:gd name="connsiteX178" fmla="*/ 2835198 w 3475660"/>
              <a:gd name="connsiteY178" fmla="*/ 84 h 612701"/>
              <a:gd name="connsiteX179" fmla="*/ 2887119 w 3475660"/>
              <a:gd name="connsiteY179" fmla="*/ 16969 h 612701"/>
              <a:gd name="connsiteX180" fmla="*/ 2906891 w 3475660"/>
              <a:gd name="connsiteY180" fmla="*/ 60230 h 612701"/>
              <a:gd name="connsiteX181" fmla="*/ 2887119 w 3475660"/>
              <a:gd name="connsiteY181" fmla="*/ 105963 h 612701"/>
              <a:gd name="connsiteX182" fmla="*/ 2835198 w 3475660"/>
              <a:gd name="connsiteY182" fmla="*/ 124071 h 612701"/>
              <a:gd name="connsiteX183" fmla="*/ 2783251 w 3475660"/>
              <a:gd name="connsiteY183" fmla="*/ 106288 h 612701"/>
              <a:gd name="connsiteX184" fmla="*/ 2778957 w 3475660"/>
              <a:gd name="connsiteY184" fmla="*/ 22157 h 612701"/>
              <a:gd name="connsiteX185" fmla="*/ 2783251 w 3475660"/>
              <a:gd name="connsiteY185" fmla="*/ 17893 h 612701"/>
              <a:gd name="connsiteX186" fmla="*/ 2835198 w 3475660"/>
              <a:gd name="connsiteY186" fmla="*/ 84 h 612701"/>
              <a:gd name="connsiteX187" fmla="*/ 1519003 w 3475660"/>
              <a:gd name="connsiteY187" fmla="*/ 84 h 612701"/>
              <a:gd name="connsiteX188" fmla="*/ 1570924 w 3475660"/>
              <a:gd name="connsiteY188" fmla="*/ 16969 h 612701"/>
              <a:gd name="connsiteX189" fmla="*/ 1590709 w 3475660"/>
              <a:gd name="connsiteY189" fmla="*/ 60229 h 612701"/>
              <a:gd name="connsiteX190" fmla="*/ 1570924 w 3475660"/>
              <a:gd name="connsiteY190" fmla="*/ 105964 h 612701"/>
              <a:gd name="connsiteX191" fmla="*/ 1519003 w 3475660"/>
              <a:gd name="connsiteY191" fmla="*/ 124072 h 612701"/>
              <a:gd name="connsiteX192" fmla="*/ 1467069 w 3475660"/>
              <a:gd name="connsiteY192" fmla="*/ 106288 h 612701"/>
              <a:gd name="connsiteX193" fmla="*/ 1462738 w 3475660"/>
              <a:gd name="connsiteY193" fmla="*/ 22193 h 612701"/>
              <a:gd name="connsiteX194" fmla="*/ 1467069 w 3475660"/>
              <a:gd name="connsiteY194" fmla="*/ 17893 h 612701"/>
              <a:gd name="connsiteX195" fmla="*/ 1519003 w 3475660"/>
              <a:gd name="connsiteY195" fmla="*/ 84 h 61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3475660" h="612701">
                <a:moveTo>
                  <a:pt x="3115860" y="357959"/>
                </a:moveTo>
                <a:cubicBezTo>
                  <a:pt x="3081648" y="357959"/>
                  <a:pt x="3064542" y="369207"/>
                  <a:pt x="3064542" y="391703"/>
                </a:cubicBezTo>
                <a:cubicBezTo>
                  <a:pt x="3064231" y="401292"/>
                  <a:pt x="3068607" y="410438"/>
                  <a:pt x="3076290" y="416256"/>
                </a:cubicBezTo>
                <a:cubicBezTo>
                  <a:pt x="3085640" y="422867"/>
                  <a:pt x="3096979" y="426118"/>
                  <a:pt x="3108439" y="425473"/>
                </a:cubicBezTo>
                <a:cubicBezTo>
                  <a:pt x="3121096" y="425737"/>
                  <a:pt x="3133554" y="422325"/>
                  <a:pt x="3144285" y="415656"/>
                </a:cubicBezTo>
                <a:cubicBezTo>
                  <a:pt x="3154808" y="408847"/>
                  <a:pt x="3162664" y="398666"/>
                  <a:pt x="3166548" y="386807"/>
                </a:cubicBezTo>
                <a:lnTo>
                  <a:pt x="3166548" y="357959"/>
                </a:lnTo>
                <a:close/>
                <a:moveTo>
                  <a:pt x="1024432" y="357958"/>
                </a:moveTo>
                <a:cubicBezTo>
                  <a:pt x="990220" y="357958"/>
                  <a:pt x="973118" y="369206"/>
                  <a:pt x="973127" y="391702"/>
                </a:cubicBezTo>
                <a:cubicBezTo>
                  <a:pt x="972811" y="401289"/>
                  <a:pt x="977183" y="410436"/>
                  <a:pt x="984862" y="416256"/>
                </a:cubicBezTo>
                <a:cubicBezTo>
                  <a:pt x="994212" y="422864"/>
                  <a:pt x="1005550" y="426114"/>
                  <a:pt x="1017010" y="425472"/>
                </a:cubicBezTo>
                <a:cubicBezTo>
                  <a:pt x="1029670" y="425734"/>
                  <a:pt x="1042133" y="422322"/>
                  <a:pt x="1052870" y="415655"/>
                </a:cubicBezTo>
                <a:lnTo>
                  <a:pt x="1052870" y="415655"/>
                </a:lnTo>
                <a:cubicBezTo>
                  <a:pt x="1063385" y="408839"/>
                  <a:pt x="1071240" y="398661"/>
                  <a:pt x="1075133" y="386806"/>
                </a:cubicBezTo>
                <a:lnTo>
                  <a:pt x="1075133" y="357958"/>
                </a:lnTo>
                <a:close/>
                <a:moveTo>
                  <a:pt x="189955" y="248088"/>
                </a:moveTo>
                <a:cubicBezTo>
                  <a:pt x="171795" y="247901"/>
                  <a:pt x="153564" y="254593"/>
                  <a:pt x="139565" y="268208"/>
                </a:cubicBezTo>
                <a:cubicBezTo>
                  <a:pt x="139215" y="268548"/>
                  <a:pt x="138868" y="268892"/>
                  <a:pt x="138526" y="269239"/>
                </a:cubicBezTo>
                <a:cubicBezTo>
                  <a:pt x="124631" y="285317"/>
                  <a:pt x="117541" y="306110"/>
                  <a:pt x="118741" y="327262"/>
                </a:cubicBezTo>
                <a:cubicBezTo>
                  <a:pt x="117537" y="348407"/>
                  <a:pt x="124628" y="369193"/>
                  <a:pt x="138526" y="385258"/>
                </a:cubicBezTo>
                <a:cubicBezTo>
                  <a:pt x="165903" y="413058"/>
                  <a:pt x="210794" y="413557"/>
                  <a:pt x="238792" y="386374"/>
                </a:cubicBezTo>
                <a:cubicBezTo>
                  <a:pt x="239170" y="386006"/>
                  <a:pt x="239544" y="385634"/>
                  <a:pt x="239915" y="385258"/>
                </a:cubicBezTo>
                <a:cubicBezTo>
                  <a:pt x="253807" y="369190"/>
                  <a:pt x="260898" y="348406"/>
                  <a:pt x="259700" y="327262"/>
                </a:cubicBezTo>
                <a:cubicBezTo>
                  <a:pt x="260893" y="306110"/>
                  <a:pt x="253803" y="285320"/>
                  <a:pt x="239915" y="269239"/>
                </a:cubicBezTo>
                <a:cubicBezTo>
                  <a:pt x="226203" y="255340"/>
                  <a:pt x="208114" y="248274"/>
                  <a:pt x="189955" y="248088"/>
                </a:cubicBezTo>
                <a:close/>
                <a:moveTo>
                  <a:pt x="2160117" y="248083"/>
                </a:moveTo>
                <a:cubicBezTo>
                  <a:pt x="2141777" y="248078"/>
                  <a:pt x="2123434" y="255019"/>
                  <a:pt x="2109437" y="268909"/>
                </a:cubicBezTo>
                <a:cubicBezTo>
                  <a:pt x="2109427" y="268919"/>
                  <a:pt x="2109416" y="268929"/>
                  <a:pt x="2109406" y="268939"/>
                </a:cubicBezTo>
                <a:cubicBezTo>
                  <a:pt x="2095470" y="284866"/>
                  <a:pt x="2088365" y="305575"/>
                  <a:pt x="2089608" y="326637"/>
                </a:cubicBezTo>
                <a:cubicBezTo>
                  <a:pt x="2088334" y="347983"/>
                  <a:pt x="2095429" y="368990"/>
                  <a:pt x="2109406" y="385258"/>
                </a:cubicBezTo>
                <a:cubicBezTo>
                  <a:pt x="2136776" y="413054"/>
                  <a:pt x="2181657" y="413558"/>
                  <a:pt x="2209651" y="386383"/>
                </a:cubicBezTo>
                <a:cubicBezTo>
                  <a:pt x="2210033" y="386012"/>
                  <a:pt x="2210410" y="385637"/>
                  <a:pt x="2210783" y="385258"/>
                </a:cubicBezTo>
                <a:cubicBezTo>
                  <a:pt x="2224750" y="368984"/>
                  <a:pt x="2231843" y="347981"/>
                  <a:pt x="2230581" y="326637"/>
                </a:cubicBezTo>
                <a:cubicBezTo>
                  <a:pt x="2231813" y="305577"/>
                  <a:pt x="2224709" y="284872"/>
                  <a:pt x="2210783" y="268939"/>
                </a:cubicBezTo>
                <a:cubicBezTo>
                  <a:pt x="2196795" y="255041"/>
                  <a:pt x="2178457" y="248089"/>
                  <a:pt x="2160117" y="248083"/>
                </a:cubicBezTo>
                <a:close/>
                <a:moveTo>
                  <a:pt x="2776459" y="160913"/>
                </a:moveTo>
                <a:lnTo>
                  <a:pt x="2893911" y="160913"/>
                </a:lnTo>
                <a:lnTo>
                  <a:pt x="2893911" y="493610"/>
                </a:lnTo>
                <a:lnTo>
                  <a:pt x="2776459" y="493610"/>
                </a:lnTo>
                <a:close/>
                <a:moveTo>
                  <a:pt x="449487" y="160913"/>
                </a:moveTo>
                <a:lnTo>
                  <a:pt x="566950" y="160913"/>
                </a:lnTo>
                <a:lnTo>
                  <a:pt x="566950" y="327861"/>
                </a:lnTo>
                <a:cubicBezTo>
                  <a:pt x="565336" y="347149"/>
                  <a:pt x="570346" y="366411"/>
                  <a:pt x="581163" y="382511"/>
                </a:cubicBezTo>
                <a:cubicBezTo>
                  <a:pt x="591507" y="394357"/>
                  <a:pt x="606837" y="400715"/>
                  <a:pt x="622594" y="399696"/>
                </a:cubicBezTo>
                <a:cubicBezTo>
                  <a:pt x="639871" y="400235"/>
                  <a:pt x="656504" y="393158"/>
                  <a:pt x="668025" y="380364"/>
                </a:cubicBezTo>
                <a:cubicBezTo>
                  <a:pt x="681077" y="363459"/>
                  <a:pt x="687356" y="342350"/>
                  <a:pt x="685647" y="321117"/>
                </a:cubicBezTo>
                <a:lnTo>
                  <a:pt x="685647" y="160913"/>
                </a:lnTo>
                <a:lnTo>
                  <a:pt x="803111" y="160913"/>
                </a:lnTo>
                <a:lnTo>
                  <a:pt x="803111" y="493610"/>
                </a:lnTo>
                <a:lnTo>
                  <a:pt x="691207" y="493610"/>
                </a:lnTo>
                <a:lnTo>
                  <a:pt x="691207" y="458018"/>
                </a:lnTo>
                <a:cubicBezTo>
                  <a:pt x="678911" y="471470"/>
                  <a:pt x="663688" y="481960"/>
                  <a:pt x="646694" y="488690"/>
                </a:cubicBezTo>
                <a:cubicBezTo>
                  <a:pt x="629214" y="495688"/>
                  <a:pt x="610526" y="499234"/>
                  <a:pt x="591679" y="499130"/>
                </a:cubicBezTo>
                <a:cubicBezTo>
                  <a:pt x="553374" y="501014"/>
                  <a:pt x="515961" y="487261"/>
                  <a:pt x="488126" y="461065"/>
                </a:cubicBezTo>
                <a:cubicBezTo>
                  <a:pt x="460196" y="429780"/>
                  <a:pt x="446252" y="388577"/>
                  <a:pt x="449487" y="346894"/>
                </a:cubicBezTo>
                <a:close/>
                <a:moveTo>
                  <a:pt x="1460265" y="160913"/>
                </a:moveTo>
                <a:lnTo>
                  <a:pt x="1577729" y="160913"/>
                </a:lnTo>
                <a:lnTo>
                  <a:pt x="1577729" y="493610"/>
                </a:lnTo>
                <a:lnTo>
                  <a:pt x="1460265" y="493610"/>
                </a:lnTo>
                <a:close/>
                <a:moveTo>
                  <a:pt x="1797198" y="155395"/>
                </a:moveTo>
                <a:cubicBezTo>
                  <a:pt x="1821496" y="155389"/>
                  <a:pt x="1845731" y="157858"/>
                  <a:pt x="1869521" y="162763"/>
                </a:cubicBezTo>
                <a:cubicBezTo>
                  <a:pt x="1890469" y="166623"/>
                  <a:pt x="1910696" y="173657"/>
                  <a:pt x="1929492" y="183619"/>
                </a:cubicBezTo>
                <a:lnTo>
                  <a:pt x="1894249" y="262797"/>
                </a:lnTo>
                <a:cubicBezTo>
                  <a:pt x="1864778" y="246484"/>
                  <a:pt x="1831556" y="238024"/>
                  <a:pt x="1797815" y="238243"/>
                </a:cubicBezTo>
                <a:cubicBezTo>
                  <a:pt x="1783904" y="237430"/>
                  <a:pt x="1769982" y="239629"/>
                  <a:pt x="1757012" y="244689"/>
                </a:cubicBezTo>
                <a:cubicBezTo>
                  <a:pt x="1749661" y="247218"/>
                  <a:pt x="1744544" y="253866"/>
                  <a:pt x="1744019" y="261573"/>
                </a:cubicBezTo>
                <a:cubicBezTo>
                  <a:pt x="1744019" y="269366"/>
                  <a:pt x="1748761" y="274794"/>
                  <a:pt x="1758244" y="277859"/>
                </a:cubicBezTo>
                <a:cubicBezTo>
                  <a:pt x="1773652" y="282165"/>
                  <a:pt x="1789358" y="285337"/>
                  <a:pt x="1805235" y="287350"/>
                </a:cubicBezTo>
                <a:cubicBezTo>
                  <a:pt x="1828401" y="290522"/>
                  <a:pt x="1851324" y="295245"/>
                  <a:pt x="1873848" y="301487"/>
                </a:cubicBezTo>
                <a:cubicBezTo>
                  <a:pt x="1891970" y="306800"/>
                  <a:pt x="1908313" y="316870"/>
                  <a:pt x="1921153" y="330635"/>
                </a:cubicBezTo>
                <a:cubicBezTo>
                  <a:pt x="1935368" y="347030"/>
                  <a:pt x="1942576" y="368288"/>
                  <a:pt x="1941240" y="389881"/>
                </a:cubicBezTo>
                <a:cubicBezTo>
                  <a:pt x="1941423" y="410210"/>
                  <a:pt x="1934666" y="430001"/>
                  <a:pt x="1922071" y="446030"/>
                </a:cubicBezTo>
                <a:cubicBezTo>
                  <a:pt x="1907271" y="464035"/>
                  <a:pt x="1887671" y="477545"/>
                  <a:pt x="1865509" y="485019"/>
                </a:cubicBezTo>
                <a:cubicBezTo>
                  <a:pt x="1836627" y="495076"/>
                  <a:pt x="1806149" y="499858"/>
                  <a:pt x="1775552" y="499131"/>
                </a:cubicBezTo>
                <a:cubicBezTo>
                  <a:pt x="1747662" y="499147"/>
                  <a:pt x="1719865" y="495953"/>
                  <a:pt x="1692716" y="489614"/>
                </a:cubicBezTo>
                <a:lnTo>
                  <a:pt x="1692716" y="489614"/>
                </a:lnTo>
                <a:cubicBezTo>
                  <a:pt x="1669667" y="484889"/>
                  <a:pt x="1647537" y="476497"/>
                  <a:pt x="1627185" y="464762"/>
                </a:cubicBezTo>
                <a:lnTo>
                  <a:pt x="1662416" y="384960"/>
                </a:lnTo>
                <a:cubicBezTo>
                  <a:pt x="1679332" y="395069"/>
                  <a:pt x="1697670" y="402621"/>
                  <a:pt x="1716827" y="407365"/>
                </a:cubicBezTo>
                <a:cubicBezTo>
                  <a:pt x="1737190" y="412803"/>
                  <a:pt x="1758178" y="415590"/>
                  <a:pt x="1779264" y="415657"/>
                </a:cubicBezTo>
                <a:cubicBezTo>
                  <a:pt x="1793026" y="416506"/>
                  <a:pt x="1806815" y="414516"/>
                  <a:pt x="1819765" y="409813"/>
                </a:cubicBezTo>
                <a:cubicBezTo>
                  <a:pt x="1826906" y="407208"/>
                  <a:pt x="1831695" y="400506"/>
                  <a:pt x="1831814" y="392953"/>
                </a:cubicBezTo>
                <a:cubicBezTo>
                  <a:pt x="1831814" y="385585"/>
                  <a:pt x="1826971" y="380365"/>
                  <a:pt x="1817286" y="377292"/>
                </a:cubicBezTo>
                <a:cubicBezTo>
                  <a:pt x="1802190" y="373134"/>
                  <a:pt x="1786789" y="370153"/>
                  <a:pt x="1771226" y="368375"/>
                </a:cubicBezTo>
                <a:cubicBezTo>
                  <a:pt x="1748154" y="365842"/>
                  <a:pt x="1725315" y="361533"/>
                  <a:pt x="1702915" y="355487"/>
                </a:cubicBezTo>
                <a:cubicBezTo>
                  <a:pt x="1684321" y="350279"/>
                  <a:pt x="1667529" y="340091"/>
                  <a:pt x="1654377" y="326039"/>
                </a:cubicBezTo>
                <a:cubicBezTo>
                  <a:pt x="1639943" y="309387"/>
                  <a:pt x="1632623" y="287799"/>
                  <a:pt x="1633976" y="265869"/>
                </a:cubicBezTo>
                <a:cubicBezTo>
                  <a:pt x="1633729" y="245339"/>
                  <a:pt x="1640485" y="225330"/>
                  <a:pt x="1653145" y="209096"/>
                </a:cubicBezTo>
                <a:cubicBezTo>
                  <a:pt x="1667812" y="191154"/>
                  <a:pt x="1687167" y="177562"/>
                  <a:pt x="1709091" y="169807"/>
                </a:cubicBezTo>
                <a:cubicBezTo>
                  <a:pt x="1737292" y="159568"/>
                  <a:pt x="1767179" y="154678"/>
                  <a:pt x="1797198" y="155395"/>
                </a:cubicBezTo>
                <a:close/>
                <a:moveTo>
                  <a:pt x="164498" y="155394"/>
                </a:moveTo>
                <a:cubicBezTo>
                  <a:pt x="201687" y="152594"/>
                  <a:pt x="238124" y="166838"/>
                  <a:pt x="263410" y="194059"/>
                </a:cubicBezTo>
                <a:lnTo>
                  <a:pt x="263410" y="160913"/>
                </a:lnTo>
                <a:lnTo>
                  <a:pt x="375302" y="160913"/>
                </a:lnTo>
                <a:lnTo>
                  <a:pt x="375302" y="612701"/>
                </a:lnTo>
                <a:lnTo>
                  <a:pt x="257838" y="612701"/>
                </a:lnTo>
                <a:lnTo>
                  <a:pt x="257838" y="464137"/>
                </a:lnTo>
                <a:cubicBezTo>
                  <a:pt x="233057" y="488303"/>
                  <a:pt x="199181" y="501003"/>
                  <a:pt x="164498" y="499129"/>
                </a:cubicBezTo>
                <a:cubicBezTo>
                  <a:pt x="135382" y="499494"/>
                  <a:pt x="106690" y="492186"/>
                  <a:pt x="81347" y="477949"/>
                </a:cubicBezTo>
                <a:cubicBezTo>
                  <a:pt x="56321" y="463761"/>
                  <a:pt x="35768" y="442935"/>
                  <a:pt x="21992" y="417803"/>
                </a:cubicBezTo>
                <a:cubicBezTo>
                  <a:pt x="6907" y="390017"/>
                  <a:pt x="-655" y="358820"/>
                  <a:pt x="45" y="327262"/>
                </a:cubicBezTo>
                <a:cubicBezTo>
                  <a:pt x="-652" y="295704"/>
                  <a:pt x="6910" y="264507"/>
                  <a:pt x="21992" y="236720"/>
                </a:cubicBezTo>
                <a:cubicBezTo>
                  <a:pt x="35782" y="211592"/>
                  <a:pt x="56330" y="190761"/>
                  <a:pt x="81347" y="176550"/>
                </a:cubicBezTo>
                <a:cubicBezTo>
                  <a:pt x="106696" y="162332"/>
                  <a:pt x="135386" y="155033"/>
                  <a:pt x="164498" y="155394"/>
                </a:cubicBezTo>
                <a:close/>
                <a:moveTo>
                  <a:pt x="3112765" y="155393"/>
                </a:moveTo>
                <a:cubicBezTo>
                  <a:pt x="3158420" y="152260"/>
                  <a:pt x="3203670" y="165669"/>
                  <a:pt x="3240129" y="193134"/>
                </a:cubicBezTo>
                <a:cubicBezTo>
                  <a:pt x="3271416" y="223271"/>
                  <a:pt x="3287507" y="265712"/>
                  <a:pt x="3284000" y="308853"/>
                </a:cubicBezTo>
                <a:lnTo>
                  <a:pt x="3284000" y="493610"/>
                </a:lnTo>
                <a:lnTo>
                  <a:pt x="3174598" y="493610"/>
                </a:lnTo>
                <a:lnTo>
                  <a:pt x="3174598" y="450649"/>
                </a:lnTo>
                <a:cubicBezTo>
                  <a:pt x="3157693" y="482970"/>
                  <a:pt x="3124714" y="499130"/>
                  <a:pt x="3075661" y="499130"/>
                </a:cubicBezTo>
                <a:cubicBezTo>
                  <a:pt x="3052471" y="499701"/>
                  <a:pt x="3029448" y="495092"/>
                  <a:pt x="3008294" y="485642"/>
                </a:cubicBezTo>
                <a:cubicBezTo>
                  <a:pt x="2990719" y="477836"/>
                  <a:pt x="2975796" y="465145"/>
                  <a:pt x="2965327" y="449100"/>
                </a:cubicBezTo>
                <a:cubicBezTo>
                  <a:pt x="2955511" y="433355"/>
                  <a:pt x="2950464" y="415138"/>
                  <a:pt x="2950787" y="396623"/>
                </a:cubicBezTo>
                <a:cubicBezTo>
                  <a:pt x="2949551" y="367595"/>
                  <a:pt x="2963300" y="339942"/>
                  <a:pt x="2987262" y="323265"/>
                </a:cubicBezTo>
                <a:cubicBezTo>
                  <a:pt x="3021226" y="303415"/>
                  <a:pt x="3060478" y="294319"/>
                  <a:pt x="3099783" y="297189"/>
                </a:cubicBezTo>
                <a:lnTo>
                  <a:pt x="3166547" y="297189"/>
                </a:lnTo>
                <a:cubicBezTo>
                  <a:pt x="3164484" y="261995"/>
                  <a:pt x="3140788" y="244395"/>
                  <a:pt x="3095457" y="244387"/>
                </a:cubicBezTo>
                <a:cubicBezTo>
                  <a:pt x="3078876" y="244473"/>
                  <a:pt x="3062404" y="247058"/>
                  <a:pt x="3046605" y="252055"/>
                </a:cubicBezTo>
                <a:cubicBezTo>
                  <a:pt x="3031415" y="256525"/>
                  <a:pt x="3017171" y="263703"/>
                  <a:pt x="3004570" y="273236"/>
                </a:cubicBezTo>
                <a:lnTo>
                  <a:pt x="2965000" y="194058"/>
                </a:lnTo>
                <a:cubicBezTo>
                  <a:pt x="2985782" y="180821"/>
                  <a:pt x="3008670" y="171169"/>
                  <a:pt x="3032694" y="165509"/>
                </a:cubicBezTo>
                <a:cubicBezTo>
                  <a:pt x="3058852" y="158820"/>
                  <a:pt x="3085753" y="155421"/>
                  <a:pt x="3112765" y="155393"/>
                </a:cubicBezTo>
                <a:close/>
                <a:moveTo>
                  <a:pt x="2574912" y="155393"/>
                </a:moveTo>
                <a:cubicBezTo>
                  <a:pt x="2609285" y="154497"/>
                  <a:pt x="2643259" y="162870"/>
                  <a:pt x="2673221" y="179621"/>
                </a:cubicBezTo>
                <a:cubicBezTo>
                  <a:pt x="2699905" y="194762"/>
                  <a:pt x="2720610" y="218465"/>
                  <a:pt x="2731934" y="246835"/>
                </a:cubicBezTo>
                <a:lnTo>
                  <a:pt x="2641072" y="292893"/>
                </a:lnTo>
                <a:cubicBezTo>
                  <a:pt x="2630078" y="265845"/>
                  <a:pt x="2603660" y="248120"/>
                  <a:pt x="2574283" y="248082"/>
                </a:cubicBezTo>
                <a:cubicBezTo>
                  <a:pt x="2554708" y="247499"/>
                  <a:pt x="2535777" y="255060"/>
                  <a:pt x="2522060" y="268938"/>
                </a:cubicBezTo>
                <a:cubicBezTo>
                  <a:pt x="2507580" y="284598"/>
                  <a:pt x="2500103" y="305412"/>
                  <a:pt x="2501332" y="326636"/>
                </a:cubicBezTo>
                <a:cubicBezTo>
                  <a:pt x="2500070" y="348142"/>
                  <a:pt x="2507535" y="369254"/>
                  <a:pt x="2522060" y="385257"/>
                </a:cubicBezTo>
                <a:cubicBezTo>
                  <a:pt x="2535679" y="399316"/>
                  <a:pt x="2554646" y="407009"/>
                  <a:pt x="2574283" y="406438"/>
                </a:cubicBezTo>
                <a:cubicBezTo>
                  <a:pt x="2603659" y="406401"/>
                  <a:pt x="2630077" y="388677"/>
                  <a:pt x="2641072" y="361629"/>
                </a:cubicBezTo>
                <a:lnTo>
                  <a:pt x="2731934" y="407662"/>
                </a:lnTo>
                <a:cubicBezTo>
                  <a:pt x="2720625" y="436041"/>
                  <a:pt x="2699916" y="459747"/>
                  <a:pt x="2673221" y="474876"/>
                </a:cubicBezTo>
                <a:cubicBezTo>
                  <a:pt x="2643266" y="491646"/>
                  <a:pt x="2609289" y="500028"/>
                  <a:pt x="2574913" y="499129"/>
                </a:cubicBezTo>
                <a:cubicBezTo>
                  <a:pt x="2540434" y="499721"/>
                  <a:pt x="2506311" y="492143"/>
                  <a:pt x="2475371" y="477025"/>
                </a:cubicBezTo>
                <a:lnTo>
                  <a:pt x="2475371" y="477025"/>
                </a:lnTo>
                <a:cubicBezTo>
                  <a:pt x="2391978" y="436588"/>
                  <a:pt x="2357389" y="336683"/>
                  <a:pt x="2398115" y="253881"/>
                </a:cubicBezTo>
                <a:cubicBezTo>
                  <a:pt x="2414543" y="220481"/>
                  <a:pt x="2441733" y="193484"/>
                  <a:pt x="2475371" y="177173"/>
                </a:cubicBezTo>
                <a:cubicBezTo>
                  <a:pt x="2506374" y="162266"/>
                  <a:pt x="2540471" y="154805"/>
                  <a:pt x="2574912" y="155393"/>
                </a:cubicBezTo>
                <a:close/>
                <a:moveTo>
                  <a:pt x="2160246" y="155393"/>
                </a:moveTo>
                <a:cubicBezTo>
                  <a:pt x="2193577" y="155393"/>
                  <a:pt x="2226909" y="162653"/>
                  <a:pt x="2257774" y="177173"/>
                </a:cubicBezTo>
                <a:cubicBezTo>
                  <a:pt x="2285547" y="190734"/>
                  <a:pt x="2308905" y="211797"/>
                  <a:pt x="2325166" y="237943"/>
                </a:cubicBezTo>
                <a:cubicBezTo>
                  <a:pt x="2374590" y="316971"/>
                  <a:pt x="2350135" y="420818"/>
                  <a:pt x="2270543" y="469892"/>
                </a:cubicBezTo>
                <a:cubicBezTo>
                  <a:pt x="2266392" y="472451"/>
                  <a:pt x="2262132" y="474831"/>
                  <a:pt x="2257774" y="477025"/>
                </a:cubicBezTo>
                <a:cubicBezTo>
                  <a:pt x="2196258" y="506499"/>
                  <a:pt x="2124560" y="506499"/>
                  <a:pt x="2063044" y="477025"/>
                </a:cubicBezTo>
                <a:lnTo>
                  <a:pt x="2063044" y="477025"/>
                </a:lnTo>
                <a:cubicBezTo>
                  <a:pt x="2005623" y="448810"/>
                  <a:pt x="1969746" y="390239"/>
                  <a:pt x="1970924" y="326637"/>
                </a:cubicBezTo>
                <a:cubicBezTo>
                  <a:pt x="1969939" y="263410"/>
                  <a:pt x="2005655" y="205254"/>
                  <a:pt x="2062717" y="177173"/>
                </a:cubicBezTo>
                <a:cubicBezTo>
                  <a:pt x="2093582" y="162653"/>
                  <a:pt x="2126914" y="155393"/>
                  <a:pt x="2160246" y="155393"/>
                </a:cubicBezTo>
                <a:close/>
                <a:moveTo>
                  <a:pt x="1021335" y="155392"/>
                </a:moveTo>
                <a:cubicBezTo>
                  <a:pt x="1066991" y="152257"/>
                  <a:pt x="1112243" y="165666"/>
                  <a:pt x="1148701" y="193133"/>
                </a:cubicBezTo>
                <a:cubicBezTo>
                  <a:pt x="1179992" y="223268"/>
                  <a:pt x="1196087" y="265709"/>
                  <a:pt x="1192584" y="308853"/>
                </a:cubicBezTo>
                <a:lnTo>
                  <a:pt x="1192584" y="493609"/>
                </a:lnTo>
                <a:lnTo>
                  <a:pt x="1083170" y="493609"/>
                </a:lnTo>
                <a:lnTo>
                  <a:pt x="1083170" y="450648"/>
                </a:lnTo>
                <a:cubicBezTo>
                  <a:pt x="1066265" y="482968"/>
                  <a:pt x="1033291" y="499128"/>
                  <a:pt x="984245" y="499128"/>
                </a:cubicBezTo>
                <a:cubicBezTo>
                  <a:pt x="961052" y="499698"/>
                  <a:pt x="938025" y="495089"/>
                  <a:pt x="916866" y="485641"/>
                </a:cubicBezTo>
                <a:cubicBezTo>
                  <a:pt x="899293" y="477831"/>
                  <a:pt x="884371" y="465140"/>
                  <a:pt x="873899" y="449099"/>
                </a:cubicBezTo>
                <a:cubicBezTo>
                  <a:pt x="864093" y="433350"/>
                  <a:pt x="859050" y="415135"/>
                  <a:pt x="859371" y="396622"/>
                </a:cubicBezTo>
                <a:cubicBezTo>
                  <a:pt x="858135" y="367593"/>
                  <a:pt x="871885" y="339941"/>
                  <a:pt x="895846" y="323264"/>
                </a:cubicBezTo>
                <a:cubicBezTo>
                  <a:pt x="929805" y="303412"/>
                  <a:pt x="969054" y="294315"/>
                  <a:pt x="1008355" y="297187"/>
                </a:cubicBezTo>
                <a:lnTo>
                  <a:pt x="1075131" y="297187"/>
                </a:lnTo>
                <a:cubicBezTo>
                  <a:pt x="1073055" y="261994"/>
                  <a:pt x="1049354" y="244393"/>
                  <a:pt x="1004028" y="244385"/>
                </a:cubicBezTo>
                <a:cubicBezTo>
                  <a:pt x="987451" y="244471"/>
                  <a:pt x="970983" y="247057"/>
                  <a:pt x="955188" y="252054"/>
                </a:cubicBezTo>
                <a:cubicBezTo>
                  <a:pt x="939997" y="256519"/>
                  <a:pt x="925752" y="263696"/>
                  <a:pt x="913154" y="273234"/>
                </a:cubicBezTo>
                <a:lnTo>
                  <a:pt x="873584" y="194057"/>
                </a:lnTo>
                <a:cubicBezTo>
                  <a:pt x="894364" y="180816"/>
                  <a:pt x="917252" y="171163"/>
                  <a:pt x="941277" y="165508"/>
                </a:cubicBezTo>
                <a:cubicBezTo>
                  <a:pt x="967431" y="158818"/>
                  <a:pt x="994328" y="155420"/>
                  <a:pt x="1021335" y="155392"/>
                </a:cubicBezTo>
                <a:close/>
                <a:moveTo>
                  <a:pt x="3358183" y="38150"/>
                </a:moveTo>
                <a:lnTo>
                  <a:pt x="3475660" y="38150"/>
                </a:lnTo>
                <a:lnTo>
                  <a:pt x="3475660" y="493610"/>
                </a:lnTo>
                <a:lnTo>
                  <a:pt x="3358183" y="493610"/>
                </a:lnTo>
                <a:close/>
                <a:moveTo>
                  <a:pt x="1266767" y="38150"/>
                </a:moveTo>
                <a:lnTo>
                  <a:pt x="1384231" y="38150"/>
                </a:lnTo>
                <a:lnTo>
                  <a:pt x="1384231" y="493610"/>
                </a:lnTo>
                <a:lnTo>
                  <a:pt x="1266767" y="493610"/>
                </a:lnTo>
                <a:close/>
                <a:moveTo>
                  <a:pt x="2835198" y="84"/>
                </a:moveTo>
                <a:cubicBezTo>
                  <a:pt x="2854003" y="-789"/>
                  <a:pt x="2872477" y="5219"/>
                  <a:pt x="2887119" y="16969"/>
                </a:cubicBezTo>
                <a:cubicBezTo>
                  <a:pt x="2900026" y="27628"/>
                  <a:pt x="2907310" y="43566"/>
                  <a:pt x="2906891" y="60230"/>
                </a:cubicBezTo>
                <a:cubicBezTo>
                  <a:pt x="2907345" y="77610"/>
                  <a:pt x="2900121" y="94318"/>
                  <a:pt x="2887119" y="105963"/>
                </a:cubicBezTo>
                <a:cubicBezTo>
                  <a:pt x="2872823" y="118442"/>
                  <a:pt x="2854212" y="124933"/>
                  <a:pt x="2835198" y="124071"/>
                </a:cubicBezTo>
                <a:cubicBezTo>
                  <a:pt x="2816231" y="124943"/>
                  <a:pt x="2797647" y="118580"/>
                  <a:pt x="2783251" y="106288"/>
                </a:cubicBezTo>
                <a:cubicBezTo>
                  <a:pt x="2758667" y="84233"/>
                  <a:pt x="2756745" y="46566"/>
                  <a:pt x="2778957" y="22157"/>
                </a:cubicBezTo>
                <a:cubicBezTo>
                  <a:pt x="2780315" y="20664"/>
                  <a:pt x="2781748" y="19241"/>
                  <a:pt x="2783251" y="17893"/>
                </a:cubicBezTo>
                <a:cubicBezTo>
                  <a:pt x="2797643" y="5592"/>
                  <a:pt x="2816228" y="-779"/>
                  <a:pt x="2835198" y="84"/>
                </a:cubicBezTo>
                <a:close/>
                <a:moveTo>
                  <a:pt x="1519003" y="84"/>
                </a:moveTo>
                <a:cubicBezTo>
                  <a:pt x="1537809" y="-794"/>
                  <a:pt x="1556285" y="5215"/>
                  <a:pt x="1570924" y="16969"/>
                </a:cubicBezTo>
                <a:cubicBezTo>
                  <a:pt x="1583839" y="27623"/>
                  <a:pt x="1591129" y="43563"/>
                  <a:pt x="1590709" y="60229"/>
                </a:cubicBezTo>
                <a:cubicBezTo>
                  <a:pt x="1591165" y="77613"/>
                  <a:pt x="1583936" y="94324"/>
                  <a:pt x="1570924" y="105964"/>
                </a:cubicBezTo>
                <a:cubicBezTo>
                  <a:pt x="1556631" y="118446"/>
                  <a:pt x="1538018" y="124938"/>
                  <a:pt x="1519003" y="124072"/>
                </a:cubicBezTo>
                <a:cubicBezTo>
                  <a:pt x="1500040" y="124943"/>
                  <a:pt x="1481460" y="118580"/>
                  <a:pt x="1467069" y="106288"/>
                </a:cubicBezTo>
                <a:cubicBezTo>
                  <a:pt x="1442485" y="84253"/>
                  <a:pt x="1440546" y="46603"/>
                  <a:pt x="1462738" y="22193"/>
                </a:cubicBezTo>
                <a:cubicBezTo>
                  <a:pt x="1464107" y="20688"/>
                  <a:pt x="1465553" y="19252"/>
                  <a:pt x="1467069" y="17893"/>
                </a:cubicBezTo>
                <a:cubicBezTo>
                  <a:pt x="1481457" y="5592"/>
                  <a:pt x="1500037" y="-779"/>
                  <a:pt x="1519003" y="84"/>
                </a:cubicBezTo>
                <a:close/>
              </a:path>
            </a:pathLst>
          </a:custGeom>
          <a:solidFill>
            <a:schemeClr val="tx1"/>
          </a:solidFill>
          <a:ln w="118527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40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7A51713C-69AE-44DD-B7A4-D606FC18F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6424847"/>
            <a:ext cx="403225" cy="365125"/>
          </a:xfrm>
        </p:spPr>
        <p:txBody>
          <a:bodyPr/>
          <a:lstStyle/>
          <a:p>
            <a:fld id="{69EC288C-231A-410C-862F-6ABBF6280EC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49627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4F53B01-7058-4C9A-8349-51BD9F59E174}"/>
              </a:ext>
            </a:extLst>
          </p:cNvPr>
          <p:cNvSpPr/>
          <p:nvPr userDrawn="1"/>
        </p:nvSpPr>
        <p:spPr>
          <a:xfrm rot="16200000">
            <a:off x="-3227010" y="3227012"/>
            <a:ext cx="6858003" cy="40397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64BE8DF-CC93-496D-A525-2BD29F275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357" y="197225"/>
            <a:ext cx="10464444" cy="46166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569E25A-ACF3-4EB1-93EB-235DBA915D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9357" y="606938"/>
            <a:ext cx="10464444" cy="36933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E956E32-97FA-4C56-A410-0719AC27F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6424847"/>
            <a:ext cx="403225" cy="365125"/>
          </a:xfrm>
        </p:spPr>
        <p:txBody>
          <a:bodyPr/>
          <a:lstStyle/>
          <a:p>
            <a:fld id="{69EC288C-231A-410C-862F-6ABBF6280EC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613E2C-5479-446E-8188-294CA615F771}"/>
              </a:ext>
            </a:extLst>
          </p:cNvPr>
          <p:cNvSpPr/>
          <p:nvPr userDrawn="1"/>
        </p:nvSpPr>
        <p:spPr>
          <a:xfrm>
            <a:off x="403225" y="6369789"/>
            <a:ext cx="11383963" cy="4882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04EBD1-AE05-4739-A986-0497BB427BA3}"/>
              </a:ext>
            </a:extLst>
          </p:cNvPr>
          <p:cNvSpPr/>
          <p:nvPr userDrawn="1"/>
        </p:nvSpPr>
        <p:spPr>
          <a:xfrm>
            <a:off x="11788029" y="6369789"/>
            <a:ext cx="403972" cy="48821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4" name="Graphique 19">
            <a:extLst>
              <a:ext uri="{FF2B5EF4-FFF2-40B4-BE49-F238E27FC236}">
                <a16:creationId xmlns:a16="http://schemas.microsoft.com/office/drawing/2014/main" id="{EE178F48-A3BB-4A47-9331-A2827E4CFFC3}"/>
              </a:ext>
            </a:extLst>
          </p:cNvPr>
          <p:cNvSpPr/>
          <p:nvPr userDrawn="1"/>
        </p:nvSpPr>
        <p:spPr>
          <a:xfrm rot="16200000">
            <a:off x="11905623" y="6561853"/>
            <a:ext cx="168784" cy="104083"/>
          </a:xfrm>
          <a:custGeom>
            <a:avLst/>
            <a:gdLst>
              <a:gd name="connsiteX0" fmla="*/ 149093 w 168784"/>
              <a:gd name="connsiteY0" fmla="*/ 0 h 104083"/>
              <a:gd name="connsiteX1" fmla="*/ 84392 w 168784"/>
              <a:gd name="connsiteY1" fmla="*/ 64701 h 104083"/>
              <a:gd name="connsiteX2" fmla="*/ 19691 w 168784"/>
              <a:gd name="connsiteY2" fmla="*/ 0 h 104083"/>
              <a:gd name="connsiteX3" fmla="*/ 0 w 168784"/>
              <a:gd name="connsiteY3" fmla="*/ 19691 h 104083"/>
              <a:gd name="connsiteX4" fmla="*/ 84392 w 168784"/>
              <a:gd name="connsiteY4" fmla="*/ 104083 h 104083"/>
              <a:gd name="connsiteX5" fmla="*/ 168784 w 168784"/>
              <a:gd name="connsiteY5" fmla="*/ 19691 h 10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784" h="104083">
                <a:moveTo>
                  <a:pt x="149093" y="0"/>
                </a:moveTo>
                <a:lnTo>
                  <a:pt x="84392" y="64701"/>
                </a:lnTo>
                <a:lnTo>
                  <a:pt x="19691" y="0"/>
                </a:lnTo>
                <a:lnTo>
                  <a:pt x="0" y="19691"/>
                </a:lnTo>
                <a:lnTo>
                  <a:pt x="84392" y="104083"/>
                </a:lnTo>
                <a:lnTo>
                  <a:pt x="168784" y="19691"/>
                </a:lnTo>
                <a:close/>
              </a:path>
            </a:pathLst>
          </a:custGeom>
          <a:solidFill>
            <a:schemeClr val="bg1"/>
          </a:solidFill>
          <a:ln w="529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400"/>
          </a:p>
        </p:txBody>
      </p:sp>
      <p:sp>
        <p:nvSpPr>
          <p:cNvPr id="15" name="Forme libre 35">
            <a:extLst>
              <a:ext uri="{FF2B5EF4-FFF2-40B4-BE49-F238E27FC236}">
                <a16:creationId xmlns:a16="http://schemas.microsoft.com/office/drawing/2014/main" id="{687C2D4E-BFA6-41F7-98A6-67E1A69A69CD}"/>
              </a:ext>
            </a:extLst>
          </p:cNvPr>
          <p:cNvSpPr>
            <a:spLocks noChangeAspect="1"/>
          </p:cNvSpPr>
          <p:nvPr userDrawn="1"/>
        </p:nvSpPr>
        <p:spPr>
          <a:xfrm>
            <a:off x="10647162" y="6516532"/>
            <a:ext cx="1031033" cy="181755"/>
          </a:xfrm>
          <a:custGeom>
            <a:avLst/>
            <a:gdLst>
              <a:gd name="connsiteX0" fmla="*/ 3115860 w 3475660"/>
              <a:gd name="connsiteY0" fmla="*/ 357959 h 612701"/>
              <a:gd name="connsiteX1" fmla="*/ 3064542 w 3475660"/>
              <a:gd name="connsiteY1" fmla="*/ 391703 h 612701"/>
              <a:gd name="connsiteX2" fmla="*/ 3076290 w 3475660"/>
              <a:gd name="connsiteY2" fmla="*/ 416256 h 612701"/>
              <a:gd name="connsiteX3" fmla="*/ 3108439 w 3475660"/>
              <a:gd name="connsiteY3" fmla="*/ 425473 h 612701"/>
              <a:gd name="connsiteX4" fmla="*/ 3144285 w 3475660"/>
              <a:gd name="connsiteY4" fmla="*/ 415656 h 612701"/>
              <a:gd name="connsiteX5" fmla="*/ 3166548 w 3475660"/>
              <a:gd name="connsiteY5" fmla="*/ 386807 h 612701"/>
              <a:gd name="connsiteX6" fmla="*/ 3166548 w 3475660"/>
              <a:gd name="connsiteY6" fmla="*/ 357959 h 612701"/>
              <a:gd name="connsiteX7" fmla="*/ 1024432 w 3475660"/>
              <a:gd name="connsiteY7" fmla="*/ 357958 h 612701"/>
              <a:gd name="connsiteX8" fmla="*/ 973127 w 3475660"/>
              <a:gd name="connsiteY8" fmla="*/ 391702 h 612701"/>
              <a:gd name="connsiteX9" fmla="*/ 984862 w 3475660"/>
              <a:gd name="connsiteY9" fmla="*/ 416256 h 612701"/>
              <a:gd name="connsiteX10" fmla="*/ 1017010 w 3475660"/>
              <a:gd name="connsiteY10" fmla="*/ 425472 h 612701"/>
              <a:gd name="connsiteX11" fmla="*/ 1052870 w 3475660"/>
              <a:gd name="connsiteY11" fmla="*/ 415655 h 612701"/>
              <a:gd name="connsiteX12" fmla="*/ 1052870 w 3475660"/>
              <a:gd name="connsiteY12" fmla="*/ 415655 h 612701"/>
              <a:gd name="connsiteX13" fmla="*/ 1075133 w 3475660"/>
              <a:gd name="connsiteY13" fmla="*/ 386806 h 612701"/>
              <a:gd name="connsiteX14" fmla="*/ 1075133 w 3475660"/>
              <a:gd name="connsiteY14" fmla="*/ 357958 h 612701"/>
              <a:gd name="connsiteX15" fmla="*/ 189955 w 3475660"/>
              <a:gd name="connsiteY15" fmla="*/ 248088 h 612701"/>
              <a:gd name="connsiteX16" fmla="*/ 139565 w 3475660"/>
              <a:gd name="connsiteY16" fmla="*/ 268208 h 612701"/>
              <a:gd name="connsiteX17" fmla="*/ 138526 w 3475660"/>
              <a:gd name="connsiteY17" fmla="*/ 269239 h 612701"/>
              <a:gd name="connsiteX18" fmla="*/ 118741 w 3475660"/>
              <a:gd name="connsiteY18" fmla="*/ 327262 h 612701"/>
              <a:gd name="connsiteX19" fmla="*/ 138526 w 3475660"/>
              <a:gd name="connsiteY19" fmla="*/ 385258 h 612701"/>
              <a:gd name="connsiteX20" fmla="*/ 238792 w 3475660"/>
              <a:gd name="connsiteY20" fmla="*/ 386374 h 612701"/>
              <a:gd name="connsiteX21" fmla="*/ 239915 w 3475660"/>
              <a:gd name="connsiteY21" fmla="*/ 385258 h 612701"/>
              <a:gd name="connsiteX22" fmla="*/ 259700 w 3475660"/>
              <a:gd name="connsiteY22" fmla="*/ 327262 h 612701"/>
              <a:gd name="connsiteX23" fmla="*/ 239915 w 3475660"/>
              <a:gd name="connsiteY23" fmla="*/ 269239 h 612701"/>
              <a:gd name="connsiteX24" fmla="*/ 189955 w 3475660"/>
              <a:gd name="connsiteY24" fmla="*/ 248088 h 612701"/>
              <a:gd name="connsiteX25" fmla="*/ 2160117 w 3475660"/>
              <a:gd name="connsiteY25" fmla="*/ 248083 h 612701"/>
              <a:gd name="connsiteX26" fmla="*/ 2109437 w 3475660"/>
              <a:gd name="connsiteY26" fmla="*/ 268909 h 612701"/>
              <a:gd name="connsiteX27" fmla="*/ 2109406 w 3475660"/>
              <a:gd name="connsiteY27" fmla="*/ 268939 h 612701"/>
              <a:gd name="connsiteX28" fmla="*/ 2089608 w 3475660"/>
              <a:gd name="connsiteY28" fmla="*/ 326637 h 612701"/>
              <a:gd name="connsiteX29" fmla="*/ 2109406 w 3475660"/>
              <a:gd name="connsiteY29" fmla="*/ 385258 h 612701"/>
              <a:gd name="connsiteX30" fmla="*/ 2209651 w 3475660"/>
              <a:gd name="connsiteY30" fmla="*/ 386383 h 612701"/>
              <a:gd name="connsiteX31" fmla="*/ 2210783 w 3475660"/>
              <a:gd name="connsiteY31" fmla="*/ 385258 h 612701"/>
              <a:gd name="connsiteX32" fmla="*/ 2230581 w 3475660"/>
              <a:gd name="connsiteY32" fmla="*/ 326637 h 612701"/>
              <a:gd name="connsiteX33" fmla="*/ 2210783 w 3475660"/>
              <a:gd name="connsiteY33" fmla="*/ 268939 h 612701"/>
              <a:gd name="connsiteX34" fmla="*/ 2160117 w 3475660"/>
              <a:gd name="connsiteY34" fmla="*/ 248083 h 612701"/>
              <a:gd name="connsiteX35" fmla="*/ 2776459 w 3475660"/>
              <a:gd name="connsiteY35" fmla="*/ 160913 h 612701"/>
              <a:gd name="connsiteX36" fmla="*/ 2893911 w 3475660"/>
              <a:gd name="connsiteY36" fmla="*/ 160913 h 612701"/>
              <a:gd name="connsiteX37" fmla="*/ 2893911 w 3475660"/>
              <a:gd name="connsiteY37" fmla="*/ 493610 h 612701"/>
              <a:gd name="connsiteX38" fmla="*/ 2776459 w 3475660"/>
              <a:gd name="connsiteY38" fmla="*/ 493610 h 612701"/>
              <a:gd name="connsiteX39" fmla="*/ 449487 w 3475660"/>
              <a:gd name="connsiteY39" fmla="*/ 160913 h 612701"/>
              <a:gd name="connsiteX40" fmla="*/ 566950 w 3475660"/>
              <a:gd name="connsiteY40" fmla="*/ 160913 h 612701"/>
              <a:gd name="connsiteX41" fmla="*/ 566950 w 3475660"/>
              <a:gd name="connsiteY41" fmla="*/ 327861 h 612701"/>
              <a:gd name="connsiteX42" fmla="*/ 581163 w 3475660"/>
              <a:gd name="connsiteY42" fmla="*/ 382511 h 612701"/>
              <a:gd name="connsiteX43" fmla="*/ 622594 w 3475660"/>
              <a:gd name="connsiteY43" fmla="*/ 399696 h 612701"/>
              <a:gd name="connsiteX44" fmla="*/ 668025 w 3475660"/>
              <a:gd name="connsiteY44" fmla="*/ 380364 h 612701"/>
              <a:gd name="connsiteX45" fmla="*/ 685647 w 3475660"/>
              <a:gd name="connsiteY45" fmla="*/ 321117 h 612701"/>
              <a:gd name="connsiteX46" fmla="*/ 685647 w 3475660"/>
              <a:gd name="connsiteY46" fmla="*/ 160913 h 612701"/>
              <a:gd name="connsiteX47" fmla="*/ 803111 w 3475660"/>
              <a:gd name="connsiteY47" fmla="*/ 160913 h 612701"/>
              <a:gd name="connsiteX48" fmla="*/ 803111 w 3475660"/>
              <a:gd name="connsiteY48" fmla="*/ 493610 h 612701"/>
              <a:gd name="connsiteX49" fmla="*/ 691207 w 3475660"/>
              <a:gd name="connsiteY49" fmla="*/ 493610 h 612701"/>
              <a:gd name="connsiteX50" fmla="*/ 691207 w 3475660"/>
              <a:gd name="connsiteY50" fmla="*/ 458018 h 612701"/>
              <a:gd name="connsiteX51" fmla="*/ 646694 w 3475660"/>
              <a:gd name="connsiteY51" fmla="*/ 488690 h 612701"/>
              <a:gd name="connsiteX52" fmla="*/ 591679 w 3475660"/>
              <a:gd name="connsiteY52" fmla="*/ 499130 h 612701"/>
              <a:gd name="connsiteX53" fmla="*/ 488126 w 3475660"/>
              <a:gd name="connsiteY53" fmla="*/ 461065 h 612701"/>
              <a:gd name="connsiteX54" fmla="*/ 449487 w 3475660"/>
              <a:gd name="connsiteY54" fmla="*/ 346894 h 612701"/>
              <a:gd name="connsiteX55" fmla="*/ 1460265 w 3475660"/>
              <a:gd name="connsiteY55" fmla="*/ 160913 h 612701"/>
              <a:gd name="connsiteX56" fmla="*/ 1577729 w 3475660"/>
              <a:gd name="connsiteY56" fmla="*/ 160913 h 612701"/>
              <a:gd name="connsiteX57" fmla="*/ 1577729 w 3475660"/>
              <a:gd name="connsiteY57" fmla="*/ 493610 h 612701"/>
              <a:gd name="connsiteX58" fmla="*/ 1460265 w 3475660"/>
              <a:gd name="connsiteY58" fmla="*/ 493610 h 612701"/>
              <a:gd name="connsiteX59" fmla="*/ 1797198 w 3475660"/>
              <a:gd name="connsiteY59" fmla="*/ 155395 h 612701"/>
              <a:gd name="connsiteX60" fmla="*/ 1869521 w 3475660"/>
              <a:gd name="connsiteY60" fmla="*/ 162763 h 612701"/>
              <a:gd name="connsiteX61" fmla="*/ 1929492 w 3475660"/>
              <a:gd name="connsiteY61" fmla="*/ 183619 h 612701"/>
              <a:gd name="connsiteX62" fmla="*/ 1894249 w 3475660"/>
              <a:gd name="connsiteY62" fmla="*/ 262797 h 612701"/>
              <a:gd name="connsiteX63" fmla="*/ 1797815 w 3475660"/>
              <a:gd name="connsiteY63" fmla="*/ 238243 h 612701"/>
              <a:gd name="connsiteX64" fmla="*/ 1757012 w 3475660"/>
              <a:gd name="connsiteY64" fmla="*/ 244689 h 612701"/>
              <a:gd name="connsiteX65" fmla="*/ 1744019 w 3475660"/>
              <a:gd name="connsiteY65" fmla="*/ 261573 h 612701"/>
              <a:gd name="connsiteX66" fmla="*/ 1758244 w 3475660"/>
              <a:gd name="connsiteY66" fmla="*/ 277859 h 612701"/>
              <a:gd name="connsiteX67" fmla="*/ 1805235 w 3475660"/>
              <a:gd name="connsiteY67" fmla="*/ 287350 h 612701"/>
              <a:gd name="connsiteX68" fmla="*/ 1873848 w 3475660"/>
              <a:gd name="connsiteY68" fmla="*/ 301487 h 612701"/>
              <a:gd name="connsiteX69" fmla="*/ 1921153 w 3475660"/>
              <a:gd name="connsiteY69" fmla="*/ 330635 h 612701"/>
              <a:gd name="connsiteX70" fmla="*/ 1941240 w 3475660"/>
              <a:gd name="connsiteY70" fmla="*/ 389881 h 612701"/>
              <a:gd name="connsiteX71" fmla="*/ 1922071 w 3475660"/>
              <a:gd name="connsiteY71" fmla="*/ 446030 h 612701"/>
              <a:gd name="connsiteX72" fmla="*/ 1865509 w 3475660"/>
              <a:gd name="connsiteY72" fmla="*/ 485019 h 612701"/>
              <a:gd name="connsiteX73" fmla="*/ 1775552 w 3475660"/>
              <a:gd name="connsiteY73" fmla="*/ 499131 h 612701"/>
              <a:gd name="connsiteX74" fmla="*/ 1692716 w 3475660"/>
              <a:gd name="connsiteY74" fmla="*/ 489614 h 612701"/>
              <a:gd name="connsiteX75" fmla="*/ 1692716 w 3475660"/>
              <a:gd name="connsiteY75" fmla="*/ 489614 h 612701"/>
              <a:gd name="connsiteX76" fmla="*/ 1627185 w 3475660"/>
              <a:gd name="connsiteY76" fmla="*/ 464762 h 612701"/>
              <a:gd name="connsiteX77" fmla="*/ 1662416 w 3475660"/>
              <a:gd name="connsiteY77" fmla="*/ 384960 h 612701"/>
              <a:gd name="connsiteX78" fmla="*/ 1716827 w 3475660"/>
              <a:gd name="connsiteY78" fmla="*/ 407365 h 612701"/>
              <a:gd name="connsiteX79" fmla="*/ 1779264 w 3475660"/>
              <a:gd name="connsiteY79" fmla="*/ 415657 h 612701"/>
              <a:gd name="connsiteX80" fmla="*/ 1819765 w 3475660"/>
              <a:gd name="connsiteY80" fmla="*/ 409813 h 612701"/>
              <a:gd name="connsiteX81" fmla="*/ 1831814 w 3475660"/>
              <a:gd name="connsiteY81" fmla="*/ 392953 h 612701"/>
              <a:gd name="connsiteX82" fmla="*/ 1817286 w 3475660"/>
              <a:gd name="connsiteY82" fmla="*/ 377292 h 612701"/>
              <a:gd name="connsiteX83" fmla="*/ 1771226 w 3475660"/>
              <a:gd name="connsiteY83" fmla="*/ 368375 h 612701"/>
              <a:gd name="connsiteX84" fmla="*/ 1702915 w 3475660"/>
              <a:gd name="connsiteY84" fmla="*/ 355487 h 612701"/>
              <a:gd name="connsiteX85" fmla="*/ 1654377 w 3475660"/>
              <a:gd name="connsiteY85" fmla="*/ 326039 h 612701"/>
              <a:gd name="connsiteX86" fmla="*/ 1633976 w 3475660"/>
              <a:gd name="connsiteY86" fmla="*/ 265869 h 612701"/>
              <a:gd name="connsiteX87" fmla="*/ 1653145 w 3475660"/>
              <a:gd name="connsiteY87" fmla="*/ 209096 h 612701"/>
              <a:gd name="connsiteX88" fmla="*/ 1709091 w 3475660"/>
              <a:gd name="connsiteY88" fmla="*/ 169807 h 612701"/>
              <a:gd name="connsiteX89" fmla="*/ 1797198 w 3475660"/>
              <a:gd name="connsiteY89" fmla="*/ 155395 h 612701"/>
              <a:gd name="connsiteX90" fmla="*/ 164498 w 3475660"/>
              <a:gd name="connsiteY90" fmla="*/ 155394 h 612701"/>
              <a:gd name="connsiteX91" fmla="*/ 263410 w 3475660"/>
              <a:gd name="connsiteY91" fmla="*/ 194059 h 612701"/>
              <a:gd name="connsiteX92" fmla="*/ 263410 w 3475660"/>
              <a:gd name="connsiteY92" fmla="*/ 160913 h 612701"/>
              <a:gd name="connsiteX93" fmla="*/ 375302 w 3475660"/>
              <a:gd name="connsiteY93" fmla="*/ 160913 h 612701"/>
              <a:gd name="connsiteX94" fmla="*/ 375302 w 3475660"/>
              <a:gd name="connsiteY94" fmla="*/ 612701 h 612701"/>
              <a:gd name="connsiteX95" fmla="*/ 257838 w 3475660"/>
              <a:gd name="connsiteY95" fmla="*/ 612701 h 612701"/>
              <a:gd name="connsiteX96" fmla="*/ 257838 w 3475660"/>
              <a:gd name="connsiteY96" fmla="*/ 464137 h 612701"/>
              <a:gd name="connsiteX97" fmla="*/ 164498 w 3475660"/>
              <a:gd name="connsiteY97" fmla="*/ 499129 h 612701"/>
              <a:gd name="connsiteX98" fmla="*/ 81347 w 3475660"/>
              <a:gd name="connsiteY98" fmla="*/ 477949 h 612701"/>
              <a:gd name="connsiteX99" fmla="*/ 21992 w 3475660"/>
              <a:gd name="connsiteY99" fmla="*/ 417803 h 612701"/>
              <a:gd name="connsiteX100" fmla="*/ 45 w 3475660"/>
              <a:gd name="connsiteY100" fmla="*/ 327262 h 612701"/>
              <a:gd name="connsiteX101" fmla="*/ 21992 w 3475660"/>
              <a:gd name="connsiteY101" fmla="*/ 236720 h 612701"/>
              <a:gd name="connsiteX102" fmla="*/ 81347 w 3475660"/>
              <a:gd name="connsiteY102" fmla="*/ 176550 h 612701"/>
              <a:gd name="connsiteX103" fmla="*/ 164498 w 3475660"/>
              <a:gd name="connsiteY103" fmla="*/ 155394 h 612701"/>
              <a:gd name="connsiteX104" fmla="*/ 3112765 w 3475660"/>
              <a:gd name="connsiteY104" fmla="*/ 155393 h 612701"/>
              <a:gd name="connsiteX105" fmla="*/ 3240129 w 3475660"/>
              <a:gd name="connsiteY105" fmla="*/ 193134 h 612701"/>
              <a:gd name="connsiteX106" fmla="*/ 3284000 w 3475660"/>
              <a:gd name="connsiteY106" fmla="*/ 308853 h 612701"/>
              <a:gd name="connsiteX107" fmla="*/ 3284000 w 3475660"/>
              <a:gd name="connsiteY107" fmla="*/ 493610 h 612701"/>
              <a:gd name="connsiteX108" fmla="*/ 3174598 w 3475660"/>
              <a:gd name="connsiteY108" fmla="*/ 493610 h 612701"/>
              <a:gd name="connsiteX109" fmla="*/ 3174598 w 3475660"/>
              <a:gd name="connsiteY109" fmla="*/ 450649 h 612701"/>
              <a:gd name="connsiteX110" fmla="*/ 3075661 w 3475660"/>
              <a:gd name="connsiteY110" fmla="*/ 499130 h 612701"/>
              <a:gd name="connsiteX111" fmla="*/ 3008294 w 3475660"/>
              <a:gd name="connsiteY111" fmla="*/ 485642 h 612701"/>
              <a:gd name="connsiteX112" fmla="*/ 2965327 w 3475660"/>
              <a:gd name="connsiteY112" fmla="*/ 449100 h 612701"/>
              <a:gd name="connsiteX113" fmla="*/ 2950787 w 3475660"/>
              <a:gd name="connsiteY113" fmla="*/ 396623 h 612701"/>
              <a:gd name="connsiteX114" fmla="*/ 2987262 w 3475660"/>
              <a:gd name="connsiteY114" fmla="*/ 323265 h 612701"/>
              <a:gd name="connsiteX115" fmla="*/ 3099783 w 3475660"/>
              <a:gd name="connsiteY115" fmla="*/ 297189 h 612701"/>
              <a:gd name="connsiteX116" fmla="*/ 3166547 w 3475660"/>
              <a:gd name="connsiteY116" fmla="*/ 297189 h 612701"/>
              <a:gd name="connsiteX117" fmla="*/ 3095457 w 3475660"/>
              <a:gd name="connsiteY117" fmla="*/ 244387 h 612701"/>
              <a:gd name="connsiteX118" fmla="*/ 3046605 w 3475660"/>
              <a:gd name="connsiteY118" fmla="*/ 252055 h 612701"/>
              <a:gd name="connsiteX119" fmla="*/ 3004570 w 3475660"/>
              <a:gd name="connsiteY119" fmla="*/ 273236 h 612701"/>
              <a:gd name="connsiteX120" fmla="*/ 2965000 w 3475660"/>
              <a:gd name="connsiteY120" fmla="*/ 194058 h 612701"/>
              <a:gd name="connsiteX121" fmla="*/ 3032694 w 3475660"/>
              <a:gd name="connsiteY121" fmla="*/ 165509 h 612701"/>
              <a:gd name="connsiteX122" fmla="*/ 3112765 w 3475660"/>
              <a:gd name="connsiteY122" fmla="*/ 155393 h 612701"/>
              <a:gd name="connsiteX123" fmla="*/ 2574912 w 3475660"/>
              <a:gd name="connsiteY123" fmla="*/ 155393 h 612701"/>
              <a:gd name="connsiteX124" fmla="*/ 2673221 w 3475660"/>
              <a:gd name="connsiteY124" fmla="*/ 179621 h 612701"/>
              <a:gd name="connsiteX125" fmla="*/ 2731934 w 3475660"/>
              <a:gd name="connsiteY125" fmla="*/ 246835 h 612701"/>
              <a:gd name="connsiteX126" fmla="*/ 2641072 w 3475660"/>
              <a:gd name="connsiteY126" fmla="*/ 292893 h 612701"/>
              <a:gd name="connsiteX127" fmla="*/ 2574283 w 3475660"/>
              <a:gd name="connsiteY127" fmla="*/ 248082 h 612701"/>
              <a:gd name="connsiteX128" fmla="*/ 2522060 w 3475660"/>
              <a:gd name="connsiteY128" fmla="*/ 268938 h 612701"/>
              <a:gd name="connsiteX129" fmla="*/ 2501332 w 3475660"/>
              <a:gd name="connsiteY129" fmla="*/ 326636 h 612701"/>
              <a:gd name="connsiteX130" fmla="*/ 2522060 w 3475660"/>
              <a:gd name="connsiteY130" fmla="*/ 385257 h 612701"/>
              <a:gd name="connsiteX131" fmla="*/ 2574283 w 3475660"/>
              <a:gd name="connsiteY131" fmla="*/ 406438 h 612701"/>
              <a:gd name="connsiteX132" fmla="*/ 2641072 w 3475660"/>
              <a:gd name="connsiteY132" fmla="*/ 361629 h 612701"/>
              <a:gd name="connsiteX133" fmla="*/ 2731934 w 3475660"/>
              <a:gd name="connsiteY133" fmla="*/ 407662 h 612701"/>
              <a:gd name="connsiteX134" fmla="*/ 2673221 w 3475660"/>
              <a:gd name="connsiteY134" fmla="*/ 474876 h 612701"/>
              <a:gd name="connsiteX135" fmla="*/ 2574913 w 3475660"/>
              <a:gd name="connsiteY135" fmla="*/ 499129 h 612701"/>
              <a:gd name="connsiteX136" fmla="*/ 2475371 w 3475660"/>
              <a:gd name="connsiteY136" fmla="*/ 477025 h 612701"/>
              <a:gd name="connsiteX137" fmla="*/ 2475371 w 3475660"/>
              <a:gd name="connsiteY137" fmla="*/ 477025 h 612701"/>
              <a:gd name="connsiteX138" fmla="*/ 2398115 w 3475660"/>
              <a:gd name="connsiteY138" fmla="*/ 253881 h 612701"/>
              <a:gd name="connsiteX139" fmla="*/ 2475371 w 3475660"/>
              <a:gd name="connsiteY139" fmla="*/ 177173 h 612701"/>
              <a:gd name="connsiteX140" fmla="*/ 2574912 w 3475660"/>
              <a:gd name="connsiteY140" fmla="*/ 155393 h 612701"/>
              <a:gd name="connsiteX141" fmla="*/ 2160246 w 3475660"/>
              <a:gd name="connsiteY141" fmla="*/ 155393 h 612701"/>
              <a:gd name="connsiteX142" fmla="*/ 2257774 w 3475660"/>
              <a:gd name="connsiteY142" fmla="*/ 177173 h 612701"/>
              <a:gd name="connsiteX143" fmla="*/ 2325166 w 3475660"/>
              <a:gd name="connsiteY143" fmla="*/ 237943 h 612701"/>
              <a:gd name="connsiteX144" fmla="*/ 2270543 w 3475660"/>
              <a:gd name="connsiteY144" fmla="*/ 469892 h 612701"/>
              <a:gd name="connsiteX145" fmla="*/ 2257774 w 3475660"/>
              <a:gd name="connsiteY145" fmla="*/ 477025 h 612701"/>
              <a:gd name="connsiteX146" fmla="*/ 2063044 w 3475660"/>
              <a:gd name="connsiteY146" fmla="*/ 477025 h 612701"/>
              <a:gd name="connsiteX147" fmla="*/ 2063044 w 3475660"/>
              <a:gd name="connsiteY147" fmla="*/ 477025 h 612701"/>
              <a:gd name="connsiteX148" fmla="*/ 1970924 w 3475660"/>
              <a:gd name="connsiteY148" fmla="*/ 326637 h 612701"/>
              <a:gd name="connsiteX149" fmla="*/ 2062717 w 3475660"/>
              <a:gd name="connsiteY149" fmla="*/ 177173 h 612701"/>
              <a:gd name="connsiteX150" fmla="*/ 2160246 w 3475660"/>
              <a:gd name="connsiteY150" fmla="*/ 155393 h 612701"/>
              <a:gd name="connsiteX151" fmla="*/ 1021335 w 3475660"/>
              <a:gd name="connsiteY151" fmla="*/ 155392 h 612701"/>
              <a:gd name="connsiteX152" fmla="*/ 1148701 w 3475660"/>
              <a:gd name="connsiteY152" fmla="*/ 193133 h 612701"/>
              <a:gd name="connsiteX153" fmla="*/ 1192584 w 3475660"/>
              <a:gd name="connsiteY153" fmla="*/ 308853 h 612701"/>
              <a:gd name="connsiteX154" fmla="*/ 1192584 w 3475660"/>
              <a:gd name="connsiteY154" fmla="*/ 493609 h 612701"/>
              <a:gd name="connsiteX155" fmla="*/ 1083170 w 3475660"/>
              <a:gd name="connsiteY155" fmla="*/ 493609 h 612701"/>
              <a:gd name="connsiteX156" fmla="*/ 1083170 w 3475660"/>
              <a:gd name="connsiteY156" fmla="*/ 450648 h 612701"/>
              <a:gd name="connsiteX157" fmla="*/ 984245 w 3475660"/>
              <a:gd name="connsiteY157" fmla="*/ 499128 h 612701"/>
              <a:gd name="connsiteX158" fmla="*/ 916866 w 3475660"/>
              <a:gd name="connsiteY158" fmla="*/ 485641 h 612701"/>
              <a:gd name="connsiteX159" fmla="*/ 873899 w 3475660"/>
              <a:gd name="connsiteY159" fmla="*/ 449099 h 612701"/>
              <a:gd name="connsiteX160" fmla="*/ 859371 w 3475660"/>
              <a:gd name="connsiteY160" fmla="*/ 396622 h 612701"/>
              <a:gd name="connsiteX161" fmla="*/ 895846 w 3475660"/>
              <a:gd name="connsiteY161" fmla="*/ 323264 h 612701"/>
              <a:gd name="connsiteX162" fmla="*/ 1008355 w 3475660"/>
              <a:gd name="connsiteY162" fmla="*/ 297187 h 612701"/>
              <a:gd name="connsiteX163" fmla="*/ 1075131 w 3475660"/>
              <a:gd name="connsiteY163" fmla="*/ 297187 h 612701"/>
              <a:gd name="connsiteX164" fmla="*/ 1004028 w 3475660"/>
              <a:gd name="connsiteY164" fmla="*/ 244385 h 612701"/>
              <a:gd name="connsiteX165" fmla="*/ 955188 w 3475660"/>
              <a:gd name="connsiteY165" fmla="*/ 252054 h 612701"/>
              <a:gd name="connsiteX166" fmla="*/ 913154 w 3475660"/>
              <a:gd name="connsiteY166" fmla="*/ 273234 h 612701"/>
              <a:gd name="connsiteX167" fmla="*/ 873584 w 3475660"/>
              <a:gd name="connsiteY167" fmla="*/ 194057 h 612701"/>
              <a:gd name="connsiteX168" fmla="*/ 941277 w 3475660"/>
              <a:gd name="connsiteY168" fmla="*/ 165508 h 612701"/>
              <a:gd name="connsiteX169" fmla="*/ 1021335 w 3475660"/>
              <a:gd name="connsiteY169" fmla="*/ 155392 h 612701"/>
              <a:gd name="connsiteX170" fmla="*/ 3358183 w 3475660"/>
              <a:gd name="connsiteY170" fmla="*/ 38150 h 612701"/>
              <a:gd name="connsiteX171" fmla="*/ 3475660 w 3475660"/>
              <a:gd name="connsiteY171" fmla="*/ 38150 h 612701"/>
              <a:gd name="connsiteX172" fmla="*/ 3475660 w 3475660"/>
              <a:gd name="connsiteY172" fmla="*/ 493610 h 612701"/>
              <a:gd name="connsiteX173" fmla="*/ 3358183 w 3475660"/>
              <a:gd name="connsiteY173" fmla="*/ 493610 h 612701"/>
              <a:gd name="connsiteX174" fmla="*/ 1266767 w 3475660"/>
              <a:gd name="connsiteY174" fmla="*/ 38150 h 612701"/>
              <a:gd name="connsiteX175" fmla="*/ 1384231 w 3475660"/>
              <a:gd name="connsiteY175" fmla="*/ 38150 h 612701"/>
              <a:gd name="connsiteX176" fmla="*/ 1384231 w 3475660"/>
              <a:gd name="connsiteY176" fmla="*/ 493610 h 612701"/>
              <a:gd name="connsiteX177" fmla="*/ 1266767 w 3475660"/>
              <a:gd name="connsiteY177" fmla="*/ 493610 h 612701"/>
              <a:gd name="connsiteX178" fmla="*/ 2835198 w 3475660"/>
              <a:gd name="connsiteY178" fmla="*/ 84 h 612701"/>
              <a:gd name="connsiteX179" fmla="*/ 2887119 w 3475660"/>
              <a:gd name="connsiteY179" fmla="*/ 16969 h 612701"/>
              <a:gd name="connsiteX180" fmla="*/ 2906891 w 3475660"/>
              <a:gd name="connsiteY180" fmla="*/ 60230 h 612701"/>
              <a:gd name="connsiteX181" fmla="*/ 2887119 w 3475660"/>
              <a:gd name="connsiteY181" fmla="*/ 105963 h 612701"/>
              <a:gd name="connsiteX182" fmla="*/ 2835198 w 3475660"/>
              <a:gd name="connsiteY182" fmla="*/ 124071 h 612701"/>
              <a:gd name="connsiteX183" fmla="*/ 2783251 w 3475660"/>
              <a:gd name="connsiteY183" fmla="*/ 106288 h 612701"/>
              <a:gd name="connsiteX184" fmla="*/ 2778957 w 3475660"/>
              <a:gd name="connsiteY184" fmla="*/ 22157 h 612701"/>
              <a:gd name="connsiteX185" fmla="*/ 2783251 w 3475660"/>
              <a:gd name="connsiteY185" fmla="*/ 17893 h 612701"/>
              <a:gd name="connsiteX186" fmla="*/ 2835198 w 3475660"/>
              <a:gd name="connsiteY186" fmla="*/ 84 h 612701"/>
              <a:gd name="connsiteX187" fmla="*/ 1519003 w 3475660"/>
              <a:gd name="connsiteY187" fmla="*/ 84 h 612701"/>
              <a:gd name="connsiteX188" fmla="*/ 1570924 w 3475660"/>
              <a:gd name="connsiteY188" fmla="*/ 16969 h 612701"/>
              <a:gd name="connsiteX189" fmla="*/ 1590709 w 3475660"/>
              <a:gd name="connsiteY189" fmla="*/ 60229 h 612701"/>
              <a:gd name="connsiteX190" fmla="*/ 1570924 w 3475660"/>
              <a:gd name="connsiteY190" fmla="*/ 105964 h 612701"/>
              <a:gd name="connsiteX191" fmla="*/ 1519003 w 3475660"/>
              <a:gd name="connsiteY191" fmla="*/ 124072 h 612701"/>
              <a:gd name="connsiteX192" fmla="*/ 1467069 w 3475660"/>
              <a:gd name="connsiteY192" fmla="*/ 106288 h 612701"/>
              <a:gd name="connsiteX193" fmla="*/ 1462738 w 3475660"/>
              <a:gd name="connsiteY193" fmla="*/ 22193 h 612701"/>
              <a:gd name="connsiteX194" fmla="*/ 1467069 w 3475660"/>
              <a:gd name="connsiteY194" fmla="*/ 17893 h 612701"/>
              <a:gd name="connsiteX195" fmla="*/ 1519003 w 3475660"/>
              <a:gd name="connsiteY195" fmla="*/ 84 h 61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3475660" h="612701">
                <a:moveTo>
                  <a:pt x="3115860" y="357959"/>
                </a:moveTo>
                <a:cubicBezTo>
                  <a:pt x="3081648" y="357959"/>
                  <a:pt x="3064542" y="369207"/>
                  <a:pt x="3064542" y="391703"/>
                </a:cubicBezTo>
                <a:cubicBezTo>
                  <a:pt x="3064231" y="401292"/>
                  <a:pt x="3068607" y="410438"/>
                  <a:pt x="3076290" y="416256"/>
                </a:cubicBezTo>
                <a:cubicBezTo>
                  <a:pt x="3085640" y="422867"/>
                  <a:pt x="3096979" y="426118"/>
                  <a:pt x="3108439" y="425473"/>
                </a:cubicBezTo>
                <a:cubicBezTo>
                  <a:pt x="3121096" y="425737"/>
                  <a:pt x="3133554" y="422325"/>
                  <a:pt x="3144285" y="415656"/>
                </a:cubicBezTo>
                <a:cubicBezTo>
                  <a:pt x="3154808" y="408847"/>
                  <a:pt x="3162664" y="398666"/>
                  <a:pt x="3166548" y="386807"/>
                </a:cubicBezTo>
                <a:lnTo>
                  <a:pt x="3166548" y="357959"/>
                </a:lnTo>
                <a:close/>
                <a:moveTo>
                  <a:pt x="1024432" y="357958"/>
                </a:moveTo>
                <a:cubicBezTo>
                  <a:pt x="990220" y="357958"/>
                  <a:pt x="973118" y="369206"/>
                  <a:pt x="973127" y="391702"/>
                </a:cubicBezTo>
                <a:cubicBezTo>
                  <a:pt x="972811" y="401289"/>
                  <a:pt x="977183" y="410436"/>
                  <a:pt x="984862" y="416256"/>
                </a:cubicBezTo>
                <a:cubicBezTo>
                  <a:pt x="994212" y="422864"/>
                  <a:pt x="1005550" y="426114"/>
                  <a:pt x="1017010" y="425472"/>
                </a:cubicBezTo>
                <a:cubicBezTo>
                  <a:pt x="1029670" y="425734"/>
                  <a:pt x="1042133" y="422322"/>
                  <a:pt x="1052870" y="415655"/>
                </a:cubicBezTo>
                <a:lnTo>
                  <a:pt x="1052870" y="415655"/>
                </a:lnTo>
                <a:cubicBezTo>
                  <a:pt x="1063385" y="408839"/>
                  <a:pt x="1071240" y="398661"/>
                  <a:pt x="1075133" y="386806"/>
                </a:cubicBezTo>
                <a:lnTo>
                  <a:pt x="1075133" y="357958"/>
                </a:lnTo>
                <a:close/>
                <a:moveTo>
                  <a:pt x="189955" y="248088"/>
                </a:moveTo>
                <a:cubicBezTo>
                  <a:pt x="171795" y="247901"/>
                  <a:pt x="153564" y="254593"/>
                  <a:pt x="139565" y="268208"/>
                </a:cubicBezTo>
                <a:cubicBezTo>
                  <a:pt x="139215" y="268548"/>
                  <a:pt x="138868" y="268892"/>
                  <a:pt x="138526" y="269239"/>
                </a:cubicBezTo>
                <a:cubicBezTo>
                  <a:pt x="124631" y="285317"/>
                  <a:pt x="117541" y="306110"/>
                  <a:pt x="118741" y="327262"/>
                </a:cubicBezTo>
                <a:cubicBezTo>
                  <a:pt x="117537" y="348407"/>
                  <a:pt x="124628" y="369193"/>
                  <a:pt x="138526" y="385258"/>
                </a:cubicBezTo>
                <a:cubicBezTo>
                  <a:pt x="165903" y="413058"/>
                  <a:pt x="210794" y="413557"/>
                  <a:pt x="238792" y="386374"/>
                </a:cubicBezTo>
                <a:cubicBezTo>
                  <a:pt x="239170" y="386006"/>
                  <a:pt x="239544" y="385634"/>
                  <a:pt x="239915" y="385258"/>
                </a:cubicBezTo>
                <a:cubicBezTo>
                  <a:pt x="253807" y="369190"/>
                  <a:pt x="260898" y="348406"/>
                  <a:pt x="259700" y="327262"/>
                </a:cubicBezTo>
                <a:cubicBezTo>
                  <a:pt x="260893" y="306110"/>
                  <a:pt x="253803" y="285320"/>
                  <a:pt x="239915" y="269239"/>
                </a:cubicBezTo>
                <a:cubicBezTo>
                  <a:pt x="226203" y="255340"/>
                  <a:pt x="208114" y="248274"/>
                  <a:pt x="189955" y="248088"/>
                </a:cubicBezTo>
                <a:close/>
                <a:moveTo>
                  <a:pt x="2160117" y="248083"/>
                </a:moveTo>
                <a:cubicBezTo>
                  <a:pt x="2141777" y="248078"/>
                  <a:pt x="2123434" y="255019"/>
                  <a:pt x="2109437" y="268909"/>
                </a:cubicBezTo>
                <a:cubicBezTo>
                  <a:pt x="2109427" y="268919"/>
                  <a:pt x="2109416" y="268929"/>
                  <a:pt x="2109406" y="268939"/>
                </a:cubicBezTo>
                <a:cubicBezTo>
                  <a:pt x="2095470" y="284866"/>
                  <a:pt x="2088365" y="305575"/>
                  <a:pt x="2089608" y="326637"/>
                </a:cubicBezTo>
                <a:cubicBezTo>
                  <a:pt x="2088334" y="347983"/>
                  <a:pt x="2095429" y="368990"/>
                  <a:pt x="2109406" y="385258"/>
                </a:cubicBezTo>
                <a:cubicBezTo>
                  <a:pt x="2136776" y="413054"/>
                  <a:pt x="2181657" y="413558"/>
                  <a:pt x="2209651" y="386383"/>
                </a:cubicBezTo>
                <a:cubicBezTo>
                  <a:pt x="2210033" y="386012"/>
                  <a:pt x="2210410" y="385637"/>
                  <a:pt x="2210783" y="385258"/>
                </a:cubicBezTo>
                <a:cubicBezTo>
                  <a:pt x="2224750" y="368984"/>
                  <a:pt x="2231843" y="347981"/>
                  <a:pt x="2230581" y="326637"/>
                </a:cubicBezTo>
                <a:cubicBezTo>
                  <a:pt x="2231813" y="305577"/>
                  <a:pt x="2224709" y="284872"/>
                  <a:pt x="2210783" y="268939"/>
                </a:cubicBezTo>
                <a:cubicBezTo>
                  <a:pt x="2196795" y="255041"/>
                  <a:pt x="2178457" y="248089"/>
                  <a:pt x="2160117" y="248083"/>
                </a:cubicBezTo>
                <a:close/>
                <a:moveTo>
                  <a:pt x="2776459" y="160913"/>
                </a:moveTo>
                <a:lnTo>
                  <a:pt x="2893911" y="160913"/>
                </a:lnTo>
                <a:lnTo>
                  <a:pt x="2893911" y="493610"/>
                </a:lnTo>
                <a:lnTo>
                  <a:pt x="2776459" y="493610"/>
                </a:lnTo>
                <a:close/>
                <a:moveTo>
                  <a:pt x="449487" y="160913"/>
                </a:moveTo>
                <a:lnTo>
                  <a:pt x="566950" y="160913"/>
                </a:lnTo>
                <a:lnTo>
                  <a:pt x="566950" y="327861"/>
                </a:lnTo>
                <a:cubicBezTo>
                  <a:pt x="565336" y="347149"/>
                  <a:pt x="570346" y="366411"/>
                  <a:pt x="581163" y="382511"/>
                </a:cubicBezTo>
                <a:cubicBezTo>
                  <a:pt x="591507" y="394357"/>
                  <a:pt x="606837" y="400715"/>
                  <a:pt x="622594" y="399696"/>
                </a:cubicBezTo>
                <a:cubicBezTo>
                  <a:pt x="639871" y="400235"/>
                  <a:pt x="656504" y="393158"/>
                  <a:pt x="668025" y="380364"/>
                </a:cubicBezTo>
                <a:cubicBezTo>
                  <a:pt x="681077" y="363459"/>
                  <a:pt x="687356" y="342350"/>
                  <a:pt x="685647" y="321117"/>
                </a:cubicBezTo>
                <a:lnTo>
                  <a:pt x="685647" y="160913"/>
                </a:lnTo>
                <a:lnTo>
                  <a:pt x="803111" y="160913"/>
                </a:lnTo>
                <a:lnTo>
                  <a:pt x="803111" y="493610"/>
                </a:lnTo>
                <a:lnTo>
                  <a:pt x="691207" y="493610"/>
                </a:lnTo>
                <a:lnTo>
                  <a:pt x="691207" y="458018"/>
                </a:lnTo>
                <a:cubicBezTo>
                  <a:pt x="678911" y="471470"/>
                  <a:pt x="663688" y="481960"/>
                  <a:pt x="646694" y="488690"/>
                </a:cubicBezTo>
                <a:cubicBezTo>
                  <a:pt x="629214" y="495688"/>
                  <a:pt x="610526" y="499234"/>
                  <a:pt x="591679" y="499130"/>
                </a:cubicBezTo>
                <a:cubicBezTo>
                  <a:pt x="553374" y="501014"/>
                  <a:pt x="515961" y="487261"/>
                  <a:pt x="488126" y="461065"/>
                </a:cubicBezTo>
                <a:cubicBezTo>
                  <a:pt x="460196" y="429780"/>
                  <a:pt x="446252" y="388577"/>
                  <a:pt x="449487" y="346894"/>
                </a:cubicBezTo>
                <a:close/>
                <a:moveTo>
                  <a:pt x="1460265" y="160913"/>
                </a:moveTo>
                <a:lnTo>
                  <a:pt x="1577729" y="160913"/>
                </a:lnTo>
                <a:lnTo>
                  <a:pt x="1577729" y="493610"/>
                </a:lnTo>
                <a:lnTo>
                  <a:pt x="1460265" y="493610"/>
                </a:lnTo>
                <a:close/>
                <a:moveTo>
                  <a:pt x="1797198" y="155395"/>
                </a:moveTo>
                <a:cubicBezTo>
                  <a:pt x="1821496" y="155389"/>
                  <a:pt x="1845731" y="157858"/>
                  <a:pt x="1869521" y="162763"/>
                </a:cubicBezTo>
                <a:cubicBezTo>
                  <a:pt x="1890469" y="166623"/>
                  <a:pt x="1910696" y="173657"/>
                  <a:pt x="1929492" y="183619"/>
                </a:cubicBezTo>
                <a:lnTo>
                  <a:pt x="1894249" y="262797"/>
                </a:lnTo>
                <a:cubicBezTo>
                  <a:pt x="1864778" y="246484"/>
                  <a:pt x="1831556" y="238024"/>
                  <a:pt x="1797815" y="238243"/>
                </a:cubicBezTo>
                <a:cubicBezTo>
                  <a:pt x="1783904" y="237430"/>
                  <a:pt x="1769982" y="239629"/>
                  <a:pt x="1757012" y="244689"/>
                </a:cubicBezTo>
                <a:cubicBezTo>
                  <a:pt x="1749661" y="247218"/>
                  <a:pt x="1744544" y="253866"/>
                  <a:pt x="1744019" y="261573"/>
                </a:cubicBezTo>
                <a:cubicBezTo>
                  <a:pt x="1744019" y="269366"/>
                  <a:pt x="1748761" y="274794"/>
                  <a:pt x="1758244" y="277859"/>
                </a:cubicBezTo>
                <a:cubicBezTo>
                  <a:pt x="1773652" y="282165"/>
                  <a:pt x="1789358" y="285337"/>
                  <a:pt x="1805235" y="287350"/>
                </a:cubicBezTo>
                <a:cubicBezTo>
                  <a:pt x="1828401" y="290522"/>
                  <a:pt x="1851324" y="295245"/>
                  <a:pt x="1873848" y="301487"/>
                </a:cubicBezTo>
                <a:cubicBezTo>
                  <a:pt x="1891970" y="306800"/>
                  <a:pt x="1908313" y="316870"/>
                  <a:pt x="1921153" y="330635"/>
                </a:cubicBezTo>
                <a:cubicBezTo>
                  <a:pt x="1935368" y="347030"/>
                  <a:pt x="1942576" y="368288"/>
                  <a:pt x="1941240" y="389881"/>
                </a:cubicBezTo>
                <a:cubicBezTo>
                  <a:pt x="1941423" y="410210"/>
                  <a:pt x="1934666" y="430001"/>
                  <a:pt x="1922071" y="446030"/>
                </a:cubicBezTo>
                <a:cubicBezTo>
                  <a:pt x="1907271" y="464035"/>
                  <a:pt x="1887671" y="477545"/>
                  <a:pt x="1865509" y="485019"/>
                </a:cubicBezTo>
                <a:cubicBezTo>
                  <a:pt x="1836627" y="495076"/>
                  <a:pt x="1806149" y="499858"/>
                  <a:pt x="1775552" y="499131"/>
                </a:cubicBezTo>
                <a:cubicBezTo>
                  <a:pt x="1747662" y="499147"/>
                  <a:pt x="1719865" y="495953"/>
                  <a:pt x="1692716" y="489614"/>
                </a:cubicBezTo>
                <a:lnTo>
                  <a:pt x="1692716" y="489614"/>
                </a:lnTo>
                <a:cubicBezTo>
                  <a:pt x="1669667" y="484889"/>
                  <a:pt x="1647537" y="476497"/>
                  <a:pt x="1627185" y="464762"/>
                </a:cubicBezTo>
                <a:lnTo>
                  <a:pt x="1662416" y="384960"/>
                </a:lnTo>
                <a:cubicBezTo>
                  <a:pt x="1679332" y="395069"/>
                  <a:pt x="1697670" y="402621"/>
                  <a:pt x="1716827" y="407365"/>
                </a:cubicBezTo>
                <a:cubicBezTo>
                  <a:pt x="1737190" y="412803"/>
                  <a:pt x="1758178" y="415590"/>
                  <a:pt x="1779264" y="415657"/>
                </a:cubicBezTo>
                <a:cubicBezTo>
                  <a:pt x="1793026" y="416506"/>
                  <a:pt x="1806815" y="414516"/>
                  <a:pt x="1819765" y="409813"/>
                </a:cubicBezTo>
                <a:cubicBezTo>
                  <a:pt x="1826906" y="407208"/>
                  <a:pt x="1831695" y="400506"/>
                  <a:pt x="1831814" y="392953"/>
                </a:cubicBezTo>
                <a:cubicBezTo>
                  <a:pt x="1831814" y="385585"/>
                  <a:pt x="1826971" y="380365"/>
                  <a:pt x="1817286" y="377292"/>
                </a:cubicBezTo>
                <a:cubicBezTo>
                  <a:pt x="1802190" y="373134"/>
                  <a:pt x="1786789" y="370153"/>
                  <a:pt x="1771226" y="368375"/>
                </a:cubicBezTo>
                <a:cubicBezTo>
                  <a:pt x="1748154" y="365842"/>
                  <a:pt x="1725315" y="361533"/>
                  <a:pt x="1702915" y="355487"/>
                </a:cubicBezTo>
                <a:cubicBezTo>
                  <a:pt x="1684321" y="350279"/>
                  <a:pt x="1667529" y="340091"/>
                  <a:pt x="1654377" y="326039"/>
                </a:cubicBezTo>
                <a:cubicBezTo>
                  <a:pt x="1639943" y="309387"/>
                  <a:pt x="1632623" y="287799"/>
                  <a:pt x="1633976" y="265869"/>
                </a:cubicBezTo>
                <a:cubicBezTo>
                  <a:pt x="1633729" y="245339"/>
                  <a:pt x="1640485" y="225330"/>
                  <a:pt x="1653145" y="209096"/>
                </a:cubicBezTo>
                <a:cubicBezTo>
                  <a:pt x="1667812" y="191154"/>
                  <a:pt x="1687167" y="177562"/>
                  <a:pt x="1709091" y="169807"/>
                </a:cubicBezTo>
                <a:cubicBezTo>
                  <a:pt x="1737292" y="159568"/>
                  <a:pt x="1767179" y="154678"/>
                  <a:pt x="1797198" y="155395"/>
                </a:cubicBezTo>
                <a:close/>
                <a:moveTo>
                  <a:pt x="164498" y="155394"/>
                </a:moveTo>
                <a:cubicBezTo>
                  <a:pt x="201687" y="152594"/>
                  <a:pt x="238124" y="166838"/>
                  <a:pt x="263410" y="194059"/>
                </a:cubicBezTo>
                <a:lnTo>
                  <a:pt x="263410" y="160913"/>
                </a:lnTo>
                <a:lnTo>
                  <a:pt x="375302" y="160913"/>
                </a:lnTo>
                <a:lnTo>
                  <a:pt x="375302" y="612701"/>
                </a:lnTo>
                <a:lnTo>
                  <a:pt x="257838" y="612701"/>
                </a:lnTo>
                <a:lnTo>
                  <a:pt x="257838" y="464137"/>
                </a:lnTo>
                <a:cubicBezTo>
                  <a:pt x="233057" y="488303"/>
                  <a:pt x="199181" y="501003"/>
                  <a:pt x="164498" y="499129"/>
                </a:cubicBezTo>
                <a:cubicBezTo>
                  <a:pt x="135382" y="499494"/>
                  <a:pt x="106690" y="492186"/>
                  <a:pt x="81347" y="477949"/>
                </a:cubicBezTo>
                <a:cubicBezTo>
                  <a:pt x="56321" y="463761"/>
                  <a:pt x="35768" y="442935"/>
                  <a:pt x="21992" y="417803"/>
                </a:cubicBezTo>
                <a:cubicBezTo>
                  <a:pt x="6907" y="390017"/>
                  <a:pt x="-655" y="358820"/>
                  <a:pt x="45" y="327262"/>
                </a:cubicBezTo>
                <a:cubicBezTo>
                  <a:pt x="-652" y="295704"/>
                  <a:pt x="6910" y="264507"/>
                  <a:pt x="21992" y="236720"/>
                </a:cubicBezTo>
                <a:cubicBezTo>
                  <a:pt x="35782" y="211592"/>
                  <a:pt x="56330" y="190761"/>
                  <a:pt x="81347" y="176550"/>
                </a:cubicBezTo>
                <a:cubicBezTo>
                  <a:pt x="106696" y="162332"/>
                  <a:pt x="135386" y="155033"/>
                  <a:pt x="164498" y="155394"/>
                </a:cubicBezTo>
                <a:close/>
                <a:moveTo>
                  <a:pt x="3112765" y="155393"/>
                </a:moveTo>
                <a:cubicBezTo>
                  <a:pt x="3158420" y="152260"/>
                  <a:pt x="3203670" y="165669"/>
                  <a:pt x="3240129" y="193134"/>
                </a:cubicBezTo>
                <a:cubicBezTo>
                  <a:pt x="3271416" y="223271"/>
                  <a:pt x="3287507" y="265712"/>
                  <a:pt x="3284000" y="308853"/>
                </a:cubicBezTo>
                <a:lnTo>
                  <a:pt x="3284000" y="493610"/>
                </a:lnTo>
                <a:lnTo>
                  <a:pt x="3174598" y="493610"/>
                </a:lnTo>
                <a:lnTo>
                  <a:pt x="3174598" y="450649"/>
                </a:lnTo>
                <a:cubicBezTo>
                  <a:pt x="3157693" y="482970"/>
                  <a:pt x="3124714" y="499130"/>
                  <a:pt x="3075661" y="499130"/>
                </a:cubicBezTo>
                <a:cubicBezTo>
                  <a:pt x="3052471" y="499701"/>
                  <a:pt x="3029448" y="495092"/>
                  <a:pt x="3008294" y="485642"/>
                </a:cubicBezTo>
                <a:cubicBezTo>
                  <a:pt x="2990719" y="477836"/>
                  <a:pt x="2975796" y="465145"/>
                  <a:pt x="2965327" y="449100"/>
                </a:cubicBezTo>
                <a:cubicBezTo>
                  <a:pt x="2955511" y="433355"/>
                  <a:pt x="2950464" y="415138"/>
                  <a:pt x="2950787" y="396623"/>
                </a:cubicBezTo>
                <a:cubicBezTo>
                  <a:pt x="2949551" y="367595"/>
                  <a:pt x="2963300" y="339942"/>
                  <a:pt x="2987262" y="323265"/>
                </a:cubicBezTo>
                <a:cubicBezTo>
                  <a:pt x="3021226" y="303415"/>
                  <a:pt x="3060478" y="294319"/>
                  <a:pt x="3099783" y="297189"/>
                </a:cubicBezTo>
                <a:lnTo>
                  <a:pt x="3166547" y="297189"/>
                </a:lnTo>
                <a:cubicBezTo>
                  <a:pt x="3164484" y="261995"/>
                  <a:pt x="3140788" y="244395"/>
                  <a:pt x="3095457" y="244387"/>
                </a:cubicBezTo>
                <a:cubicBezTo>
                  <a:pt x="3078876" y="244473"/>
                  <a:pt x="3062404" y="247058"/>
                  <a:pt x="3046605" y="252055"/>
                </a:cubicBezTo>
                <a:cubicBezTo>
                  <a:pt x="3031415" y="256525"/>
                  <a:pt x="3017171" y="263703"/>
                  <a:pt x="3004570" y="273236"/>
                </a:cubicBezTo>
                <a:lnTo>
                  <a:pt x="2965000" y="194058"/>
                </a:lnTo>
                <a:cubicBezTo>
                  <a:pt x="2985782" y="180821"/>
                  <a:pt x="3008670" y="171169"/>
                  <a:pt x="3032694" y="165509"/>
                </a:cubicBezTo>
                <a:cubicBezTo>
                  <a:pt x="3058852" y="158820"/>
                  <a:pt x="3085753" y="155421"/>
                  <a:pt x="3112765" y="155393"/>
                </a:cubicBezTo>
                <a:close/>
                <a:moveTo>
                  <a:pt x="2574912" y="155393"/>
                </a:moveTo>
                <a:cubicBezTo>
                  <a:pt x="2609285" y="154497"/>
                  <a:pt x="2643259" y="162870"/>
                  <a:pt x="2673221" y="179621"/>
                </a:cubicBezTo>
                <a:cubicBezTo>
                  <a:pt x="2699905" y="194762"/>
                  <a:pt x="2720610" y="218465"/>
                  <a:pt x="2731934" y="246835"/>
                </a:cubicBezTo>
                <a:lnTo>
                  <a:pt x="2641072" y="292893"/>
                </a:lnTo>
                <a:cubicBezTo>
                  <a:pt x="2630078" y="265845"/>
                  <a:pt x="2603660" y="248120"/>
                  <a:pt x="2574283" y="248082"/>
                </a:cubicBezTo>
                <a:cubicBezTo>
                  <a:pt x="2554708" y="247499"/>
                  <a:pt x="2535777" y="255060"/>
                  <a:pt x="2522060" y="268938"/>
                </a:cubicBezTo>
                <a:cubicBezTo>
                  <a:pt x="2507580" y="284598"/>
                  <a:pt x="2500103" y="305412"/>
                  <a:pt x="2501332" y="326636"/>
                </a:cubicBezTo>
                <a:cubicBezTo>
                  <a:pt x="2500070" y="348142"/>
                  <a:pt x="2507535" y="369254"/>
                  <a:pt x="2522060" y="385257"/>
                </a:cubicBezTo>
                <a:cubicBezTo>
                  <a:pt x="2535679" y="399316"/>
                  <a:pt x="2554646" y="407009"/>
                  <a:pt x="2574283" y="406438"/>
                </a:cubicBezTo>
                <a:cubicBezTo>
                  <a:pt x="2603659" y="406401"/>
                  <a:pt x="2630077" y="388677"/>
                  <a:pt x="2641072" y="361629"/>
                </a:cubicBezTo>
                <a:lnTo>
                  <a:pt x="2731934" y="407662"/>
                </a:lnTo>
                <a:cubicBezTo>
                  <a:pt x="2720625" y="436041"/>
                  <a:pt x="2699916" y="459747"/>
                  <a:pt x="2673221" y="474876"/>
                </a:cubicBezTo>
                <a:cubicBezTo>
                  <a:pt x="2643266" y="491646"/>
                  <a:pt x="2609289" y="500028"/>
                  <a:pt x="2574913" y="499129"/>
                </a:cubicBezTo>
                <a:cubicBezTo>
                  <a:pt x="2540434" y="499721"/>
                  <a:pt x="2506311" y="492143"/>
                  <a:pt x="2475371" y="477025"/>
                </a:cubicBezTo>
                <a:lnTo>
                  <a:pt x="2475371" y="477025"/>
                </a:lnTo>
                <a:cubicBezTo>
                  <a:pt x="2391978" y="436588"/>
                  <a:pt x="2357389" y="336683"/>
                  <a:pt x="2398115" y="253881"/>
                </a:cubicBezTo>
                <a:cubicBezTo>
                  <a:pt x="2414543" y="220481"/>
                  <a:pt x="2441733" y="193484"/>
                  <a:pt x="2475371" y="177173"/>
                </a:cubicBezTo>
                <a:cubicBezTo>
                  <a:pt x="2506374" y="162266"/>
                  <a:pt x="2540471" y="154805"/>
                  <a:pt x="2574912" y="155393"/>
                </a:cubicBezTo>
                <a:close/>
                <a:moveTo>
                  <a:pt x="2160246" y="155393"/>
                </a:moveTo>
                <a:cubicBezTo>
                  <a:pt x="2193577" y="155393"/>
                  <a:pt x="2226909" y="162653"/>
                  <a:pt x="2257774" y="177173"/>
                </a:cubicBezTo>
                <a:cubicBezTo>
                  <a:pt x="2285547" y="190734"/>
                  <a:pt x="2308905" y="211797"/>
                  <a:pt x="2325166" y="237943"/>
                </a:cubicBezTo>
                <a:cubicBezTo>
                  <a:pt x="2374590" y="316971"/>
                  <a:pt x="2350135" y="420818"/>
                  <a:pt x="2270543" y="469892"/>
                </a:cubicBezTo>
                <a:cubicBezTo>
                  <a:pt x="2266392" y="472451"/>
                  <a:pt x="2262132" y="474831"/>
                  <a:pt x="2257774" y="477025"/>
                </a:cubicBezTo>
                <a:cubicBezTo>
                  <a:pt x="2196258" y="506499"/>
                  <a:pt x="2124560" y="506499"/>
                  <a:pt x="2063044" y="477025"/>
                </a:cubicBezTo>
                <a:lnTo>
                  <a:pt x="2063044" y="477025"/>
                </a:lnTo>
                <a:cubicBezTo>
                  <a:pt x="2005623" y="448810"/>
                  <a:pt x="1969746" y="390239"/>
                  <a:pt x="1970924" y="326637"/>
                </a:cubicBezTo>
                <a:cubicBezTo>
                  <a:pt x="1969939" y="263410"/>
                  <a:pt x="2005655" y="205254"/>
                  <a:pt x="2062717" y="177173"/>
                </a:cubicBezTo>
                <a:cubicBezTo>
                  <a:pt x="2093582" y="162653"/>
                  <a:pt x="2126914" y="155393"/>
                  <a:pt x="2160246" y="155393"/>
                </a:cubicBezTo>
                <a:close/>
                <a:moveTo>
                  <a:pt x="1021335" y="155392"/>
                </a:moveTo>
                <a:cubicBezTo>
                  <a:pt x="1066991" y="152257"/>
                  <a:pt x="1112243" y="165666"/>
                  <a:pt x="1148701" y="193133"/>
                </a:cubicBezTo>
                <a:cubicBezTo>
                  <a:pt x="1179992" y="223268"/>
                  <a:pt x="1196087" y="265709"/>
                  <a:pt x="1192584" y="308853"/>
                </a:cubicBezTo>
                <a:lnTo>
                  <a:pt x="1192584" y="493609"/>
                </a:lnTo>
                <a:lnTo>
                  <a:pt x="1083170" y="493609"/>
                </a:lnTo>
                <a:lnTo>
                  <a:pt x="1083170" y="450648"/>
                </a:lnTo>
                <a:cubicBezTo>
                  <a:pt x="1066265" y="482968"/>
                  <a:pt x="1033291" y="499128"/>
                  <a:pt x="984245" y="499128"/>
                </a:cubicBezTo>
                <a:cubicBezTo>
                  <a:pt x="961052" y="499698"/>
                  <a:pt x="938025" y="495089"/>
                  <a:pt x="916866" y="485641"/>
                </a:cubicBezTo>
                <a:cubicBezTo>
                  <a:pt x="899293" y="477831"/>
                  <a:pt x="884371" y="465140"/>
                  <a:pt x="873899" y="449099"/>
                </a:cubicBezTo>
                <a:cubicBezTo>
                  <a:pt x="864093" y="433350"/>
                  <a:pt x="859050" y="415135"/>
                  <a:pt x="859371" y="396622"/>
                </a:cubicBezTo>
                <a:cubicBezTo>
                  <a:pt x="858135" y="367593"/>
                  <a:pt x="871885" y="339941"/>
                  <a:pt x="895846" y="323264"/>
                </a:cubicBezTo>
                <a:cubicBezTo>
                  <a:pt x="929805" y="303412"/>
                  <a:pt x="969054" y="294315"/>
                  <a:pt x="1008355" y="297187"/>
                </a:cubicBezTo>
                <a:lnTo>
                  <a:pt x="1075131" y="297187"/>
                </a:lnTo>
                <a:cubicBezTo>
                  <a:pt x="1073055" y="261994"/>
                  <a:pt x="1049354" y="244393"/>
                  <a:pt x="1004028" y="244385"/>
                </a:cubicBezTo>
                <a:cubicBezTo>
                  <a:pt x="987451" y="244471"/>
                  <a:pt x="970983" y="247057"/>
                  <a:pt x="955188" y="252054"/>
                </a:cubicBezTo>
                <a:cubicBezTo>
                  <a:pt x="939997" y="256519"/>
                  <a:pt x="925752" y="263696"/>
                  <a:pt x="913154" y="273234"/>
                </a:cubicBezTo>
                <a:lnTo>
                  <a:pt x="873584" y="194057"/>
                </a:lnTo>
                <a:cubicBezTo>
                  <a:pt x="894364" y="180816"/>
                  <a:pt x="917252" y="171163"/>
                  <a:pt x="941277" y="165508"/>
                </a:cubicBezTo>
                <a:cubicBezTo>
                  <a:pt x="967431" y="158818"/>
                  <a:pt x="994328" y="155420"/>
                  <a:pt x="1021335" y="155392"/>
                </a:cubicBezTo>
                <a:close/>
                <a:moveTo>
                  <a:pt x="3358183" y="38150"/>
                </a:moveTo>
                <a:lnTo>
                  <a:pt x="3475660" y="38150"/>
                </a:lnTo>
                <a:lnTo>
                  <a:pt x="3475660" y="493610"/>
                </a:lnTo>
                <a:lnTo>
                  <a:pt x="3358183" y="493610"/>
                </a:lnTo>
                <a:close/>
                <a:moveTo>
                  <a:pt x="1266767" y="38150"/>
                </a:moveTo>
                <a:lnTo>
                  <a:pt x="1384231" y="38150"/>
                </a:lnTo>
                <a:lnTo>
                  <a:pt x="1384231" y="493610"/>
                </a:lnTo>
                <a:lnTo>
                  <a:pt x="1266767" y="493610"/>
                </a:lnTo>
                <a:close/>
                <a:moveTo>
                  <a:pt x="2835198" y="84"/>
                </a:moveTo>
                <a:cubicBezTo>
                  <a:pt x="2854003" y="-789"/>
                  <a:pt x="2872477" y="5219"/>
                  <a:pt x="2887119" y="16969"/>
                </a:cubicBezTo>
                <a:cubicBezTo>
                  <a:pt x="2900026" y="27628"/>
                  <a:pt x="2907310" y="43566"/>
                  <a:pt x="2906891" y="60230"/>
                </a:cubicBezTo>
                <a:cubicBezTo>
                  <a:pt x="2907345" y="77610"/>
                  <a:pt x="2900121" y="94318"/>
                  <a:pt x="2887119" y="105963"/>
                </a:cubicBezTo>
                <a:cubicBezTo>
                  <a:pt x="2872823" y="118442"/>
                  <a:pt x="2854212" y="124933"/>
                  <a:pt x="2835198" y="124071"/>
                </a:cubicBezTo>
                <a:cubicBezTo>
                  <a:pt x="2816231" y="124943"/>
                  <a:pt x="2797647" y="118580"/>
                  <a:pt x="2783251" y="106288"/>
                </a:cubicBezTo>
                <a:cubicBezTo>
                  <a:pt x="2758667" y="84233"/>
                  <a:pt x="2756745" y="46566"/>
                  <a:pt x="2778957" y="22157"/>
                </a:cubicBezTo>
                <a:cubicBezTo>
                  <a:pt x="2780315" y="20664"/>
                  <a:pt x="2781748" y="19241"/>
                  <a:pt x="2783251" y="17893"/>
                </a:cubicBezTo>
                <a:cubicBezTo>
                  <a:pt x="2797643" y="5592"/>
                  <a:pt x="2816228" y="-779"/>
                  <a:pt x="2835198" y="84"/>
                </a:cubicBezTo>
                <a:close/>
                <a:moveTo>
                  <a:pt x="1519003" y="84"/>
                </a:moveTo>
                <a:cubicBezTo>
                  <a:pt x="1537809" y="-794"/>
                  <a:pt x="1556285" y="5215"/>
                  <a:pt x="1570924" y="16969"/>
                </a:cubicBezTo>
                <a:cubicBezTo>
                  <a:pt x="1583839" y="27623"/>
                  <a:pt x="1591129" y="43563"/>
                  <a:pt x="1590709" y="60229"/>
                </a:cubicBezTo>
                <a:cubicBezTo>
                  <a:pt x="1591165" y="77613"/>
                  <a:pt x="1583936" y="94324"/>
                  <a:pt x="1570924" y="105964"/>
                </a:cubicBezTo>
                <a:cubicBezTo>
                  <a:pt x="1556631" y="118446"/>
                  <a:pt x="1538018" y="124938"/>
                  <a:pt x="1519003" y="124072"/>
                </a:cubicBezTo>
                <a:cubicBezTo>
                  <a:pt x="1500040" y="124943"/>
                  <a:pt x="1481460" y="118580"/>
                  <a:pt x="1467069" y="106288"/>
                </a:cubicBezTo>
                <a:cubicBezTo>
                  <a:pt x="1442485" y="84253"/>
                  <a:pt x="1440546" y="46603"/>
                  <a:pt x="1462738" y="22193"/>
                </a:cubicBezTo>
                <a:cubicBezTo>
                  <a:pt x="1464107" y="20688"/>
                  <a:pt x="1465553" y="19252"/>
                  <a:pt x="1467069" y="17893"/>
                </a:cubicBezTo>
                <a:cubicBezTo>
                  <a:pt x="1481457" y="5592"/>
                  <a:pt x="1500037" y="-779"/>
                  <a:pt x="1519003" y="84"/>
                </a:cubicBezTo>
                <a:close/>
              </a:path>
            </a:pathLst>
          </a:custGeom>
          <a:solidFill>
            <a:schemeClr val="tx1"/>
          </a:solidFill>
          <a:ln w="118527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400"/>
          </a:p>
        </p:txBody>
      </p:sp>
    </p:spTree>
    <p:extLst>
      <p:ext uri="{BB962C8B-B14F-4D97-AF65-F5344CB8AC3E}">
        <p14:creationId xmlns:p14="http://schemas.microsoft.com/office/powerpoint/2010/main" val="23735692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37338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196476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ody">
    <p:bg>
      <p:bgPr>
        <a:solidFill>
          <a:srgbClr val="0A85C4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0"/>
          <p:cNvSpPr/>
          <p:nvPr userDrawn="1"/>
        </p:nvSpPr>
        <p:spPr>
          <a:xfrm>
            <a:off x="0" y="82504"/>
            <a:ext cx="12192000" cy="677549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 dirty="0"/>
          </a:p>
        </p:txBody>
      </p:sp>
      <p:sp>
        <p:nvSpPr>
          <p:cNvPr id="8" name="Shape 10"/>
          <p:cNvSpPr/>
          <p:nvPr userDrawn="1"/>
        </p:nvSpPr>
        <p:spPr>
          <a:xfrm>
            <a:off x="0" y="6563360"/>
            <a:ext cx="12192000" cy="294640"/>
          </a:xfrm>
          <a:prstGeom prst="rect">
            <a:avLst/>
          </a:prstGeom>
          <a:solidFill>
            <a:srgbClr val="94A0A6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11373556" y="6563011"/>
            <a:ext cx="654653" cy="29498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defRPr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fr" smtClean="0"/>
              <a:pPr/>
              <a:t>‹N°›</a:t>
            </a:fld>
            <a:endParaRPr lang="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63013"/>
            <a:ext cx="883919" cy="249295"/>
          </a:xfrm>
          <a:prstGeom prst="rect">
            <a:avLst/>
          </a:prstGeom>
        </p:spPr>
      </p:pic>
      <p:cxnSp>
        <p:nvCxnSpPr>
          <p:cNvPr id="16" name="Shape 12"/>
          <p:cNvCxnSpPr/>
          <p:nvPr userDrawn="1"/>
        </p:nvCxnSpPr>
        <p:spPr>
          <a:xfrm>
            <a:off x="0" y="1472171"/>
            <a:ext cx="4128000" cy="0"/>
          </a:xfrm>
          <a:prstGeom prst="straightConnector1">
            <a:avLst/>
          </a:prstGeom>
          <a:noFill/>
          <a:ln w="3175" cap="flat" cmpd="sng">
            <a:solidFill>
              <a:srgbClr val="929DA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Espace réservé du contenu 2"/>
          <p:cNvSpPr>
            <a:spLocks noGrp="1"/>
          </p:cNvSpPr>
          <p:nvPr>
            <p:ph idx="1"/>
          </p:nvPr>
        </p:nvSpPr>
        <p:spPr>
          <a:xfrm>
            <a:off x="428212" y="1665175"/>
            <a:ext cx="11351277" cy="4449159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2400"/>
              </a:spcBef>
              <a:spcAft>
                <a:spcPts val="800"/>
              </a:spcAft>
              <a:buFontTx/>
              <a:buNone/>
              <a:defRPr sz="2667" b="1">
                <a:solidFill>
                  <a:srgbClr val="0A85C4"/>
                </a:solidFill>
                <a:latin typeface="Candara" panose="020E0502030303020204" pitchFamily="34" charset="0"/>
              </a:defRPr>
            </a:lvl1pPr>
            <a:lvl2pPr marL="357708" indent="-247644">
              <a:lnSpc>
                <a:spcPct val="100000"/>
              </a:lnSpc>
              <a:spcBef>
                <a:spcPts val="8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867">
                <a:latin typeface="Candara" panose="020E0502030303020204" pitchFamily="34" charset="0"/>
              </a:defRPr>
            </a:lvl2pPr>
            <a:lvl3pPr marL="596885" indent="-177796">
              <a:lnSpc>
                <a:spcPct val="100000"/>
              </a:lnSpc>
              <a:spcBef>
                <a:spcPts val="8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>
                <a:latin typeface="Candara" panose="020E0502030303020204" pitchFamily="34" charset="0"/>
              </a:defRPr>
            </a:lvl3pPr>
            <a:lvl4pPr marL="939777" indent="-228594">
              <a:lnSpc>
                <a:spcPct val="100000"/>
              </a:lnSpc>
              <a:spcBef>
                <a:spcPts val="8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467" i="1">
                <a:latin typeface="Candara" panose="020E0502030303020204" pitchFamily="34" charset="0"/>
              </a:defRPr>
            </a:lvl4pPr>
            <a:lvl5pPr marL="1185304" indent="-228594">
              <a:lnSpc>
                <a:spcPct val="100000"/>
              </a:lnSpc>
              <a:spcBef>
                <a:spcPts val="8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711182" algn="l"/>
              </a:tabLst>
              <a:defRPr sz="1333">
                <a:latin typeface="Candara" panose="020E0502030303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3" name="Titre 1"/>
          <p:cNvSpPr>
            <a:spLocks noGrp="1"/>
          </p:cNvSpPr>
          <p:nvPr>
            <p:ph type="title" hasCustomPrompt="1"/>
          </p:nvPr>
        </p:nvSpPr>
        <p:spPr>
          <a:xfrm>
            <a:off x="511259" y="641684"/>
            <a:ext cx="11249895" cy="671371"/>
          </a:xfrm>
          <a:noFill/>
        </p:spPr>
        <p:txBody>
          <a:bodyPr anchor="b" anchorCtr="0">
            <a:normAutofit/>
          </a:bodyPr>
          <a:lstStyle>
            <a:lvl1pPr>
              <a:defRPr sz="4267">
                <a:solidFill>
                  <a:schemeClr val="bg2"/>
                </a:solidFill>
                <a:latin typeface="Raleway" panose="020B0604020202020204" charset="0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1552135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117">
          <p15:clr>
            <a:srgbClr val="FBAE40"/>
          </p15:clr>
        </p15:guide>
        <p15:guide id="4" pos="181">
          <p15:clr>
            <a:srgbClr val="FBAE40"/>
          </p15:clr>
        </p15:guide>
        <p15:guide id="5" pos="5579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7571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_ros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C79342F-2C12-451C-B26C-0ED765B92DF0}"/>
              </a:ext>
            </a:extLst>
          </p:cNvPr>
          <p:cNvSpPr/>
          <p:nvPr userDrawn="1"/>
        </p:nvSpPr>
        <p:spPr>
          <a:xfrm>
            <a:off x="8109600" y="-1"/>
            <a:ext cx="4082401" cy="6858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23" name="Espace réservé pour une image  12">
            <a:extLst>
              <a:ext uri="{FF2B5EF4-FFF2-40B4-BE49-F238E27FC236}">
                <a16:creationId xmlns:a16="http://schemas.microsoft.com/office/drawing/2014/main" id="{A8AD257B-A9B5-4497-903C-18D3358F45E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727452" y="754064"/>
            <a:ext cx="6919913" cy="53498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91214D5C-6EA7-1244-9C42-42D5DC22E2F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73845" y="2126767"/>
            <a:ext cx="3793991" cy="1128595"/>
          </a:xfrm>
          <a:solidFill>
            <a:schemeClr val="bg1"/>
          </a:solidFill>
        </p:spPr>
        <p:txBody>
          <a:bodyPr lIns="360000" tIns="450000" rIns="360000" bIns="180000">
            <a:spAutoFit/>
          </a:bodyPr>
          <a:lstStyle>
            <a:lvl1pPr marL="341991" indent="-341991">
              <a:spcBef>
                <a:spcPts val="1800"/>
              </a:spcBef>
              <a:buClr>
                <a:schemeClr val="accent3"/>
              </a:buClr>
              <a:buFont typeface="+mj-lt"/>
              <a:buAutoNum type="arabicPeriod"/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B86FBEE-FDAD-204B-AFDC-A1A2C1477E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10560747" y="3121874"/>
            <a:ext cx="1717687" cy="819607"/>
          </a:xfrm>
          <a:ln w="28575">
            <a:solidFill>
              <a:schemeClr val="bg1"/>
            </a:solidFill>
          </a:ln>
        </p:spPr>
        <p:txBody>
          <a:bodyPr wrap="none" lIns="360000" tIns="180000" rIns="360000" bIns="144000" anchor="ctr" anchorCtr="0">
            <a:spAutoFit/>
          </a:bodyPr>
          <a:lstStyle>
            <a:lvl1pPr marL="0" indent="0" algn="ctr">
              <a:buNone/>
              <a:defRPr sz="3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9" name="Graphique 19">
            <a:extLst>
              <a:ext uri="{FF2B5EF4-FFF2-40B4-BE49-F238E27FC236}">
                <a16:creationId xmlns:a16="http://schemas.microsoft.com/office/drawing/2014/main" id="{89B38F2F-1BC3-614E-AA76-4FCA857E374D}"/>
              </a:ext>
            </a:extLst>
          </p:cNvPr>
          <p:cNvSpPr/>
          <p:nvPr userDrawn="1"/>
        </p:nvSpPr>
        <p:spPr>
          <a:xfrm rot="16200000">
            <a:off x="11905623" y="6561853"/>
            <a:ext cx="168784" cy="104083"/>
          </a:xfrm>
          <a:custGeom>
            <a:avLst/>
            <a:gdLst>
              <a:gd name="connsiteX0" fmla="*/ 149093 w 168784"/>
              <a:gd name="connsiteY0" fmla="*/ 0 h 104083"/>
              <a:gd name="connsiteX1" fmla="*/ 84392 w 168784"/>
              <a:gd name="connsiteY1" fmla="*/ 64701 h 104083"/>
              <a:gd name="connsiteX2" fmla="*/ 19691 w 168784"/>
              <a:gd name="connsiteY2" fmla="*/ 0 h 104083"/>
              <a:gd name="connsiteX3" fmla="*/ 0 w 168784"/>
              <a:gd name="connsiteY3" fmla="*/ 19691 h 104083"/>
              <a:gd name="connsiteX4" fmla="*/ 84392 w 168784"/>
              <a:gd name="connsiteY4" fmla="*/ 104083 h 104083"/>
              <a:gd name="connsiteX5" fmla="*/ 168784 w 168784"/>
              <a:gd name="connsiteY5" fmla="*/ 19691 h 10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784" h="104083">
                <a:moveTo>
                  <a:pt x="149093" y="0"/>
                </a:moveTo>
                <a:lnTo>
                  <a:pt x="84392" y="64701"/>
                </a:lnTo>
                <a:lnTo>
                  <a:pt x="19691" y="0"/>
                </a:lnTo>
                <a:lnTo>
                  <a:pt x="0" y="19691"/>
                </a:lnTo>
                <a:lnTo>
                  <a:pt x="84392" y="104083"/>
                </a:lnTo>
                <a:lnTo>
                  <a:pt x="168784" y="19691"/>
                </a:lnTo>
                <a:close/>
              </a:path>
            </a:pathLst>
          </a:custGeom>
          <a:solidFill>
            <a:schemeClr val="bg1"/>
          </a:solidFill>
          <a:ln w="529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40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D6C9662-4B24-ED47-96CB-4DED464085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24979" y="1714172"/>
            <a:ext cx="4435792" cy="553999"/>
          </a:xfrm>
        </p:spPr>
        <p:txBody>
          <a:bodyPr>
            <a:normAutofit/>
          </a:bodyPr>
          <a:lstStyle>
            <a:lvl1pPr marL="0" indent="0" algn="l" defTabSz="914377" rtl="0" eaLnBrk="1" latinLnBrk="0" hangingPunct="1">
              <a:buNone/>
              <a:defRPr lang="fr-FR" sz="3600" b="1" kern="1200" spc="-151" dirty="0">
                <a:solidFill>
                  <a:schemeClr val="tx1"/>
                </a:solidFill>
                <a:latin typeface="Montserrat" panose="02000505000000020004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Forme libre 35">
            <a:extLst>
              <a:ext uri="{FF2B5EF4-FFF2-40B4-BE49-F238E27FC236}">
                <a16:creationId xmlns:a16="http://schemas.microsoft.com/office/drawing/2014/main" id="{C790FEE6-3674-5445-8A2A-F782658A9A92}"/>
              </a:ext>
            </a:extLst>
          </p:cNvPr>
          <p:cNvSpPr>
            <a:spLocks noChangeAspect="1"/>
          </p:cNvSpPr>
          <p:nvPr userDrawn="1"/>
        </p:nvSpPr>
        <p:spPr>
          <a:xfrm>
            <a:off x="10647162" y="6516532"/>
            <a:ext cx="1031033" cy="181755"/>
          </a:xfrm>
          <a:custGeom>
            <a:avLst/>
            <a:gdLst>
              <a:gd name="connsiteX0" fmla="*/ 3115860 w 3475660"/>
              <a:gd name="connsiteY0" fmla="*/ 357959 h 612701"/>
              <a:gd name="connsiteX1" fmla="*/ 3064542 w 3475660"/>
              <a:gd name="connsiteY1" fmla="*/ 391703 h 612701"/>
              <a:gd name="connsiteX2" fmla="*/ 3076290 w 3475660"/>
              <a:gd name="connsiteY2" fmla="*/ 416256 h 612701"/>
              <a:gd name="connsiteX3" fmla="*/ 3108439 w 3475660"/>
              <a:gd name="connsiteY3" fmla="*/ 425473 h 612701"/>
              <a:gd name="connsiteX4" fmla="*/ 3144285 w 3475660"/>
              <a:gd name="connsiteY4" fmla="*/ 415656 h 612701"/>
              <a:gd name="connsiteX5" fmla="*/ 3166548 w 3475660"/>
              <a:gd name="connsiteY5" fmla="*/ 386807 h 612701"/>
              <a:gd name="connsiteX6" fmla="*/ 3166548 w 3475660"/>
              <a:gd name="connsiteY6" fmla="*/ 357959 h 612701"/>
              <a:gd name="connsiteX7" fmla="*/ 1024432 w 3475660"/>
              <a:gd name="connsiteY7" fmla="*/ 357958 h 612701"/>
              <a:gd name="connsiteX8" fmla="*/ 973127 w 3475660"/>
              <a:gd name="connsiteY8" fmla="*/ 391702 h 612701"/>
              <a:gd name="connsiteX9" fmla="*/ 984862 w 3475660"/>
              <a:gd name="connsiteY9" fmla="*/ 416256 h 612701"/>
              <a:gd name="connsiteX10" fmla="*/ 1017010 w 3475660"/>
              <a:gd name="connsiteY10" fmla="*/ 425472 h 612701"/>
              <a:gd name="connsiteX11" fmla="*/ 1052870 w 3475660"/>
              <a:gd name="connsiteY11" fmla="*/ 415655 h 612701"/>
              <a:gd name="connsiteX12" fmla="*/ 1052870 w 3475660"/>
              <a:gd name="connsiteY12" fmla="*/ 415655 h 612701"/>
              <a:gd name="connsiteX13" fmla="*/ 1075133 w 3475660"/>
              <a:gd name="connsiteY13" fmla="*/ 386806 h 612701"/>
              <a:gd name="connsiteX14" fmla="*/ 1075133 w 3475660"/>
              <a:gd name="connsiteY14" fmla="*/ 357958 h 612701"/>
              <a:gd name="connsiteX15" fmla="*/ 189955 w 3475660"/>
              <a:gd name="connsiteY15" fmla="*/ 248088 h 612701"/>
              <a:gd name="connsiteX16" fmla="*/ 139565 w 3475660"/>
              <a:gd name="connsiteY16" fmla="*/ 268208 h 612701"/>
              <a:gd name="connsiteX17" fmla="*/ 138526 w 3475660"/>
              <a:gd name="connsiteY17" fmla="*/ 269239 h 612701"/>
              <a:gd name="connsiteX18" fmla="*/ 118741 w 3475660"/>
              <a:gd name="connsiteY18" fmla="*/ 327262 h 612701"/>
              <a:gd name="connsiteX19" fmla="*/ 138526 w 3475660"/>
              <a:gd name="connsiteY19" fmla="*/ 385258 h 612701"/>
              <a:gd name="connsiteX20" fmla="*/ 238792 w 3475660"/>
              <a:gd name="connsiteY20" fmla="*/ 386374 h 612701"/>
              <a:gd name="connsiteX21" fmla="*/ 239915 w 3475660"/>
              <a:gd name="connsiteY21" fmla="*/ 385258 h 612701"/>
              <a:gd name="connsiteX22" fmla="*/ 259700 w 3475660"/>
              <a:gd name="connsiteY22" fmla="*/ 327262 h 612701"/>
              <a:gd name="connsiteX23" fmla="*/ 239915 w 3475660"/>
              <a:gd name="connsiteY23" fmla="*/ 269239 h 612701"/>
              <a:gd name="connsiteX24" fmla="*/ 189955 w 3475660"/>
              <a:gd name="connsiteY24" fmla="*/ 248088 h 612701"/>
              <a:gd name="connsiteX25" fmla="*/ 2160117 w 3475660"/>
              <a:gd name="connsiteY25" fmla="*/ 248083 h 612701"/>
              <a:gd name="connsiteX26" fmla="*/ 2109437 w 3475660"/>
              <a:gd name="connsiteY26" fmla="*/ 268909 h 612701"/>
              <a:gd name="connsiteX27" fmla="*/ 2109406 w 3475660"/>
              <a:gd name="connsiteY27" fmla="*/ 268939 h 612701"/>
              <a:gd name="connsiteX28" fmla="*/ 2089608 w 3475660"/>
              <a:gd name="connsiteY28" fmla="*/ 326637 h 612701"/>
              <a:gd name="connsiteX29" fmla="*/ 2109406 w 3475660"/>
              <a:gd name="connsiteY29" fmla="*/ 385258 h 612701"/>
              <a:gd name="connsiteX30" fmla="*/ 2209651 w 3475660"/>
              <a:gd name="connsiteY30" fmla="*/ 386383 h 612701"/>
              <a:gd name="connsiteX31" fmla="*/ 2210783 w 3475660"/>
              <a:gd name="connsiteY31" fmla="*/ 385258 h 612701"/>
              <a:gd name="connsiteX32" fmla="*/ 2230581 w 3475660"/>
              <a:gd name="connsiteY32" fmla="*/ 326637 h 612701"/>
              <a:gd name="connsiteX33" fmla="*/ 2210783 w 3475660"/>
              <a:gd name="connsiteY33" fmla="*/ 268939 h 612701"/>
              <a:gd name="connsiteX34" fmla="*/ 2160117 w 3475660"/>
              <a:gd name="connsiteY34" fmla="*/ 248083 h 612701"/>
              <a:gd name="connsiteX35" fmla="*/ 2776459 w 3475660"/>
              <a:gd name="connsiteY35" fmla="*/ 160913 h 612701"/>
              <a:gd name="connsiteX36" fmla="*/ 2893911 w 3475660"/>
              <a:gd name="connsiteY36" fmla="*/ 160913 h 612701"/>
              <a:gd name="connsiteX37" fmla="*/ 2893911 w 3475660"/>
              <a:gd name="connsiteY37" fmla="*/ 493610 h 612701"/>
              <a:gd name="connsiteX38" fmla="*/ 2776459 w 3475660"/>
              <a:gd name="connsiteY38" fmla="*/ 493610 h 612701"/>
              <a:gd name="connsiteX39" fmla="*/ 449487 w 3475660"/>
              <a:gd name="connsiteY39" fmla="*/ 160913 h 612701"/>
              <a:gd name="connsiteX40" fmla="*/ 566950 w 3475660"/>
              <a:gd name="connsiteY40" fmla="*/ 160913 h 612701"/>
              <a:gd name="connsiteX41" fmla="*/ 566950 w 3475660"/>
              <a:gd name="connsiteY41" fmla="*/ 327861 h 612701"/>
              <a:gd name="connsiteX42" fmla="*/ 581163 w 3475660"/>
              <a:gd name="connsiteY42" fmla="*/ 382511 h 612701"/>
              <a:gd name="connsiteX43" fmla="*/ 622594 w 3475660"/>
              <a:gd name="connsiteY43" fmla="*/ 399696 h 612701"/>
              <a:gd name="connsiteX44" fmla="*/ 668025 w 3475660"/>
              <a:gd name="connsiteY44" fmla="*/ 380364 h 612701"/>
              <a:gd name="connsiteX45" fmla="*/ 685647 w 3475660"/>
              <a:gd name="connsiteY45" fmla="*/ 321117 h 612701"/>
              <a:gd name="connsiteX46" fmla="*/ 685647 w 3475660"/>
              <a:gd name="connsiteY46" fmla="*/ 160913 h 612701"/>
              <a:gd name="connsiteX47" fmla="*/ 803111 w 3475660"/>
              <a:gd name="connsiteY47" fmla="*/ 160913 h 612701"/>
              <a:gd name="connsiteX48" fmla="*/ 803111 w 3475660"/>
              <a:gd name="connsiteY48" fmla="*/ 493610 h 612701"/>
              <a:gd name="connsiteX49" fmla="*/ 691207 w 3475660"/>
              <a:gd name="connsiteY49" fmla="*/ 493610 h 612701"/>
              <a:gd name="connsiteX50" fmla="*/ 691207 w 3475660"/>
              <a:gd name="connsiteY50" fmla="*/ 458018 h 612701"/>
              <a:gd name="connsiteX51" fmla="*/ 646694 w 3475660"/>
              <a:gd name="connsiteY51" fmla="*/ 488690 h 612701"/>
              <a:gd name="connsiteX52" fmla="*/ 591679 w 3475660"/>
              <a:gd name="connsiteY52" fmla="*/ 499130 h 612701"/>
              <a:gd name="connsiteX53" fmla="*/ 488126 w 3475660"/>
              <a:gd name="connsiteY53" fmla="*/ 461065 h 612701"/>
              <a:gd name="connsiteX54" fmla="*/ 449487 w 3475660"/>
              <a:gd name="connsiteY54" fmla="*/ 346894 h 612701"/>
              <a:gd name="connsiteX55" fmla="*/ 1460265 w 3475660"/>
              <a:gd name="connsiteY55" fmla="*/ 160913 h 612701"/>
              <a:gd name="connsiteX56" fmla="*/ 1577729 w 3475660"/>
              <a:gd name="connsiteY56" fmla="*/ 160913 h 612701"/>
              <a:gd name="connsiteX57" fmla="*/ 1577729 w 3475660"/>
              <a:gd name="connsiteY57" fmla="*/ 493610 h 612701"/>
              <a:gd name="connsiteX58" fmla="*/ 1460265 w 3475660"/>
              <a:gd name="connsiteY58" fmla="*/ 493610 h 612701"/>
              <a:gd name="connsiteX59" fmla="*/ 1797198 w 3475660"/>
              <a:gd name="connsiteY59" fmla="*/ 155395 h 612701"/>
              <a:gd name="connsiteX60" fmla="*/ 1869521 w 3475660"/>
              <a:gd name="connsiteY60" fmla="*/ 162763 h 612701"/>
              <a:gd name="connsiteX61" fmla="*/ 1929492 w 3475660"/>
              <a:gd name="connsiteY61" fmla="*/ 183619 h 612701"/>
              <a:gd name="connsiteX62" fmla="*/ 1894249 w 3475660"/>
              <a:gd name="connsiteY62" fmla="*/ 262797 h 612701"/>
              <a:gd name="connsiteX63" fmla="*/ 1797815 w 3475660"/>
              <a:gd name="connsiteY63" fmla="*/ 238243 h 612701"/>
              <a:gd name="connsiteX64" fmla="*/ 1757012 w 3475660"/>
              <a:gd name="connsiteY64" fmla="*/ 244689 h 612701"/>
              <a:gd name="connsiteX65" fmla="*/ 1744019 w 3475660"/>
              <a:gd name="connsiteY65" fmla="*/ 261573 h 612701"/>
              <a:gd name="connsiteX66" fmla="*/ 1758244 w 3475660"/>
              <a:gd name="connsiteY66" fmla="*/ 277859 h 612701"/>
              <a:gd name="connsiteX67" fmla="*/ 1805235 w 3475660"/>
              <a:gd name="connsiteY67" fmla="*/ 287350 h 612701"/>
              <a:gd name="connsiteX68" fmla="*/ 1873848 w 3475660"/>
              <a:gd name="connsiteY68" fmla="*/ 301487 h 612701"/>
              <a:gd name="connsiteX69" fmla="*/ 1921153 w 3475660"/>
              <a:gd name="connsiteY69" fmla="*/ 330635 h 612701"/>
              <a:gd name="connsiteX70" fmla="*/ 1941240 w 3475660"/>
              <a:gd name="connsiteY70" fmla="*/ 389881 h 612701"/>
              <a:gd name="connsiteX71" fmla="*/ 1922071 w 3475660"/>
              <a:gd name="connsiteY71" fmla="*/ 446030 h 612701"/>
              <a:gd name="connsiteX72" fmla="*/ 1865509 w 3475660"/>
              <a:gd name="connsiteY72" fmla="*/ 485019 h 612701"/>
              <a:gd name="connsiteX73" fmla="*/ 1775552 w 3475660"/>
              <a:gd name="connsiteY73" fmla="*/ 499131 h 612701"/>
              <a:gd name="connsiteX74" fmla="*/ 1692716 w 3475660"/>
              <a:gd name="connsiteY74" fmla="*/ 489614 h 612701"/>
              <a:gd name="connsiteX75" fmla="*/ 1692716 w 3475660"/>
              <a:gd name="connsiteY75" fmla="*/ 489614 h 612701"/>
              <a:gd name="connsiteX76" fmla="*/ 1627185 w 3475660"/>
              <a:gd name="connsiteY76" fmla="*/ 464762 h 612701"/>
              <a:gd name="connsiteX77" fmla="*/ 1662416 w 3475660"/>
              <a:gd name="connsiteY77" fmla="*/ 384960 h 612701"/>
              <a:gd name="connsiteX78" fmla="*/ 1716827 w 3475660"/>
              <a:gd name="connsiteY78" fmla="*/ 407365 h 612701"/>
              <a:gd name="connsiteX79" fmla="*/ 1779264 w 3475660"/>
              <a:gd name="connsiteY79" fmla="*/ 415657 h 612701"/>
              <a:gd name="connsiteX80" fmla="*/ 1819765 w 3475660"/>
              <a:gd name="connsiteY80" fmla="*/ 409813 h 612701"/>
              <a:gd name="connsiteX81" fmla="*/ 1831814 w 3475660"/>
              <a:gd name="connsiteY81" fmla="*/ 392953 h 612701"/>
              <a:gd name="connsiteX82" fmla="*/ 1817286 w 3475660"/>
              <a:gd name="connsiteY82" fmla="*/ 377292 h 612701"/>
              <a:gd name="connsiteX83" fmla="*/ 1771226 w 3475660"/>
              <a:gd name="connsiteY83" fmla="*/ 368375 h 612701"/>
              <a:gd name="connsiteX84" fmla="*/ 1702915 w 3475660"/>
              <a:gd name="connsiteY84" fmla="*/ 355487 h 612701"/>
              <a:gd name="connsiteX85" fmla="*/ 1654377 w 3475660"/>
              <a:gd name="connsiteY85" fmla="*/ 326039 h 612701"/>
              <a:gd name="connsiteX86" fmla="*/ 1633976 w 3475660"/>
              <a:gd name="connsiteY86" fmla="*/ 265869 h 612701"/>
              <a:gd name="connsiteX87" fmla="*/ 1653145 w 3475660"/>
              <a:gd name="connsiteY87" fmla="*/ 209096 h 612701"/>
              <a:gd name="connsiteX88" fmla="*/ 1709091 w 3475660"/>
              <a:gd name="connsiteY88" fmla="*/ 169807 h 612701"/>
              <a:gd name="connsiteX89" fmla="*/ 1797198 w 3475660"/>
              <a:gd name="connsiteY89" fmla="*/ 155395 h 612701"/>
              <a:gd name="connsiteX90" fmla="*/ 164498 w 3475660"/>
              <a:gd name="connsiteY90" fmla="*/ 155394 h 612701"/>
              <a:gd name="connsiteX91" fmla="*/ 263410 w 3475660"/>
              <a:gd name="connsiteY91" fmla="*/ 194059 h 612701"/>
              <a:gd name="connsiteX92" fmla="*/ 263410 w 3475660"/>
              <a:gd name="connsiteY92" fmla="*/ 160913 h 612701"/>
              <a:gd name="connsiteX93" fmla="*/ 375302 w 3475660"/>
              <a:gd name="connsiteY93" fmla="*/ 160913 h 612701"/>
              <a:gd name="connsiteX94" fmla="*/ 375302 w 3475660"/>
              <a:gd name="connsiteY94" fmla="*/ 612701 h 612701"/>
              <a:gd name="connsiteX95" fmla="*/ 257838 w 3475660"/>
              <a:gd name="connsiteY95" fmla="*/ 612701 h 612701"/>
              <a:gd name="connsiteX96" fmla="*/ 257838 w 3475660"/>
              <a:gd name="connsiteY96" fmla="*/ 464137 h 612701"/>
              <a:gd name="connsiteX97" fmla="*/ 164498 w 3475660"/>
              <a:gd name="connsiteY97" fmla="*/ 499129 h 612701"/>
              <a:gd name="connsiteX98" fmla="*/ 81347 w 3475660"/>
              <a:gd name="connsiteY98" fmla="*/ 477949 h 612701"/>
              <a:gd name="connsiteX99" fmla="*/ 21992 w 3475660"/>
              <a:gd name="connsiteY99" fmla="*/ 417803 h 612701"/>
              <a:gd name="connsiteX100" fmla="*/ 45 w 3475660"/>
              <a:gd name="connsiteY100" fmla="*/ 327262 h 612701"/>
              <a:gd name="connsiteX101" fmla="*/ 21992 w 3475660"/>
              <a:gd name="connsiteY101" fmla="*/ 236720 h 612701"/>
              <a:gd name="connsiteX102" fmla="*/ 81347 w 3475660"/>
              <a:gd name="connsiteY102" fmla="*/ 176550 h 612701"/>
              <a:gd name="connsiteX103" fmla="*/ 164498 w 3475660"/>
              <a:gd name="connsiteY103" fmla="*/ 155394 h 612701"/>
              <a:gd name="connsiteX104" fmla="*/ 3112765 w 3475660"/>
              <a:gd name="connsiteY104" fmla="*/ 155393 h 612701"/>
              <a:gd name="connsiteX105" fmla="*/ 3240129 w 3475660"/>
              <a:gd name="connsiteY105" fmla="*/ 193134 h 612701"/>
              <a:gd name="connsiteX106" fmla="*/ 3284000 w 3475660"/>
              <a:gd name="connsiteY106" fmla="*/ 308853 h 612701"/>
              <a:gd name="connsiteX107" fmla="*/ 3284000 w 3475660"/>
              <a:gd name="connsiteY107" fmla="*/ 493610 h 612701"/>
              <a:gd name="connsiteX108" fmla="*/ 3174598 w 3475660"/>
              <a:gd name="connsiteY108" fmla="*/ 493610 h 612701"/>
              <a:gd name="connsiteX109" fmla="*/ 3174598 w 3475660"/>
              <a:gd name="connsiteY109" fmla="*/ 450649 h 612701"/>
              <a:gd name="connsiteX110" fmla="*/ 3075661 w 3475660"/>
              <a:gd name="connsiteY110" fmla="*/ 499130 h 612701"/>
              <a:gd name="connsiteX111" fmla="*/ 3008294 w 3475660"/>
              <a:gd name="connsiteY111" fmla="*/ 485642 h 612701"/>
              <a:gd name="connsiteX112" fmla="*/ 2965327 w 3475660"/>
              <a:gd name="connsiteY112" fmla="*/ 449100 h 612701"/>
              <a:gd name="connsiteX113" fmla="*/ 2950787 w 3475660"/>
              <a:gd name="connsiteY113" fmla="*/ 396623 h 612701"/>
              <a:gd name="connsiteX114" fmla="*/ 2987262 w 3475660"/>
              <a:gd name="connsiteY114" fmla="*/ 323265 h 612701"/>
              <a:gd name="connsiteX115" fmla="*/ 3099783 w 3475660"/>
              <a:gd name="connsiteY115" fmla="*/ 297189 h 612701"/>
              <a:gd name="connsiteX116" fmla="*/ 3166547 w 3475660"/>
              <a:gd name="connsiteY116" fmla="*/ 297189 h 612701"/>
              <a:gd name="connsiteX117" fmla="*/ 3095457 w 3475660"/>
              <a:gd name="connsiteY117" fmla="*/ 244387 h 612701"/>
              <a:gd name="connsiteX118" fmla="*/ 3046605 w 3475660"/>
              <a:gd name="connsiteY118" fmla="*/ 252055 h 612701"/>
              <a:gd name="connsiteX119" fmla="*/ 3004570 w 3475660"/>
              <a:gd name="connsiteY119" fmla="*/ 273236 h 612701"/>
              <a:gd name="connsiteX120" fmla="*/ 2965000 w 3475660"/>
              <a:gd name="connsiteY120" fmla="*/ 194058 h 612701"/>
              <a:gd name="connsiteX121" fmla="*/ 3032694 w 3475660"/>
              <a:gd name="connsiteY121" fmla="*/ 165509 h 612701"/>
              <a:gd name="connsiteX122" fmla="*/ 3112765 w 3475660"/>
              <a:gd name="connsiteY122" fmla="*/ 155393 h 612701"/>
              <a:gd name="connsiteX123" fmla="*/ 2574912 w 3475660"/>
              <a:gd name="connsiteY123" fmla="*/ 155393 h 612701"/>
              <a:gd name="connsiteX124" fmla="*/ 2673221 w 3475660"/>
              <a:gd name="connsiteY124" fmla="*/ 179621 h 612701"/>
              <a:gd name="connsiteX125" fmla="*/ 2731934 w 3475660"/>
              <a:gd name="connsiteY125" fmla="*/ 246835 h 612701"/>
              <a:gd name="connsiteX126" fmla="*/ 2641072 w 3475660"/>
              <a:gd name="connsiteY126" fmla="*/ 292893 h 612701"/>
              <a:gd name="connsiteX127" fmla="*/ 2574283 w 3475660"/>
              <a:gd name="connsiteY127" fmla="*/ 248082 h 612701"/>
              <a:gd name="connsiteX128" fmla="*/ 2522060 w 3475660"/>
              <a:gd name="connsiteY128" fmla="*/ 268938 h 612701"/>
              <a:gd name="connsiteX129" fmla="*/ 2501332 w 3475660"/>
              <a:gd name="connsiteY129" fmla="*/ 326636 h 612701"/>
              <a:gd name="connsiteX130" fmla="*/ 2522060 w 3475660"/>
              <a:gd name="connsiteY130" fmla="*/ 385257 h 612701"/>
              <a:gd name="connsiteX131" fmla="*/ 2574283 w 3475660"/>
              <a:gd name="connsiteY131" fmla="*/ 406438 h 612701"/>
              <a:gd name="connsiteX132" fmla="*/ 2641072 w 3475660"/>
              <a:gd name="connsiteY132" fmla="*/ 361629 h 612701"/>
              <a:gd name="connsiteX133" fmla="*/ 2731934 w 3475660"/>
              <a:gd name="connsiteY133" fmla="*/ 407662 h 612701"/>
              <a:gd name="connsiteX134" fmla="*/ 2673221 w 3475660"/>
              <a:gd name="connsiteY134" fmla="*/ 474876 h 612701"/>
              <a:gd name="connsiteX135" fmla="*/ 2574913 w 3475660"/>
              <a:gd name="connsiteY135" fmla="*/ 499129 h 612701"/>
              <a:gd name="connsiteX136" fmla="*/ 2475371 w 3475660"/>
              <a:gd name="connsiteY136" fmla="*/ 477025 h 612701"/>
              <a:gd name="connsiteX137" fmla="*/ 2475371 w 3475660"/>
              <a:gd name="connsiteY137" fmla="*/ 477025 h 612701"/>
              <a:gd name="connsiteX138" fmla="*/ 2398115 w 3475660"/>
              <a:gd name="connsiteY138" fmla="*/ 253881 h 612701"/>
              <a:gd name="connsiteX139" fmla="*/ 2475371 w 3475660"/>
              <a:gd name="connsiteY139" fmla="*/ 177173 h 612701"/>
              <a:gd name="connsiteX140" fmla="*/ 2574912 w 3475660"/>
              <a:gd name="connsiteY140" fmla="*/ 155393 h 612701"/>
              <a:gd name="connsiteX141" fmla="*/ 2160246 w 3475660"/>
              <a:gd name="connsiteY141" fmla="*/ 155393 h 612701"/>
              <a:gd name="connsiteX142" fmla="*/ 2257774 w 3475660"/>
              <a:gd name="connsiteY142" fmla="*/ 177173 h 612701"/>
              <a:gd name="connsiteX143" fmla="*/ 2325166 w 3475660"/>
              <a:gd name="connsiteY143" fmla="*/ 237943 h 612701"/>
              <a:gd name="connsiteX144" fmla="*/ 2270543 w 3475660"/>
              <a:gd name="connsiteY144" fmla="*/ 469892 h 612701"/>
              <a:gd name="connsiteX145" fmla="*/ 2257774 w 3475660"/>
              <a:gd name="connsiteY145" fmla="*/ 477025 h 612701"/>
              <a:gd name="connsiteX146" fmla="*/ 2063044 w 3475660"/>
              <a:gd name="connsiteY146" fmla="*/ 477025 h 612701"/>
              <a:gd name="connsiteX147" fmla="*/ 2063044 w 3475660"/>
              <a:gd name="connsiteY147" fmla="*/ 477025 h 612701"/>
              <a:gd name="connsiteX148" fmla="*/ 1970924 w 3475660"/>
              <a:gd name="connsiteY148" fmla="*/ 326637 h 612701"/>
              <a:gd name="connsiteX149" fmla="*/ 2062717 w 3475660"/>
              <a:gd name="connsiteY149" fmla="*/ 177173 h 612701"/>
              <a:gd name="connsiteX150" fmla="*/ 2160246 w 3475660"/>
              <a:gd name="connsiteY150" fmla="*/ 155393 h 612701"/>
              <a:gd name="connsiteX151" fmla="*/ 1021335 w 3475660"/>
              <a:gd name="connsiteY151" fmla="*/ 155392 h 612701"/>
              <a:gd name="connsiteX152" fmla="*/ 1148701 w 3475660"/>
              <a:gd name="connsiteY152" fmla="*/ 193133 h 612701"/>
              <a:gd name="connsiteX153" fmla="*/ 1192584 w 3475660"/>
              <a:gd name="connsiteY153" fmla="*/ 308853 h 612701"/>
              <a:gd name="connsiteX154" fmla="*/ 1192584 w 3475660"/>
              <a:gd name="connsiteY154" fmla="*/ 493609 h 612701"/>
              <a:gd name="connsiteX155" fmla="*/ 1083170 w 3475660"/>
              <a:gd name="connsiteY155" fmla="*/ 493609 h 612701"/>
              <a:gd name="connsiteX156" fmla="*/ 1083170 w 3475660"/>
              <a:gd name="connsiteY156" fmla="*/ 450648 h 612701"/>
              <a:gd name="connsiteX157" fmla="*/ 984245 w 3475660"/>
              <a:gd name="connsiteY157" fmla="*/ 499128 h 612701"/>
              <a:gd name="connsiteX158" fmla="*/ 916866 w 3475660"/>
              <a:gd name="connsiteY158" fmla="*/ 485641 h 612701"/>
              <a:gd name="connsiteX159" fmla="*/ 873899 w 3475660"/>
              <a:gd name="connsiteY159" fmla="*/ 449099 h 612701"/>
              <a:gd name="connsiteX160" fmla="*/ 859371 w 3475660"/>
              <a:gd name="connsiteY160" fmla="*/ 396622 h 612701"/>
              <a:gd name="connsiteX161" fmla="*/ 895846 w 3475660"/>
              <a:gd name="connsiteY161" fmla="*/ 323264 h 612701"/>
              <a:gd name="connsiteX162" fmla="*/ 1008355 w 3475660"/>
              <a:gd name="connsiteY162" fmla="*/ 297187 h 612701"/>
              <a:gd name="connsiteX163" fmla="*/ 1075131 w 3475660"/>
              <a:gd name="connsiteY163" fmla="*/ 297187 h 612701"/>
              <a:gd name="connsiteX164" fmla="*/ 1004028 w 3475660"/>
              <a:gd name="connsiteY164" fmla="*/ 244385 h 612701"/>
              <a:gd name="connsiteX165" fmla="*/ 955188 w 3475660"/>
              <a:gd name="connsiteY165" fmla="*/ 252054 h 612701"/>
              <a:gd name="connsiteX166" fmla="*/ 913154 w 3475660"/>
              <a:gd name="connsiteY166" fmla="*/ 273234 h 612701"/>
              <a:gd name="connsiteX167" fmla="*/ 873584 w 3475660"/>
              <a:gd name="connsiteY167" fmla="*/ 194057 h 612701"/>
              <a:gd name="connsiteX168" fmla="*/ 941277 w 3475660"/>
              <a:gd name="connsiteY168" fmla="*/ 165508 h 612701"/>
              <a:gd name="connsiteX169" fmla="*/ 1021335 w 3475660"/>
              <a:gd name="connsiteY169" fmla="*/ 155392 h 612701"/>
              <a:gd name="connsiteX170" fmla="*/ 3358183 w 3475660"/>
              <a:gd name="connsiteY170" fmla="*/ 38150 h 612701"/>
              <a:gd name="connsiteX171" fmla="*/ 3475660 w 3475660"/>
              <a:gd name="connsiteY171" fmla="*/ 38150 h 612701"/>
              <a:gd name="connsiteX172" fmla="*/ 3475660 w 3475660"/>
              <a:gd name="connsiteY172" fmla="*/ 493610 h 612701"/>
              <a:gd name="connsiteX173" fmla="*/ 3358183 w 3475660"/>
              <a:gd name="connsiteY173" fmla="*/ 493610 h 612701"/>
              <a:gd name="connsiteX174" fmla="*/ 1266767 w 3475660"/>
              <a:gd name="connsiteY174" fmla="*/ 38150 h 612701"/>
              <a:gd name="connsiteX175" fmla="*/ 1384231 w 3475660"/>
              <a:gd name="connsiteY175" fmla="*/ 38150 h 612701"/>
              <a:gd name="connsiteX176" fmla="*/ 1384231 w 3475660"/>
              <a:gd name="connsiteY176" fmla="*/ 493610 h 612701"/>
              <a:gd name="connsiteX177" fmla="*/ 1266767 w 3475660"/>
              <a:gd name="connsiteY177" fmla="*/ 493610 h 612701"/>
              <a:gd name="connsiteX178" fmla="*/ 2835198 w 3475660"/>
              <a:gd name="connsiteY178" fmla="*/ 84 h 612701"/>
              <a:gd name="connsiteX179" fmla="*/ 2887119 w 3475660"/>
              <a:gd name="connsiteY179" fmla="*/ 16969 h 612701"/>
              <a:gd name="connsiteX180" fmla="*/ 2906891 w 3475660"/>
              <a:gd name="connsiteY180" fmla="*/ 60230 h 612701"/>
              <a:gd name="connsiteX181" fmla="*/ 2887119 w 3475660"/>
              <a:gd name="connsiteY181" fmla="*/ 105963 h 612701"/>
              <a:gd name="connsiteX182" fmla="*/ 2835198 w 3475660"/>
              <a:gd name="connsiteY182" fmla="*/ 124071 h 612701"/>
              <a:gd name="connsiteX183" fmla="*/ 2783251 w 3475660"/>
              <a:gd name="connsiteY183" fmla="*/ 106288 h 612701"/>
              <a:gd name="connsiteX184" fmla="*/ 2778957 w 3475660"/>
              <a:gd name="connsiteY184" fmla="*/ 22157 h 612701"/>
              <a:gd name="connsiteX185" fmla="*/ 2783251 w 3475660"/>
              <a:gd name="connsiteY185" fmla="*/ 17893 h 612701"/>
              <a:gd name="connsiteX186" fmla="*/ 2835198 w 3475660"/>
              <a:gd name="connsiteY186" fmla="*/ 84 h 612701"/>
              <a:gd name="connsiteX187" fmla="*/ 1519003 w 3475660"/>
              <a:gd name="connsiteY187" fmla="*/ 84 h 612701"/>
              <a:gd name="connsiteX188" fmla="*/ 1570924 w 3475660"/>
              <a:gd name="connsiteY188" fmla="*/ 16969 h 612701"/>
              <a:gd name="connsiteX189" fmla="*/ 1590709 w 3475660"/>
              <a:gd name="connsiteY189" fmla="*/ 60229 h 612701"/>
              <a:gd name="connsiteX190" fmla="*/ 1570924 w 3475660"/>
              <a:gd name="connsiteY190" fmla="*/ 105964 h 612701"/>
              <a:gd name="connsiteX191" fmla="*/ 1519003 w 3475660"/>
              <a:gd name="connsiteY191" fmla="*/ 124072 h 612701"/>
              <a:gd name="connsiteX192" fmla="*/ 1467069 w 3475660"/>
              <a:gd name="connsiteY192" fmla="*/ 106288 h 612701"/>
              <a:gd name="connsiteX193" fmla="*/ 1462738 w 3475660"/>
              <a:gd name="connsiteY193" fmla="*/ 22193 h 612701"/>
              <a:gd name="connsiteX194" fmla="*/ 1467069 w 3475660"/>
              <a:gd name="connsiteY194" fmla="*/ 17893 h 612701"/>
              <a:gd name="connsiteX195" fmla="*/ 1519003 w 3475660"/>
              <a:gd name="connsiteY195" fmla="*/ 84 h 61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3475660" h="612701">
                <a:moveTo>
                  <a:pt x="3115860" y="357959"/>
                </a:moveTo>
                <a:cubicBezTo>
                  <a:pt x="3081648" y="357959"/>
                  <a:pt x="3064542" y="369207"/>
                  <a:pt x="3064542" y="391703"/>
                </a:cubicBezTo>
                <a:cubicBezTo>
                  <a:pt x="3064231" y="401292"/>
                  <a:pt x="3068607" y="410438"/>
                  <a:pt x="3076290" y="416256"/>
                </a:cubicBezTo>
                <a:cubicBezTo>
                  <a:pt x="3085640" y="422867"/>
                  <a:pt x="3096979" y="426118"/>
                  <a:pt x="3108439" y="425473"/>
                </a:cubicBezTo>
                <a:cubicBezTo>
                  <a:pt x="3121096" y="425737"/>
                  <a:pt x="3133554" y="422325"/>
                  <a:pt x="3144285" y="415656"/>
                </a:cubicBezTo>
                <a:cubicBezTo>
                  <a:pt x="3154808" y="408847"/>
                  <a:pt x="3162664" y="398666"/>
                  <a:pt x="3166548" y="386807"/>
                </a:cubicBezTo>
                <a:lnTo>
                  <a:pt x="3166548" y="357959"/>
                </a:lnTo>
                <a:close/>
                <a:moveTo>
                  <a:pt x="1024432" y="357958"/>
                </a:moveTo>
                <a:cubicBezTo>
                  <a:pt x="990220" y="357958"/>
                  <a:pt x="973118" y="369206"/>
                  <a:pt x="973127" y="391702"/>
                </a:cubicBezTo>
                <a:cubicBezTo>
                  <a:pt x="972811" y="401289"/>
                  <a:pt x="977183" y="410436"/>
                  <a:pt x="984862" y="416256"/>
                </a:cubicBezTo>
                <a:cubicBezTo>
                  <a:pt x="994212" y="422864"/>
                  <a:pt x="1005550" y="426114"/>
                  <a:pt x="1017010" y="425472"/>
                </a:cubicBezTo>
                <a:cubicBezTo>
                  <a:pt x="1029670" y="425734"/>
                  <a:pt x="1042133" y="422322"/>
                  <a:pt x="1052870" y="415655"/>
                </a:cubicBezTo>
                <a:lnTo>
                  <a:pt x="1052870" y="415655"/>
                </a:lnTo>
                <a:cubicBezTo>
                  <a:pt x="1063385" y="408839"/>
                  <a:pt x="1071240" y="398661"/>
                  <a:pt x="1075133" y="386806"/>
                </a:cubicBezTo>
                <a:lnTo>
                  <a:pt x="1075133" y="357958"/>
                </a:lnTo>
                <a:close/>
                <a:moveTo>
                  <a:pt x="189955" y="248088"/>
                </a:moveTo>
                <a:cubicBezTo>
                  <a:pt x="171795" y="247901"/>
                  <a:pt x="153564" y="254593"/>
                  <a:pt x="139565" y="268208"/>
                </a:cubicBezTo>
                <a:cubicBezTo>
                  <a:pt x="139215" y="268548"/>
                  <a:pt x="138868" y="268892"/>
                  <a:pt x="138526" y="269239"/>
                </a:cubicBezTo>
                <a:cubicBezTo>
                  <a:pt x="124631" y="285317"/>
                  <a:pt x="117541" y="306110"/>
                  <a:pt x="118741" y="327262"/>
                </a:cubicBezTo>
                <a:cubicBezTo>
                  <a:pt x="117537" y="348407"/>
                  <a:pt x="124628" y="369193"/>
                  <a:pt x="138526" y="385258"/>
                </a:cubicBezTo>
                <a:cubicBezTo>
                  <a:pt x="165903" y="413058"/>
                  <a:pt x="210794" y="413557"/>
                  <a:pt x="238792" y="386374"/>
                </a:cubicBezTo>
                <a:cubicBezTo>
                  <a:pt x="239170" y="386006"/>
                  <a:pt x="239544" y="385634"/>
                  <a:pt x="239915" y="385258"/>
                </a:cubicBezTo>
                <a:cubicBezTo>
                  <a:pt x="253807" y="369190"/>
                  <a:pt x="260898" y="348406"/>
                  <a:pt x="259700" y="327262"/>
                </a:cubicBezTo>
                <a:cubicBezTo>
                  <a:pt x="260893" y="306110"/>
                  <a:pt x="253803" y="285320"/>
                  <a:pt x="239915" y="269239"/>
                </a:cubicBezTo>
                <a:cubicBezTo>
                  <a:pt x="226203" y="255340"/>
                  <a:pt x="208114" y="248274"/>
                  <a:pt x="189955" y="248088"/>
                </a:cubicBezTo>
                <a:close/>
                <a:moveTo>
                  <a:pt x="2160117" y="248083"/>
                </a:moveTo>
                <a:cubicBezTo>
                  <a:pt x="2141777" y="248078"/>
                  <a:pt x="2123434" y="255019"/>
                  <a:pt x="2109437" y="268909"/>
                </a:cubicBezTo>
                <a:cubicBezTo>
                  <a:pt x="2109427" y="268919"/>
                  <a:pt x="2109416" y="268929"/>
                  <a:pt x="2109406" y="268939"/>
                </a:cubicBezTo>
                <a:cubicBezTo>
                  <a:pt x="2095470" y="284866"/>
                  <a:pt x="2088365" y="305575"/>
                  <a:pt x="2089608" y="326637"/>
                </a:cubicBezTo>
                <a:cubicBezTo>
                  <a:pt x="2088334" y="347983"/>
                  <a:pt x="2095429" y="368990"/>
                  <a:pt x="2109406" y="385258"/>
                </a:cubicBezTo>
                <a:cubicBezTo>
                  <a:pt x="2136776" y="413054"/>
                  <a:pt x="2181657" y="413558"/>
                  <a:pt x="2209651" y="386383"/>
                </a:cubicBezTo>
                <a:cubicBezTo>
                  <a:pt x="2210033" y="386012"/>
                  <a:pt x="2210410" y="385637"/>
                  <a:pt x="2210783" y="385258"/>
                </a:cubicBezTo>
                <a:cubicBezTo>
                  <a:pt x="2224750" y="368984"/>
                  <a:pt x="2231843" y="347981"/>
                  <a:pt x="2230581" y="326637"/>
                </a:cubicBezTo>
                <a:cubicBezTo>
                  <a:pt x="2231813" y="305577"/>
                  <a:pt x="2224709" y="284872"/>
                  <a:pt x="2210783" y="268939"/>
                </a:cubicBezTo>
                <a:cubicBezTo>
                  <a:pt x="2196795" y="255041"/>
                  <a:pt x="2178457" y="248089"/>
                  <a:pt x="2160117" y="248083"/>
                </a:cubicBezTo>
                <a:close/>
                <a:moveTo>
                  <a:pt x="2776459" y="160913"/>
                </a:moveTo>
                <a:lnTo>
                  <a:pt x="2893911" y="160913"/>
                </a:lnTo>
                <a:lnTo>
                  <a:pt x="2893911" y="493610"/>
                </a:lnTo>
                <a:lnTo>
                  <a:pt x="2776459" y="493610"/>
                </a:lnTo>
                <a:close/>
                <a:moveTo>
                  <a:pt x="449487" y="160913"/>
                </a:moveTo>
                <a:lnTo>
                  <a:pt x="566950" y="160913"/>
                </a:lnTo>
                <a:lnTo>
                  <a:pt x="566950" y="327861"/>
                </a:lnTo>
                <a:cubicBezTo>
                  <a:pt x="565336" y="347149"/>
                  <a:pt x="570346" y="366411"/>
                  <a:pt x="581163" y="382511"/>
                </a:cubicBezTo>
                <a:cubicBezTo>
                  <a:pt x="591507" y="394357"/>
                  <a:pt x="606837" y="400715"/>
                  <a:pt x="622594" y="399696"/>
                </a:cubicBezTo>
                <a:cubicBezTo>
                  <a:pt x="639871" y="400235"/>
                  <a:pt x="656504" y="393158"/>
                  <a:pt x="668025" y="380364"/>
                </a:cubicBezTo>
                <a:cubicBezTo>
                  <a:pt x="681077" y="363459"/>
                  <a:pt x="687356" y="342350"/>
                  <a:pt x="685647" y="321117"/>
                </a:cubicBezTo>
                <a:lnTo>
                  <a:pt x="685647" y="160913"/>
                </a:lnTo>
                <a:lnTo>
                  <a:pt x="803111" y="160913"/>
                </a:lnTo>
                <a:lnTo>
                  <a:pt x="803111" y="493610"/>
                </a:lnTo>
                <a:lnTo>
                  <a:pt x="691207" y="493610"/>
                </a:lnTo>
                <a:lnTo>
                  <a:pt x="691207" y="458018"/>
                </a:lnTo>
                <a:cubicBezTo>
                  <a:pt x="678911" y="471470"/>
                  <a:pt x="663688" y="481960"/>
                  <a:pt x="646694" y="488690"/>
                </a:cubicBezTo>
                <a:cubicBezTo>
                  <a:pt x="629214" y="495688"/>
                  <a:pt x="610526" y="499234"/>
                  <a:pt x="591679" y="499130"/>
                </a:cubicBezTo>
                <a:cubicBezTo>
                  <a:pt x="553374" y="501014"/>
                  <a:pt x="515961" y="487261"/>
                  <a:pt x="488126" y="461065"/>
                </a:cubicBezTo>
                <a:cubicBezTo>
                  <a:pt x="460196" y="429780"/>
                  <a:pt x="446252" y="388577"/>
                  <a:pt x="449487" y="346894"/>
                </a:cubicBezTo>
                <a:close/>
                <a:moveTo>
                  <a:pt x="1460265" y="160913"/>
                </a:moveTo>
                <a:lnTo>
                  <a:pt x="1577729" y="160913"/>
                </a:lnTo>
                <a:lnTo>
                  <a:pt x="1577729" y="493610"/>
                </a:lnTo>
                <a:lnTo>
                  <a:pt x="1460265" y="493610"/>
                </a:lnTo>
                <a:close/>
                <a:moveTo>
                  <a:pt x="1797198" y="155395"/>
                </a:moveTo>
                <a:cubicBezTo>
                  <a:pt x="1821496" y="155389"/>
                  <a:pt x="1845731" y="157858"/>
                  <a:pt x="1869521" y="162763"/>
                </a:cubicBezTo>
                <a:cubicBezTo>
                  <a:pt x="1890469" y="166623"/>
                  <a:pt x="1910696" y="173657"/>
                  <a:pt x="1929492" y="183619"/>
                </a:cubicBezTo>
                <a:lnTo>
                  <a:pt x="1894249" y="262797"/>
                </a:lnTo>
                <a:cubicBezTo>
                  <a:pt x="1864778" y="246484"/>
                  <a:pt x="1831556" y="238024"/>
                  <a:pt x="1797815" y="238243"/>
                </a:cubicBezTo>
                <a:cubicBezTo>
                  <a:pt x="1783904" y="237430"/>
                  <a:pt x="1769982" y="239629"/>
                  <a:pt x="1757012" y="244689"/>
                </a:cubicBezTo>
                <a:cubicBezTo>
                  <a:pt x="1749661" y="247218"/>
                  <a:pt x="1744544" y="253866"/>
                  <a:pt x="1744019" y="261573"/>
                </a:cubicBezTo>
                <a:cubicBezTo>
                  <a:pt x="1744019" y="269366"/>
                  <a:pt x="1748761" y="274794"/>
                  <a:pt x="1758244" y="277859"/>
                </a:cubicBezTo>
                <a:cubicBezTo>
                  <a:pt x="1773652" y="282165"/>
                  <a:pt x="1789358" y="285337"/>
                  <a:pt x="1805235" y="287350"/>
                </a:cubicBezTo>
                <a:cubicBezTo>
                  <a:pt x="1828401" y="290522"/>
                  <a:pt x="1851324" y="295245"/>
                  <a:pt x="1873848" y="301487"/>
                </a:cubicBezTo>
                <a:cubicBezTo>
                  <a:pt x="1891970" y="306800"/>
                  <a:pt x="1908313" y="316870"/>
                  <a:pt x="1921153" y="330635"/>
                </a:cubicBezTo>
                <a:cubicBezTo>
                  <a:pt x="1935368" y="347030"/>
                  <a:pt x="1942576" y="368288"/>
                  <a:pt x="1941240" y="389881"/>
                </a:cubicBezTo>
                <a:cubicBezTo>
                  <a:pt x="1941423" y="410210"/>
                  <a:pt x="1934666" y="430001"/>
                  <a:pt x="1922071" y="446030"/>
                </a:cubicBezTo>
                <a:cubicBezTo>
                  <a:pt x="1907271" y="464035"/>
                  <a:pt x="1887671" y="477545"/>
                  <a:pt x="1865509" y="485019"/>
                </a:cubicBezTo>
                <a:cubicBezTo>
                  <a:pt x="1836627" y="495076"/>
                  <a:pt x="1806149" y="499858"/>
                  <a:pt x="1775552" y="499131"/>
                </a:cubicBezTo>
                <a:cubicBezTo>
                  <a:pt x="1747662" y="499147"/>
                  <a:pt x="1719865" y="495953"/>
                  <a:pt x="1692716" y="489614"/>
                </a:cubicBezTo>
                <a:lnTo>
                  <a:pt x="1692716" y="489614"/>
                </a:lnTo>
                <a:cubicBezTo>
                  <a:pt x="1669667" y="484889"/>
                  <a:pt x="1647537" y="476497"/>
                  <a:pt x="1627185" y="464762"/>
                </a:cubicBezTo>
                <a:lnTo>
                  <a:pt x="1662416" y="384960"/>
                </a:lnTo>
                <a:cubicBezTo>
                  <a:pt x="1679332" y="395069"/>
                  <a:pt x="1697670" y="402621"/>
                  <a:pt x="1716827" y="407365"/>
                </a:cubicBezTo>
                <a:cubicBezTo>
                  <a:pt x="1737190" y="412803"/>
                  <a:pt x="1758178" y="415590"/>
                  <a:pt x="1779264" y="415657"/>
                </a:cubicBezTo>
                <a:cubicBezTo>
                  <a:pt x="1793026" y="416506"/>
                  <a:pt x="1806815" y="414516"/>
                  <a:pt x="1819765" y="409813"/>
                </a:cubicBezTo>
                <a:cubicBezTo>
                  <a:pt x="1826906" y="407208"/>
                  <a:pt x="1831695" y="400506"/>
                  <a:pt x="1831814" y="392953"/>
                </a:cubicBezTo>
                <a:cubicBezTo>
                  <a:pt x="1831814" y="385585"/>
                  <a:pt x="1826971" y="380365"/>
                  <a:pt x="1817286" y="377292"/>
                </a:cubicBezTo>
                <a:cubicBezTo>
                  <a:pt x="1802190" y="373134"/>
                  <a:pt x="1786789" y="370153"/>
                  <a:pt x="1771226" y="368375"/>
                </a:cubicBezTo>
                <a:cubicBezTo>
                  <a:pt x="1748154" y="365842"/>
                  <a:pt x="1725315" y="361533"/>
                  <a:pt x="1702915" y="355487"/>
                </a:cubicBezTo>
                <a:cubicBezTo>
                  <a:pt x="1684321" y="350279"/>
                  <a:pt x="1667529" y="340091"/>
                  <a:pt x="1654377" y="326039"/>
                </a:cubicBezTo>
                <a:cubicBezTo>
                  <a:pt x="1639943" y="309387"/>
                  <a:pt x="1632623" y="287799"/>
                  <a:pt x="1633976" y="265869"/>
                </a:cubicBezTo>
                <a:cubicBezTo>
                  <a:pt x="1633729" y="245339"/>
                  <a:pt x="1640485" y="225330"/>
                  <a:pt x="1653145" y="209096"/>
                </a:cubicBezTo>
                <a:cubicBezTo>
                  <a:pt x="1667812" y="191154"/>
                  <a:pt x="1687167" y="177562"/>
                  <a:pt x="1709091" y="169807"/>
                </a:cubicBezTo>
                <a:cubicBezTo>
                  <a:pt x="1737292" y="159568"/>
                  <a:pt x="1767179" y="154678"/>
                  <a:pt x="1797198" y="155395"/>
                </a:cubicBezTo>
                <a:close/>
                <a:moveTo>
                  <a:pt x="164498" y="155394"/>
                </a:moveTo>
                <a:cubicBezTo>
                  <a:pt x="201687" y="152594"/>
                  <a:pt x="238124" y="166838"/>
                  <a:pt x="263410" y="194059"/>
                </a:cubicBezTo>
                <a:lnTo>
                  <a:pt x="263410" y="160913"/>
                </a:lnTo>
                <a:lnTo>
                  <a:pt x="375302" y="160913"/>
                </a:lnTo>
                <a:lnTo>
                  <a:pt x="375302" y="612701"/>
                </a:lnTo>
                <a:lnTo>
                  <a:pt x="257838" y="612701"/>
                </a:lnTo>
                <a:lnTo>
                  <a:pt x="257838" y="464137"/>
                </a:lnTo>
                <a:cubicBezTo>
                  <a:pt x="233057" y="488303"/>
                  <a:pt x="199181" y="501003"/>
                  <a:pt x="164498" y="499129"/>
                </a:cubicBezTo>
                <a:cubicBezTo>
                  <a:pt x="135382" y="499494"/>
                  <a:pt x="106690" y="492186"/>
                  <a:pt x="81347" y="477949"/>
                </a:cubicBezTo>
                <a:cubicBezTo>
                  <a:pt x="56321" y="463761"/>
                  <a:pt x="35768" y="442935"/>
                  <a:pt x="21992" y="417803"/>
                </a:cubicBezTo>
                <a:cubicBezTo>
                  <a:pt x="6907" y="390017"/>
                  <a:pt x="-655" y="358820"/>
                  <a:pt x="45" y="327262"/>
                </a:cubicBezTo>
                <a:cubicBezTo>
                  <a:pt x="-652" y="295704"/>
                  <a:pt x="6910" y="264507"/>
                  <a:pt x="21992" y="236720"/>
                </a:cubicBezTo>
                <a:cubicBezTo>
                  <a:pt x="35782" y="211592"/>
                  <a:pt x="56330" y="190761"/>
                  <a:pt x="81347" y="176550"/>
                </a:cubicBezTo>
                <a:cubicBezTo>
                  <a:pt x="106696" y="162332"/>
                  <a:pt x="135386" y="155033"/>
                  <a:pt x="164498" y="155394"/>
                </a:cubicBezTo>
                <a:close/>
                <a:moveTo>
                  <a:pt x="3112765" y="155393"/>
                </a:moveTo>
                <a:cubicBezTo>
                  <a:pt x="3158420" y="152260"/>
                  <a:pt x="3203670" y="165669"/>
                  <a:pt x="3240129" y="193134"/>
                </a:cubicBezTo>
                <a:cubicBezTo>
                  <a:pt x="3271416" y="223271"/>
                  <a:pt x="3287507" y="265712"/>
                  <a:pt x="3284000" y="308853"/>
                </a:cubicBezTo>
                <a:lnTo>
                  <a:pt x="3284000" y="493610"/>
                </a:lnTo>
                <a:lnTo>
                  <a:pt x="3174598" y="493610"/>
                </a:lnTo>
                <a:lnTo>
                  <a:pt x="3174598" y="450649"/>
                </a:lnTo>
                <a:cubicBezTo>
                  <a:pt x="3157693" y="482970"/>
                  <a:pt x="3124714" y="499130"/>
                  <a:pt x="3075661" y="499130"/>
                </a:cubicBezTo>
                <a:cubicBezTo>
                  <a:pt x="3052471" y="499701"/>
                  <a:pt x="3029448" y="495092"/>
                  <a:pt x="3008294" y="485642"/>
                </a:cubicBezTo>
                <a:cubicBezTo>
                  <a:pt x="2990719" y="477836"/>
                  <a:pt x="2975796" y="465145"/>
                  <a:pt x="2965327" y="449100"/>
                </a:cubicBezTo>
                <a:cubicBezTo>
                  <a:pt x="2955511" y="433355"/>
                  <a:pt x="2950464" y="415138"/>
                  <a:pt x="2950787" y="396623"/>
                </a:cubicBezTo>
                <a:cubicBezTo>
                  <a:pt x="2949551" y="367595"/>
                  <a:pt x="2963300" y="339942"/>
                  <a:pt x="2987262" y="323265"/>
                </a:cubicBezTo>
                <a:cubicBezTo>
                  <a:pt x="3021226" y="303415"/>
                  <a:pt x="3060478" y="294319"/>
                  <a:pt x="3099783" y="297189"/>
                </a:cubicBezTo>
                <a:lnTo>
                  <a:pt x="3166547" y="297189"/>
                </a:lnTo>
                <a:cubicBezTo>
                  <a:pt x="3164484" y="261995"/>
                  <a:pt x="3140788" y="244395"/>
                  <a:pt x="3095457" y="244387"/>
                </a:cubicBezTo>
                <a:cubicBezTo>
                  <a:pt x="3078876" y="244473"/>
                  <a:pt x="3062404" y="247058"/>
                  <a:pt x="3046605" y="252055"/>
                </a:cubicBezTo>
                <a:cubicBezTo>
                  <a:pt x="3031415" y="256525"/>
                  <a:pt x="3017171" y="263703"/>
                  <a:pt x="3004570" y="273236"/>
                </a:cubicBezTo>
                <a:lnTo>
                  <a:pt x="2965000" y="194058"/>
                </a:lnTo>
                <a:cubicBezTo>
                  <a:pt x="2985782" y="180821"/>
                  <a:pt x="3008670" y="171169"/>
                  <a:pt x="3032694" y="165509"/>
                </a:cubicBezTo>
                <a:cubicBezTo>
                  <a:pt x="3058852" y="158820"/>
                  <a:pt x="3085753" y="155421"/>
                  <a:pt x="3112765" y="155393"/>
                </a:cubicBezTo>
                <a:close/>
                <a:moveTo>
                  <a:pt x="2574912" y="155393"/>
                </a:moveTo>
                <a:cubicBezTo>
                  <a:pt x="2609285" y="154497"/>
                  <a:pt x="2643259" y="162870"/>
                  <a:pt x="2673221" y="179621"/>
                </a:cubicBezTo>
                <a:cubicBezTo>
                  <a:pt x="2699905" y="194762"/>
                  <a:pt x="2720610" y="218465"/>
                  <a:pt x="2731934" y="246835"/>
                </a:cubicBezTo>
                <a:lnTo>
                  <a:pt x="2641072" y="292893"/>
                </a:lnTo>
                <a:cubicBezTo>
                  <a:pt x="2630078" y="265845"/>
                  <a:pt x="2603660" y="248120"/>
                  <a:pt x="2574283" y="248082"/>
                </a:cubicBezTo>
                <a:cubicBezTo>
                  <a:pt x="2554708" y="247499"/>
                  <a:pt x="2535777" y="255060"/>
                  <a:pt x="2522060" y="268938"/>
                </a:cubicBezTo>
                <a:cubicBezTo>
                  <a:pt x="2507580" y="284598"/>
                  <a:pt x="2500103" y="305412"/>
                  <a:pt x="2501332" y="326636"/>
                </a:cubicBezTo>
                <a:cubicBezTo>
                  <a:pt x="2500070" y="348142"/>
                  <a:pt x="2507535" y="369254"/>
                  <a:pt x="2522060" y="385257"/>
                </a:cubicBezTo>
                <a:cubicBezTo>
                  <a:pt x="2535679" y="399316"/>
                  <a:pt x="2554646" y="407009"/>
                  <a:pt x="2574283" y="406438"/>
                </a:cubicBezTo>
                <a:cubicBezTo>
                  <a:pt x="2603659" y="406401"/>
                  <a:pt x="2630077" y="388677"/>
                  <a:pt x="2641072" y="361629"/>
                </a:cubicBezTo>
                <a:lnTo>
                  <a:pt x="2731934" y="407662"/>
                </a:lnTo>
                <a:cubicBezTo>
                  <a:pt x="2720625" y="436041"/>
                  <a:pt x="2699916" y="459747"/>
                  <a:pt x="2673221" y="474876"/>
                </a:cubicBezTo>
                <a:cubicBezTo>
                  <a:pt x="2643266" y="491646"/>
                  <a:pt x="2609289" y="500028"/>
                  <a:pt x="2574913" y="499129"/>
                </a:cubicBezTo>
                <a:cubicBezTo>
                  <a:pt x="2540434" y="499721"/>
                  <a:pt x="2506311" y="492143"/>
                  <a:pt x="2475371" y="477025"/>
                </a:cubicBezTo>
                <a:lnTo>
                  <a:pt x="2475371" y="477025"/>
                </a:lnTo>
                <a:cubicBezTo>
                  <a:pt x="2391978" y="436588"/>
                  <a:pt x="2357389" y="336683"/>
                  <a:pt x="2398115" y="253881"/>
                </a:cubicBezTo>
                <a:cubicBezTo>
                  <a:pt x="2414543" y="220481"/>
                  <a:pt x="2441733" y="193484"/>
                  <a:pt x="2475371" y="177173"/>
                </a:cubicBezTo>
                <a:cubicBezTo>
                  <a:pt x="2506374" y="162266"/>
                  <a:pt x="2540471" y="154805"/>
                  <a:pt x="2574912" y="155393"/>
                </a:cubicBezTo>
                <a:close/>
                <a:moveTo>
                  <a:pt x="2160246" y="155393"/>
                </a:moveTo>
                <a:cubicBezTo>
                  <a:pt x="2193577" y="155393"/>
                  <a:pt x="2226909" y="162653"/>
                  <a:pt x="2257774" y="177173"/>
                </a:cubicBezTo>
                <a:cubicBezTo>
                  <a:pt x="2285547" y="190734"/>
                  <a:pt x="2308905" y="211797"/>
                  <a:pt x="2325166" y="237943"/>
                </a:cubicBezTo>
                <a:cubicBezTo>
                  <a:pt x="2374590" y="316971"/>
                  <a:pt x="2350135" y="420818"/>
                  <a:pt x="2270543" y="469892"/>
                </a:cubicBezTo>
                <a:cubicBezTo>
                  <a:pt x="2266392" y="472451"/>
                  <a:pt x="2262132" y="474831"/>
                  <a:pt x="2257774" y="477025"/>
                </a:cubicBezTo>
                <a:cubicBezTo>
                  <a:pt x="2196258" y="506499"/>
                  <a:pt x="2124560" y="506499"/>
                  <a:pt x="2063044" y="477025"/>
                </a:cubicBezTo>
                <a:lnTo>
                  <a:pt x="2063044" y="477025"/>
                </a:lnTo>
                <a:cubicBezTo>
                  <a:pt x="2005623" y="448810"/>
                  <a:pt x="1969746" y="390239"/>
                  <a:pt x="1970924" y="326637"/>
                </a:cubicBezTo>
                <a:cubicBezTo>
                  <a:pt x="1969939" y="263410"/>
                  <a:pt x="2005655" y="205254"/>
                  <a:pt x="2062717" y="177173"/>
                </a:cubicBezTo>
                <a:cubicBezTo>
                  <a:pt x="2093582" y="162653"/>
                  <a:pt x="2126914" y="155393"/>
                  <a:pt x="2160246" y="155393"/>
                </a:cubicBezTo>
                <a:close/>
                <a:moveTo>
                  <a:pt x="1021335" y="155392"/>
                </a:moveTo>
                <a:cubicBezTo>
                  <a:pt x="1066991" y="152257"/>
                  <a:pt x="1112243" y="165666"/>
                  <a:pt x="1148701" y="193133"/>
                </a:cubicBezTo>
                <a:cubicBezTo>
                  <a:pt x="1179992" y="223268"/>
                  <a:pt x="1196087" y="265709"/>
                  <a:pt x="1192584" y="308853"/>
                </a:cubicBezTo>
                <a:lnTo>
                  <a:pt x="1192584" y="493609"/>
                </a:lnTo>
                <a:lnTo>
                  <a:pt x="1083170" y="493609"/>
                </a:lnTo>
                <a:lnTo>
                  <a:pt x="1083170" y="450648"/>
                </a:lnTo>
                <a:cubicBezTo>
                  <a:pt x="1066265" y="482968"/>
                  <a:pt x="1033291" y="499128"/>
                  <a:pt x="984245" y="499128"/>
                </a:cubicBezTo>
                <a:cubicBezTo>
                  <a:pt x="961052" y="499698"/>
                  <a:pt x="938025" y="495089"/>
                  <a:pt x="916866" y="485641"/>
                </a:cubicBezTo>
                <a:cubicBezTo>
                  <a:pt x="899293" y="477831"/>
                  <a:pt x="884371" y="465140"/>
                  <a:pt x="873899" y="449099"/>
                </a:cubicBezTo>
                <a:cubicBezTo>
                  <a:pt x="864093" y="433350"/>
                  <a:pt x="859050" y="415135"/>
                  <a:pt x="859371" y="396622"/>
                </a:cubicBezTo>
                <a:cubicBezTo>
                  <a:pt x="858135" y="367593"/>
                  <a:pt x="871885" y="339941"/>
                  <a:pt x="895846" y="323264"/>
                </a:cubicBezTo>
                <a:cubicBezTo>
                  <a:pt x="929805" y="303412"/>
                  <a:pt x="969054" y="294315"/>
                  <a:pt x="1008355" y="297187"/>
                </a:cubicBezTo>
                <a:lnTo>
                  <a:pt x="1075131" y="297187"/>
                </a:lnTo>
                <a:cubicBezTo>
                  <a:pt x="1073055" y="261994"/>
                  <a:pt x="1049354" y="244393"/>
                  <a:pt x="1004028" y="244385"/>
                </a:cubicBezTo>
                <a:cubicBezTo>
                  <a:pt x="987451" y="244471"/>
                  <a:pt x="970983" y="247057"/>
                  <a:pt x="955188" y="252054"/>
                </a:cubicBezTo>
                <a:cubicBezTo>
                  <a:pt x="939997" y="256519"/>
                  <a:pt x="925752" y="263696"/>
                  <a:pt x="913154" y="273234"/>
                </a:cubicBezTo>
                <a:lnTo>
                  <a:pt x="873584" y="194057"/>
                </a:lnTo>
                <a:cubicBezTo>
                  <a:pt x="894364" y="180816"/>
                  <a:pt x="917252" y="171163"/>
                  <a:pt x="941277" y="165508"/>
                </a:cubicBezTo>
                <a:cubicBezTo>
                  <a:pt x="967431" y="158818"/>
                  <a:pt x="994328" y="155420"/>
                  <a:pt x="1021335" y="155392"/>
                </a:cubicBezTo>
                <a:close/>
                <a:moveTo>
                  <a:pt x="3358183" y="38150"/>
                </a:moveTo>
                <a:lnTo>
                  <a:pt x="3475660" y="38150"/>
                </a:lnTo>
                <a:lnTo>
                  <a:pt x="3475660" y="493610"/>
                </a:lnTo>
                <a:lnTo>
                  <a:pt x="3358183" y="493610"/>
                </a:lnTo>
                <a:close/>
                <a:moveTo>
                  <a:pt x="1266767" y="38150"/>
                </a:moveTo>
                <a:lnTo>
                  <a:pt x="1384231" y="38150"/>
                </a:lnTo>
                <a:lnTo>
                  <a:pt x="1384231" y="493610"/>
                </a:lnTo>
                <a:lnTo>
                  <a:pt x="1266767" y="493610"/>
                </a:lnTo>
                <a:close/>
                <a:moveTo>
                  <a:pt x="2835198" y="84"/>
                </a:moveTo>
                <a:cubicBezTo>
                  <a:pt x="2854003" y="-789"/>
                  <a:pt x="2872477" y="5219"/>
                  <a:pt x="2887119" y="16969"/>
                </a:cubicBezTo>
                <a:cubicBezTo>
                  <a:pt x="2900026" y="27628"/>
                  <a:pt x="2907310" y="43566"/>
                  <a:pt x="2906891" y="60230"/>
                </a:cubicBezTo>
                <a:cubicBezTo>
                  <a:pt x="2907345" y="77610"/>
                  <a:pt x="2900121" y="94318"/>
                  <a:pt x="2887119" y="105963"/>
                </a:cubicBezTo>
                <a:cubicBezTo>
                  <a:pt x="2872823" y="118442"/>
                  <a:pt x="2854212" y="124933"/>
                  <a:pt x="2835198" y="124071"/>
                </a:cubicBezTo>
                <a:cubicBezTo>
                  <a:pt x="2816231" y="124943"/>
                  <a:pt x="2797647" y="118580"/>
                  <a:pt x="2783251" y="106288"/>
                </a:cubicBezTo>
                <a:cubicBezTo>
                  <a:pt x="2758667" y="84233"/>
                  <a:pt x="2756745" y="46566"/>
                  <a:pt x="2778957" y="22157"/>
                </a:cubicBezTo>
                <a:cubicBezTo>
                  <a:pt x="2780315" y="20664"/>
                  <a:pt x="2781748" y="19241"/>
                  <a:pt x="2783251" y="17893"/>
                </a:cubicBezTo>
                <a:cubicBezTo>
                  <a:pt x="2797643" y="5592"/>
                  <a:pt x="2816228" y="-779"/>
                  <a:pt x="2835198" y="84"/>
                </a:cubicBezTo>
                <a:close/>
                <a:moveTo>
                  <a:pt x="1519003" y="84"/>
                </a:moveTo>
                <a:cubicBezTo>
                  <a:pt x="1537809" y="-794"/>
                  <a:pt x="1556285" y="5215"/>
                  <a:pt x="1570924" y="16969"/>
                </a:cubicBezTo>
                <a:cubicBezTo>
                  <a:pt x="1583839" y="27623"/>
                  <a:pt x="1591129" y="43563"/>
                  <a:pt x="1590709" y="60229"/>
                </a:cubicBezTo>
                <a:cubicBezTo>
                  <a:pt x="1591165" y="77613"/>
                  <a:pt x="1583936" y="94324"/>
                  <a:pt x="1570924" y="105964"/>
                </a:cubicBezTo>
                <a:cubicBezTo>
                  <a:pt x="1556631" y="118446"/>
                  <a:pt x="1538018" y="124938"/>
                  <a:pt x="1519003" y="124072"/>
                </a:cubicBezTo>
                <a:cubicBezTo>
                  <a:pt x="1500040" y="124943"/>
                  <a:pt x="1481460" y="118580"/>
                  <a:pt x="1467069" y="106288"/>
                </a:cubicBezTo>
                <a:cubicBezTo>
                  <a:pt x="1442485" y="84253"/>
                  <a:pt x="1440546" y="46603"/>
                  <a:pt x="1462738" y="22193"/>
                </a:cubicBezTo>
                <a:cubicBezTo>
                  <a:pt x="1464107" y="20688"/>
                  <a:pt x="1465553" y="19252"/>
                  <a:pt x="1467069" y="17893"/>
                </a:cubicBezTo>
                <a:cubicBezTo>
                  <a:pt x="1481457" y="5592"/>
                  <a:pt x="1500037" y="-779"/>
                  <a:pt x="1519003" y="84"/>
                </a:cubicBezTo>
                <a:close/>
              </a:path>
            </a:pathLst>
          </a:custGeom>
          <a:solidFill>
            <a:schemeClr val="bg1"/>
          </a:solidFill>
          <a:ln w="118527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400"/>
          </a:p>
        </p:txBody>
      </p:sp>
    </p:spTree>
    <p:extLst>
      <p:ext uri="{BB962C8B-B14F-4D97-AF65-F5344CB8AC3E}">
        <p14:creationId xmlns:p14="http://schemas.microsoft.com/office/powerpoint/2010/main" val="3839756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_ve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C79342F-2C12-451C-B26C-0ED765B92DF0}"/>
              </a:ext>
            </a:extLst>
          </p:cNvPr>
          <p:cNvSpPr/>
          <p:nvPr userDrawn="1"/>
        </p:nvSpPr>
        <p:spPr>
          <a:xfrm>
            <a:off x="8109600" y="-1"/>
            <a:ext cx="4082401" cy="68580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23" name="Espace réservé pour une image  12">
            <a:extLst>
              <a:ext uri="{FF2B5EF4-FFF2-40B4-BE49-F238E27FC236}">
                <a16:creationId xmlns:a16="http://schemas.microsoft.com/office/drawing/2014/main" id="{A8AD257B-A9B5-4497-903C-18D3358F45E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727452" y="754064"/>
            <a:ext cx="6919913" cy="53498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91214D5C-6EA7-1244-9C42-42D5DC22E2F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73845" y="2126767"/>
            <a:ext cx="3793991" cy="1128595"/>
          </a:xfrm>
          <a:solidFill>
            <a:schemeClr val="bg1"/>
          </a:solidFill>
        </p:spPr>
        <p:txBody>
          <a:bodyPr lIns="360000" tIns="450000" rIns="360000" bIns="180000">
            <a:spAutoFit/>
          </a:bodyPr>
          <a:lstStyle>
            <a:lvl1pPr marL="341991" indent="-341991">
              <a:spcBef>
                <a:spcPts val="1800"/>
              </a:spcBef>
              <a:buClr>
                <a:schemeClr val="accent5"/>
              </a:buClr>
              <a:buFont typeface="+mj-lt"/>
              <a:buAutoNum type="arabicPeriod"/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B86FBEE-FDAD-204B-AFDC-A1A2C1477E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10564754" y="3121874"/>
            <a:ext cx="1709672" cy="819607"/>
          </a:xfrm>
          <a:ln w="28575">
            <a:solidFill>
              <a:schemeClr val="bg1"/>
            </a:solidFill>
          </a:ln>
        </p:spPr>
        <p:txBody>
          <a:bodyPr wrap="none" lIns="360000" tIns="180000" rIns="360000" bIns="144000" anchor="ctr" anchorCtr="0">
            <a:spAutoFit/>
          </a:bodyPr>
          <a:lstStyle>
            <a:lvl1pPr marL="0" indent="0" algn="ctr">
              <a:buNone/>
              <a:defRPr sz="3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9" name="Graphique 19">
            <a:extLst>
              <a:ext uri="{FF2B5EF4-FFF2-40B4-BE49-F238E27FC236}">
                <a16:creationId xmlns:a16="http://schemas.microsoft.com/office/drawing/2014/main" id="{70264D6B-1FEB-4A40-BD2C-45579F029EB6}"/>
              </a:ext>
            </a:extLst>
          </p:cNvPr>
          <p:cNvSpPr/>
          <p:nvPr userDrawn="1"/>
        </p:nvSpPr>
        <p:spPr>
          <a:xfrm rot="16200000">
            <a:off x="11905623" y="6561853"/>
            <a:ext cx="168784" cy="104083"/>
          </a:xfrm>
          <a:custGeom>
            <a:avLst/>
            <a:gdLst>
              <a:gd name="connsiteX0" fmla="*/ 149093 w 168784"/>
              <a:gd name="connsiteY0" fmla="*/ 0 h 104083"/>
              <a:gd name="connsiteX1" fmla="*/ 84392 w 168784"/>
              <a:gd name="connsiteY1" fmla="*/ 64701 h 104083"/>
              <a:gd name="connsiteX2" fmla="*/ 19691 w 168784"/>
              <a:gd name="connsiteY2" fmla="*/ 0 h 104083"/>
              <a:gd name="connsiteX3" fmla="*/ 0 w 168784"/>
              <a:gd name="connsiteY3" fmla="*/ 19691 h 104083"/>
              <a:gd name="connsiteX4" fmla="*/ 84392 w 168784"/>
              <a:gd name="connsiteY4" fmla="*/ 104083 h 104083"/>
              <a:gd name="connsiteX5" fmla="*/ 168784 w 168784"/>
              <a:gd name="connsiteY5" fmla="*/ 19691 h 10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784" h="104083">
                <a:moveTo>
                  <a:pt x="149093" y="0"/>
                </a:moveTo>
                <a:lnTo>
                  <a:pt x="84392" y="64701"/>
                </a:lnTo>
                <a:lnTo>
                  <a:pt x="19691" y="0"/>
                </a:lnTo>
                <a:lnTo>
                  <a:pt x="0" y="19691"/>
                </a:lnTo>
                <a:lnTo>
                  <a:pt x="84392" y="104083"/>
                </a:lnTo>
                <a:lnTo>
                  <a:pt x="168784" y="19691"/>
                </a:lnTo>
                <a:close/>
              </a:path>
            </a:pathLst>
          </a:custGeom>
          <a:solidFill>
            <a:schemeClr val="bg1"/>
          </a:solidFill>
          <a:ln w="529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40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8B2D0D3-2152-BE4E-A2BC-869388ABF1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24979" y="1714172"/>
            <a:ext cx="4435792" cy="553999"/>
          </a:xfrm>
        </p:spPr>
        <p:txBody>
          <a:bodyPr>
            <a:normAutofit/>
          </a:bodyPr>
          <a:lstStyle>
            <a:lvl1pPr marL="0" indent="0" algn="l" defTabSz="914377" rtl="0" eaLnBrk="1" latinLnBrk="0" hangingPunct="1">
              <a:buNone/>
              <a:defRPr lang="fr-FR" sz="3600" b="1" kern="1200" spc="-151" dirty="0">
                <a:solidFill>
                  <a:schemeClr val="tx1"/>
                </a:solidFill>
                <a:latin typeface="Montserrat" panose="02000505000000020004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Forme libre 35">
            <a:extLst>
              <a:ext uri="{FF2B5EF4-FFF2-40B4-BE49-F238E27FC236}">
                <a16:creationId xmlns:a16="http://schemas.microsoft.com/office/drawing/2014/main" id="{02A7A893-CE8E-CE4C-9897-1513C4CBF4F8}"/>
              </a:ext>
            </a:extLst>
          </p:cNvPr>
          <p:cNvSpPr>
            <a:spLocks noChangeAspect="1"/>
          </p:cNvSpPr>
          <p:nvPr userDrawn="1"/>
        </p:nvSpPr>
        <p:spPr>
          <a:xfrm>
            <a:off x="10647162" y="6516532"/>
            <a:ext cx="1031033" cy="181755"/>
          </a:xfrm>
          <a:custGeom>
            <a:avLst/>
            <a:gdLst>
              <a:gd name="connsiteX0" fmla="*/ 3115860 w 3475660"/>
              <a:gd name="connsiteY0" fmla="*/ 357959 h 612701"/>
              <a:gd name="connsiteX1" fmla="*/ 3064542 w 3475660"/>
              <a:gd name="connsiteY1" fmla="*/ 391703 h 612701"/>
              <a:gd name="connsiteX2" fmla="*/ 3076290 w 3475660"/>
              <a:gd name="connsiteY2" fmla="*/ 416256 h 612701"/>
              <a:gd name="connsiteX3" fmla="*/ 3108439 w 3475660"/>
              <a:gd name="connsiteY3" fmla="*/ 425473 h 612701"/>
              <a:gd name="connsiteX4" fmla="*/ 3144285 w 3475660"/>
              <a:gd name="connsiteY4" fmla="*/ 415656 h 612701"/>
              <a:gd name="connsiteX5" fmla="*/ 3166548 w 3475660"/>
              <a:gd name="connsiteY5" fmla="*/ 386807 h 612701"/>
              <a:gd name="connsiteX6" fmla="*/ 3166548 w 3475660"/>
              <a:gd name="connsiteY6" fmla="*/ 357959 h 612701"/>
              <a:gd name="connsiteX7" fmla="*/ 1024432 w 3475660"/>
              <a:gd name="connsiteY7" fmla="*/ 357958 h 612701"/>
              <a:gd name="connsiteX8" fmla="*/ 973127 w 3475660"/>
              <a:gd name="connsiteY8" fmla="*/ 391702 h 612701"/>
              <a:gd name="connsiteX9" fmla="*/ 984862 w 3475660"/>
              <a:gd name="connsiteY9" fmla="*/ 416256 h 612701"/>
              <a:gd name="connsiteX10" fmla="*/ 1017010 w 3475660"/>
              <a:gd name="connsiteY10" fmla="*/ 425472 h 612701"/>
              <a:gd name="connsiteX11" fmla="*/ 1052870 w 3475660"/>
              <a:gd name="connsiteY11" fmla="*/ 415655 h 612701"/>
              <a:gd name="connsiteX12" fmla="*/ 1052870 w 3475660"/>
              <a:gd name="connsiteY12" fmla="*/ 415655 h 612701"/>
              <a:gd name="connsiteX13" fmla="*/ 1075133 w 3475660"/>
              <a:gd name="connsiteY13" fmla="*/ 386806 h 612701"/>
              <a:gd name="connsiteX14" fmla="*/ 1075133 w 3475660"/>
              <a:gd name="connsiteY14" fmla="*/ 357958 h 612701"/>
              <a:gd name="connsiteX15" fmla="*/ 189955 w 3475660"/>
              <a:gd name="connsiteY15" fmla="*/ 248088 h 612701"/>
              <a:gd name="connsiteX16" fmla="*/ 139565 w 3475660"/>
              <a:gd name="connsiteY16" fmla="*/ 268208 h 612701"/>
              <a:gd name="connsiteX17" fmla="*/ 138526 w 3475660"/>
              <a:gd name="connsiteY17" fmla="*/ 269239 h 612701"/>
              <a:gd name="connsiteX18" fmla="*/ 118741 w 3475660"/>
              <a:gd name="connsiteY18" fmla="*/ 327262 h 612701"/>
              <a:gd name="connsiteX19" fmla="*/ 138526 w 3475660"/>
              <a:gd name="connsiteY19" fmla="*/ 385258 h 612701"/>
              <a:gd name="connsiteX20" fmla="*/ 238792 w 3475660"/>
              <a:gd name="connsiteY20" fmla="*/ 386374 h 612701"/>
              <a:gd name="connsiteX21" fmla="*/ 239915 w 3475660"/>
              <a:gd name="connsiteY21" fmla="*/ 385258 h 612701"/>
              <a:gd name="connsiteX22" fmla="*/ 259700 w 3475660"/>
              <a:gd name="connsiteY22" fmla="*/ 327262 h 612701"/>
              <a:gd name="connsiteX23" fmla="*/ 239915 w 3475660"/>
              <a:gd name="connsiteY23" fmla="*/ 269239 h 612701"/>
              <a:gd name="connsiteX24" fmla="*/ 189955 w 3475660"/>
              <a:gd name="connsiteY24" fmla="*/ 248088 h 612701"/>
              <a:gd name="connsiteX25" fmla="*/ 2160117 w 3475660"/>
              <a:gd name="connsiteY25" fmla="*/ 248083 h 612701"/>
              <a:gd name="connsiteX26" fmla="*/ 2109437 w 3475660"/>
              <a:gd name="connsiteY26" fmla="*/ 268909 h 612701"/>
              <a:gd name="connsiteX27" fmla="*/ 2109406 w 3475660"/>
              <a:gd name="connsiteY27" fmla="*/ 268939 h 612701"/>
              <a:gd name="connsiteX28" fmla="*/ 2089608 w 3475660"/>
              <a:gd name="connsiteY28" fmla="*/ 326637 h 612701"/>
              <a:gd name="connsiteX29" fmla="*/ 2109406 w 3475660"/>
              <a:gd name="connsiteY29" fmla="*/ 385258 h 612701"/>
              <a:gd name="connsiteX30" fmla="*/ 2209651 w 3475660"/>
              <a:gd name="connsiteY30" fmla="*/ 386383 h 612701"/>
              <a:gd name="connsiteX31" fmla="*/ 2210783 w 3475660"/>
              <a:gd name="connsiteY31" fmla="*/ 385258 h 612701"/>
              <a:gd name="connsiteX32" fmla="*/ 2230581 w 3475660"/>
              <a:gd name="connsiteY32" fmla="*/ 326637 h 612701"/>
              <a:gd name="connsiteX33" fmla="*/ 2210783 w 3475660"/>
              <a:gd name="connsiteY33" fmla="*/ 268939 h 612701"/>
              <a:gd name="connsiteX34" fmla="*/ 2160117 w 3475660"/>
              <a:gd name="connsiteY34" fmla="*/ 248083 h 612701"/>
              <a:gd name="connsiteX35" fmla="*/ 2776459 w 3475660"/>
              <a:gd name="connsiteY35" fmla="*/ 160913 h 612701"/>
              <a:gd name="connsiteX36" fmla="*/ 2893911 w 3475660"/>
              <a:gd name="connsiteY36" fmla="*/ 160913 h 612701"/>
              <a:gd name="connsiteX37" fmla="*/ 2893911 w 3475660"/>
              <a:gd name="connsiteY37" fmla="*/ 493610 h 612701"/>
              <a:gd name="connsiteX38" fmla="*/ 2776459 w 3475660"/>
              <a:gd name="connsiteY38" fmla="*/ 493610 h 612701"/>
              <a:gd name="connsiteX39" fmla="*/ 449487 w 3475660"/>
              <a:gd name="connsiteY39" fmla="*/ 160913 h 612701"/>
              <a:gd name="connsiteX40" fmla="*/ 566950 w 3475660"/>
              <a:gd name="connsiteY40" fmla="*/ 160913 h 612701"/>
              <a:gd name="connsiteX41" fmla="*/ 566950 w 3475660"/>
              <a:gd name="connsiteY41" fmla="*/ 327861 h 612701"/>
              <a:gd name="connsiteX42" fmla="*/ 581163 w 3475660"/>
              <a:gd name="connsiteY42" fmla="*/ 382511 h 612701"/>
              <a:gd name="connsiteX43" fmla="*/ 622594 w 3475660"/>
              <a:gd name="connsiteY43" fmla="*/ 399696 h 612701"/>
              <a:gd name="connsiteX44" fmla="*/ 668025 w 3475660"/>
              <a:gd name="connsiteY44" fmla="*/ 380364 h 612701"/>
              <a:gd name="connsiteX45" fmla="*/ 685647 w 3475660"/>
              <a:gd name="connsiteY45" fmla="*/ 321117 h 612701"/>
              <a:gd name="connsiteX46" fmla="*/ 685647 w 3475660"/>
              <a:gd name="connsiteY46" fmla="*/ 160913 h 612701"/>
              <a:gd name="connsiteX47" fmla="*/ 803111 w 3475660"/>
              <a:gd name="connsiteY47" fmla="*/ 160913 h 612701"/>
              <a:gd name="connsiteX48" fmla="*/ 803111 w 3475660"/>
              <a:gd name="connsiteY48" fmla="*/ 493610 h 612701"/>
              <a:gd name="connsiteX49" fmla="*/ 691207 w 3475660"/>
              <a:gd name="connsiteY49" fmla="*/ 493610 h 612701"/>
              <a:gd name="connsiteX50" fmla="*/ 691207 w 3475660"/>
              <a:gd name="connsiteY50" fmla="*/ 458018 h 612701"/>
              <a:gd name="connsiteX51" fmla="*/ 646694 w 3475660"/>
              <a:gd name="connsiteY51" fmla="*/ 488690 h 612701"/>
              <a:gd name="connsiteX52" fmla="*/ 591679 w 3475660"/>
              <a:gd name="connsiteY52" fmla="*/ 499130 h 612701"/>
              <a:gd name="connsiteX53" fmla="*/ 488126 w 3475660"/>
              <a:gd name="connsiteY53" fmla="*/ 461065 h 612701"/>
              <a:gd name="connsiteX54" fmla="*/ 449487 w 3475660"/>
              <a:gd name="connsiteY54" fmla="*/ 346894 h 612701"/>
              <a:gd name="connsiteX55" fmla="*/ 1460265 w 3475660"/>
              <a:gd name="connsiteY55" fmla="*/ 160913 h 612701"/>
              <a:gd name="connsiteX56" fmla="*/ 1577729 w 3475660"/>
              <a:gd name="connsiteY56" fmla="*/ 160913 h 612701"/>
              <a:gd name="connsiteX57" fmla="*/ 1577729 w 3475660"/>
              <a:gd name="connsiteY57" fmla="*/ 493610 h 612701"/>
              <a:gd name="connsiteX58" fmla="*/ 1460265 w 3475660"/>
              <a:gd name="connsiteY58" fmla="*/ 493610 h 612701"/>
              <a:gd name="connsiteX59" fmla="*/ 1797198 w 3475660"/>
              <a:gd name="connsiteY59" fmla="*/ 155395 h 612701"/>
              <a:gd name="connsiteX60" fmla="*/ 1869521 w 3475660"/>
              <a:gd name="connsiteY60" fmla="*/ 162763 h 612701"/>
              <a:gd name="connsiteX61" fmla="*/ 1929492 w 3475660"/>
              <a:gd name="connsiteY61" fmla="*/ 183619 h 612701"/>
              <a:gd name="connsiteX62" fmla="*/ 1894249 w 3475660"/>
              <a:gd name="connsiteY62" fmla="*/ 262797 h 612701"/>
              <a:gd name="connsiteX63" fmla="*/ 1797815 w 3475660"/>
              <a:gd name="connsiteY63" fmla="*/ 238243 h 612701"/>
              <a:gd name="connsiteX64" fmla="*/ 1757012 w 3475660"/>
              <a:gd name="connsiteY64" fmla="*/ 244689 h 612701"/>
              <a:gd name="connsiteX65" fmla="*/ 1744019 w 3475660"/>
              <a:gd name="connsiteY65" fmla="*/ 261573 h 612701"/>
              <a:gd name="connsiteX66" fmla="*/ 1758244 w 3475660"/>
              <a:gd name="connsiteY66" fmla="*/ 277859 h 612701"/>
              <a:gd name="connsiteX67" fmla="*/ 1805235 w 3475660"/>
              <a:gd name="connsiteY67" fmla="*/ 287350 h 612701"/>
              <a:gd name="connsiteX68" fmla="*/ 1873848 w 3475660"/>
              <a:gd name="connsiteY68" fmla="*/ 301487 h 612701"/>
              <a:gd name="connsiteX69" fmla="*/ 1921153 w 3475660"/>
              <a:gd name="connsiteY69" fmla="*/ 330635 h 612701"/>
              <a:gd name="connsiteX70" fmla="*/ 1941240 w 3475660"/>
              <a:gd name="connsiteY70" fmla="*/ 389881 h 612701"/>
              <a:gd name="connsiteX71" fmla="*/ 1922071 w 3475660"/>
              <a:gd name="connsiteY71" fmla="*/ 446030 h 612701"/>
              <a:gd name="connsiteX72" fmla="*/ 1865509 w 3475660"/>
              <a:gd name="connsiteY72" fmla="*/ 485019 h 612701"/>
              <a:gd name="connsiteX73" fmla="*/ 1775552 w 3475660"/>
              <a:gd name="connsiteY73" fmla="*/ 499131 h 612701"/>
              <a:gd name="connsiteX74" fmla="*/ 1692716 w 3475660"/>
              <a:gd name="connsiteY74" fmla="*/ 489614 h 612701"/>
              <a:gd name="connsiteX75" fmla="*/ 1692716 w 3475660"/>
              <a:gd name="connsiteY75" fmla="*/ 489614 h 612701"/>
              <a:gd name="connsiteX76" fmla="*/ 1627185 w 3475660"/>
              <a:gd name="connsiteY76" fmla="*/ 464762 h 612701"/>
              <a:gd name="connsiteX77" fmla="*/ 1662416 w 3475660"/>
              <a:gd name="connsiteY77" fmla="*/ 384960 h 612701"/>
              <a:gd name="connsiteX78" fmla="*/ 1716827 w 3475660"/>
              <a:gd name="connsiteY78" fmla="*/ 407365 h 612701"/>
              <a:gd name="connsiteX79" fmla="*/ 1779264 w 3475660"/>
              <a:gd name="connsiteY79" fmla="*/ 415657 h 612701"/>
              <a:gd name="connsiteX80" fmla="*/ 1819765 w 3475660"/>
              <a:gd name="connsiteY80" fmla="*/ 409813 h 612701"/>
              <a:gd name="connsiteX81" fmla="*/ 1831814 w 3475660"/>
              <a:gd name="connsiteY81" fmla="*/ 392953 h 612701"/>
              <a:gd name="connsiteX82" fmla="*/ 1817286 w 3475660"/>
              <a:gd name="connsiteY82" fmla="*/ 377292 h 612701"/>
              <a:gd name="connsiteX83" fmla="*/ 1771226 w 3475660"/>
              <a:gd name="connsiteY83" fmla="*/ 368375 h 612701"/>
              <a:gd name="connsiteX84" fmla="*/ 1702915 w 3475660"/>
              <a:gd name="connsiteY84" fmla="*/ 355487 h 612701"/>
              <a:gd name="connsiteX85" fmla="*/ 1654377 w 3475660"/>
              <a:gd name="connsiteY85" fmla="*/ 326039 h 612701"/>
              <a:gd name="connsiteX86" fmla="*/ 1633976 w 3475660"/>
              <a:gd name="connsiteY86" fmla="*/ 265869 h 612701"/>
              <a:gd name="connsiteX87" fmla="*/ 1653145 w 3475660"/>
              <a:gd name="connsiteY87" fmla="*/ 209096 h 612701"/>
              <a:gd name="connsiteX88" fmla="*/ 1709091 w 3475660"/>
              <a:gd name="connsiteY88" fmla="*/ 169807 h 612701"/>
              <a:gd name="connsiteX89" fmla="*/ 1797198 w 3475660"/>
              <a:gd name="connsiteY89" fmla="*/ 155395 h 612701"/>
              <a:gd name="connsiteX90" fmla="*/ 164498 w 3475660"/>
              <a:gd name="connsiteY90" fmla="*/ 155394 h 612701"/>
              <a:gd name="connsiteX91" fmla="*/ 263410 w 3475660"/>
              <a:gd name="connsiteY91" fmla="*/ 194059 h 612701"/>
              <a:gd name="connsiteX92" fmla="*/ 263410 w 3475660"/>
              <a:gd name="connsiteY92" fmla="*/ 160913 h 612701"/>
              <a:gd name="connsiteX93" fmla="*/ 375302 w 3475660"/>
              <a:gd name="connsiteY93" fmla="*/ 160913 h 612701"/>
              <a:gd name="connsiteX94" fmla="*/ 375302 w 3475660"/>
              <a:gd name="connsiteY94" fmla="*/ 612701 h 612701"/>
              <a:gd name="connsiteX95" fmla="*/ 257838 w 3475660"/>
              <a:gd name="connsiteY95" fmla="*/ 612701 h 612701"/>
              <a:gd name="connsiteX96" fmla="*/ 257838 w 3475660"/>
              <a:gd name="connsiteY96" fmla="*/ 464137 h 612701"/>
              <a:gd name="connsiteX97" fmla="*/ 164498 w 3475660"/>
              <a:gd name="connsiteY97" fmla="*/ 499129 h 612701"/>
              <a:gd name="connsiteX98" fmla="*/ 81347 w 3475660"/>
              <a:gd name="connsiteY98" fmla="*/ 477949 h 612701"/>
              <a:gd name="connsiteX99" fmla="*/ 21992 w 3475660"/>
              <a:gd name="connsiteY99" fmla="*/ 417803 h 612701"/>
              <a:gd name="connsiteX100" fmla="*/ 45 w 3475660"/>
              <a:gd name="connsiteY100" fmla="*/ 327262 h 612701"/>
              <a:gd name="connsiteX101" fmla="*/ 21992 w 3475660"/>
              <a:gd name="connsiteY101" fmla="*/ 236720 h 612701"/>
              <a:gd name="connsiteX102" fmla="*/ 81347 w 3475660"/>
              <a:gd name="connsiteY102" fmla="*/ 176550 h 612701"/>
              <a:gd name="connsiteX103" fmla="*/ 164498 w 3475660"/>
              <a:gd name="connsiteY103" fmla="*/ 155394 h 612701"/>
              <a:gd name="connsiteX104" fmla="*/ 3112765 w 3475660"/>
              <a:gd name="connsiteY104" fmla="*/ 155393 h 612701"/>
              <a:gd name="connsiteX105" fmla="*/ 3240129 w 3475660"/>
              <a:gd name="connsiteY105" fmla="*/ 193134 h 612701"/>
              <a:gd name="connsiteX106" fmla="*/ 3284000 w 3475660"/>
              <a:gd name="connsiteY106" fmla="*/ 308853 h 612701"/>
              <a:gd name="connsiteX107" fmla="*/ 3284000 w 3475660"/>
              <a:gd name="connsiteY107" fmla="*/ 493610 h 612701"/>
              <a:gd name="connsiteX108" fmla="*/ 3174598 w 3475660"/>
              <a:gd name="connsiteY108" fmla="*/ 493610 h 612701"/>
              <a:gd name="connsiteX109" fmla="*/ 3174598 w 3475660"/>
              <a:gd name="connsiteY109" fmla="*/ 450649 h 612701"/>
              <a:gd name="connsiteX110" fmla="*/ 3075661 w 3475660"/>
              <a:gd name="connsiteY110" fmla="*/ 499130 h 612701"/>
              <a:gd name="connsiteX111" fmla="*/ 3008294 w 3475660"/>
              <a:gd name="connsiteY111" fmla="*/ 485642 h 612701"/>
              <a:gd name="connsiteX112" fmla="*/ 2965327 w 3475660"/>
              <a:gd name="connsiteY112" fmla="*/ 449100 h 612701"/>
              <a:gd name="connsiteX113" fmla="*/ 2950787 w 3475660"/>
              <a:gd name="connsiteY113" fmla="*/ 396623 h 612701"/>
              <a:gd name="connsiteX114" fmla="*/ 2987262 w 3475660"/>
              <a:gd name="connsiteY114" fmla="*/ 323265 h 612701"/>
              <a:gd name="connsiteX115" fmla="*/ 3099783 w 3475660"/>
              <a:gd name="connsiteY115" fmla="*/ 297189 h 612701"/>
              <a:gd name="connsiteX116" fmla="*/ 3166547 w 3475660"/>
              <a:gd name="connsiteY116" fmla="*/ 297189 h 612701"/>
              <a:gd name="connsiteX117" fmla="*/ 3095457 w 3475660"/>
              <a:gd name="connsiteY117" fmla="*/ 244387 h 612701"/>
              <a:gd name="connsiteX118" fmla="*/ 3046605 w 3475660"/>
              <a:gd name="connsiteY118" fmla="*/ 252055 h 612701"/>
              <a:gd name="connsiteX119" fmla="*/ 3004570 w 3475660"/>
              <a:gd name="connsiteY119" fmla="*/ 273236 h 612701"/>
              <a:gd name="connsiteX120" fmla="*/ 2965000 w 3475660"/>
              <a:gd name="connsiteY120" fmla="*/ 194058 h 612701"/>
              <a:gd name="connsiteX121" fmla="*/ 3032694 w 3475660"/>
              <a:gd name="connsiteY121" fmla="*/ 165509 h 612701"/>
              <a:gd name="connsiteX122" fmla="*/ 3112765 w 3475660"/>
              <a:gd name="connsiteY122" fmla="*/ 155393 h 612701"/>
              <a:gd name="connsiteX123" fmla="*/ 2574912 w 3475660"/>
              <a:gd name="connsiteY123" fmla="*/ 155393 h 612701"/>
              <a:gd name="connsiteX124" fmla="*/ 2673221 w 3475660"/>
              <a:gd name="connsiteY124" fmla="*/ 179621 h 612701"/>
              <a:gd name="connsiteX125" fmla="*/ 2731934 w 3475660"/>
              <a:gd name="connsiteY125" fmla="*/ 246835 h 612701"/>
              <a:gd name="connsiteX126" fmla="*/ 2641072 w 3475660"/>
              <a:gd name="connsiteY126" fmla="*/ 292893 h 612701"/>
              <a:gd name="connsiteX127" fmla="*/ 2574283 w 3475660"/>
              <a:gd name="connsiteY127" fmla="*/ 248082 h 612701"/>
              <a:gd name="connsiteX128" fmla="*/ 2522060 w 3475660"/>
              <a:gd name="connsiteY128" fmla="*/ 268938 h 612701"/>
              <a:gd name="connsiteX129" fmla="*/ 2501332 w 3475660"/>
              <a:gd name="connsiteY129" fmla="*/ 326636 h 612701"/>
              <a:gd name="connsiteX130" fmla="*/ 2522060 w 3475660"/>
              <a:gd name="connsiteY130" fmla="*/ 385257 h 612701"/>
              <a:gd name="connsiteX131" fmla="*/ 2574283 w 3475660"/>
              <a:gd name="connsiteY131" fmla="*/ 406438 h 612701"/>
              <a:gd name="connsiteX132" fmla="*/ 2641072 w 3475660"/>
              <a:gd name="connsiteY132" fmla="*/ 361629 h 612701"/>
              <a:gd name="connsiteX133" fmla="*/ 2731934 w 3475660"/>
              <a:gd name="connsiteY133" fmla="*/ 407662 h 612701"/>
              <a:gd name="connsiteX134" fmla="*/ 2673221 w 3475660"/>
              <a:gd name="connsiteY134" fmla="*/ 474876 h 612701"/>
              <a:gd name="connsiteX135" fmla="*/ 2574913 w 3475660"/>
              <a:gd name="connsiteY135" fmla="*/ 499129 h 612701"/>
              <a:gd name="connsiteX136" fmla="*/ 2475371 w 3475660"/>
              <a:gd name="connsiteY136" fmla="*/ 477025 h 612701"/>
              <a:gd name="connsiteX137" fmla="*/ 2475371 w 3475660"/>
              <a:gd name="connsiteY137" fmla="*/ 477025 h 612701"/>
              <a:gd name="connsiteX138" fmla="*/ 2398115 w 3475660"/>
              <a:gd name="connsiteY138" fmla="*/ 253881 h 612701"/>
              <a:gd name="connsiteX139" fmla="*/ 2475371 w 3475660"/>
              <a:gd name="connsiteY139" fmla="*/ 177173 h 612701"/>
              <a:gd name="connsiteX140" fmla="*/ 2574912 w 3475660"/>
              <a:gd name="connsiteY140" fmla="*/ 155393 h 612701"/>
              <a:gd name="connsiteX141" fmla="*/ 2160246 w 3475660"/>
              <a:gd name="connsiteY141" fmla="*/ 155393 h 612701"/>
              <a:gd name="connsiteX142" fmla="*/ 2257774 w 3475660"/>
              <a:gd name="connsiteY142" fmla="*/ 177173 h 612701"/>
              <a:gd name="connsiteX143" fmla="*/ 2325166 w 3475660"/>
              <a:gd name="connsiteY143" fmla="*/ 237943 h 612701"/>
              <a:gd name="connsiteX144" fmla="*/ 2270543 w 3475660"/>
              <a:gd name="connsiteY144" fmla="*/ 469892 h 612701"/>
              <a:gd name="connsiteX145" fmla="*/ 2257774 w 3475660"/>
              <a:gd name="connsiteY145" fmla="*/ 477025 h 612701"/>
              <a:gd name="connsiteX146" fmla="*/ 2063044 w 3475660"/>
              <a:gd name="connsiteY146" fmla="*/ 477025 h 612701"/>
              <a:gd name="connsiteX147" fmla="*/ 2063044 w 3475660"/>
              <a:gd name="connsiteY147" fmla="*/ 477025 h 612701"/>
              <a:gd name="connsiteX148" fmla="*/ 1970924 w 3475660"/>
              <a:gd name="connsiteY148" fmla="*/ 326637 h 612701"/>
              <a:gd name="connsiteX149" fmla="*/ 2062717 w 3475660"/>
              <a:gd name="connsiteY149" fmla="*/ 177173 h 612701"/>
              <a:gd name="connsiteX150" fmla="*/ 2160246 w 3475660"/>
              <a:gd name="connsiteY150" fmla="*/ 155393 h 612701"/>
              <a:gd name="connsiteX151" fmla="*/ 1021335 w 3475660"/>
              <a:gd name="connsiteY151" fmla="*/ 155392 h 612701"/>
              <a:gd name="connsiteX152" fmla="*/ 1148701 w 3475660"/>
              <a:gd name="connsiteY152" fmla="*/ 193133 h 612701"/>
              <a:gd name="connsiteX153" fmla="*/ 1192584 w 3475660"/>
              <a:gd name="connsiteY153" fmla="*/ 308853 h 612701"/>
              <a:gd name="connsiteX154" fmla="*/ 1192584 w 3475660"/>
              <a:gd name="connsiteY154" fmla="*/ 493609 h 612701"/>
              <a:gd name="connsiteX155" fmla="*/ 1083170 w 3475660"/>
              <a:gd name="connsiteY155" fmla="*/ 493609 h 612701"/>
              <a:gd name="connsiteX156" fmla="*/ 1083170 w 3475660"/>
              <a:gd name="connsiteY156" fmla="*/ 450648 h 612701"/>
              <a:gd name="connsiteX157" fmla="*/ 984245 w 3475660"/>
              <a:gd name="connsiteY157" fmla="*/ 499128 h 612701"/>
              <a:gd name="connsiteX158" fmla="*/ 916866 w 3475660"/>
              <a:gd name="connsiteY158" fmla="*/ 485641 h 612701"/>
              <a:gd name="connsiteX159" fmla="*/ 873899 w 3475660"/>
              <a:gd name="connsiteY159" fmla="*/ 449099 h 612701"/>
              <a:gd name="connsiteX160" fmla="*/ 859371 w 3475660"/>
              <a:gd name="connsiteY160" fmla="*/ 396622 h 612701"/>
              <a:gd name="connsiteX161" fmla="*/ 895846 w 3475660"/>
              <a:gd name="connsiteY161" fmla="*/ 323264 h 612701"/>
              <a:gd name="connsiteX162" fmla="*/ 1008355 w 3475660"/>
              <a:gd name="connsiteY162" fmla="*/ 297187 h 612701"/>
              <a:gd name="connsiteX163" fmla="*/ 1075131 w 3475660"/>
              <a:gd name="connsiteY163" fmla="*/ 297187 h 612701"/>
              <a:gd name="connsiteX164" fmla="*/ 1004028 w 3475660"/>
              <a:gd name="connsiteY164" fmla="*/ 244385 h 612701"/>
              <a:gd name="connsiteX165" fmla="*/ 955188 w 3475660"/>
              <a:gd name="connsiteY165" fmla="*/ 252054 h 612701"/>
              <a:gd name="connsiteX166" fmla="*/ 913154 w 3475660"/>
              <a:gd name="connsiteY166" fmla="*/ 273234 h 612701"/>
              <a:gd name="connsiteX167" fmla="*/ 873584 w 3475660"/>
              <a:gd name="connsiteY167" fmla="*/ 194057 h 612701"/>
              <a:gd name="connsiteX168" fmla="*/ 941277 w 3475660"/>
              <a:gd name="connsiteY168" fmla="*/ 165508 h 612701"/>
              <a:gd name="connsiteX169" fmla="*/ 1021335 w 3475660"/>
              <a:gd name="connsiteY169" fmla="*/ 155392 h 612701"/>
              <a:gd name="connsiteX170" fmla="*/ 3358183 w 3475660"/>
              <a:gd name="connsiteY170" fmla="*/ 38150 h 612701"/>
              <a:gd name="connsiteX171" fmla="*/ 3475660 w 3475660"/>
              <a:gd name="connsiteY171" fmla="*/ 38150 h 612701"/>
              <a:gd name="connsiteX172" fmla="*/ 3475660 w 3475660"/>
              <a:gd name="connsiteY172" fmla="*/ 493610 h 612701"/>
              <a:gd name="connsiteX173" fmla="*/ 3358183 w 3475660"/>
              <a:gd name="connsiteY173" fmla="*/ 493610 h 612701"/>
              <a:gd name="connsiteX174" fmla="*/ 1266767 w 3475660"/>
              <a:gd name="connsiteY174" fmla="*/ 38150 h 612701"/>
              <a:gd name="connsiteX175" fmla="*/ 1384231 w 3475660"/>
              <a:gd name="connsiteY175" fmla="*/ 38150 h 612701"/>
              <a:gd name="connsiteX176" fmla="*/ 1384231 w 3475660"/>
              <a:gd name="connsiteY176" fmla="*/ 493610 h 612701"/>
              <a:gd name="connsiteX177" fmla="*/ 1266767 w 3475660"/>
              <a:gd name="connsiteY177" fmla="*/ 493610 h 612701"/>
              <a:gd name="connsiteX178" fmla="*/ 2835198 w 3475660"/>
              <a:gd name="connsiteY178" fmla="*/ 84 h 612701"/>
              <a:gd name="connsiteX179" fmla="*/ 2887119 w 3475660"/>
              <a:gd name="connsiteY179" fmla="*/ 16969 h 612701"/>
              <a:gd name="connsiteX180" fmla="*/ 2906891 w 3475660"/>
              <a:gd name="connsiteY180" fmla="*/ 60230 h 612701"/>
              <a:gd name="connsiteX181" fmla="*/ 2887119 w 3475660"/>
              <a:gd name="connsiteY181" fmla="*/ 105963 h 612701"/>
              <a:gd name="connsiteX182" fmla="*/ 2835198 w 3475660"/>
              <a:gd name="connsiteY182" fmla="*/ 124071 h 612701"/>
              <a:gd name="connsiteX183" fmla="*/ 2783251 w 3475660"/>
              <a:gd name="connsiteY183" fmla="*/ 106288 h 612701"/>
              <a:gd name="connsiteX184" fmla="*/ 2778957 w 3475660"/>
              <a:gd name="connsiteY184" fmla="*/ 22157 h 612701"/>
              <a:gd name="connsiteX185" fmla="*/ 2783251 w 3475660"/>
              <a:gd name="connsiteY185" fmla="*/ 17893 h 612701"/>
              <a:gd name="connsiteX186" fmla="*/ 2835198 w 3475660"/>
              <a:gd name="connsiteY186" fmla="*/ 84 h 612701"/>
              <a:gd name="connsiteX187" fmla="*/ 1519003 w 3475660"/>
              <a:gd name="connsiteY187" fmla="*/ 84 h 612701"/>
              <a:gd name="connsiteX188" fmla="*/ 1570924 w 3475660"/>
              <a:gd name="connsiteY188" fmla="*/ 16969 h 612701"/>
              <a:gd name="connsiteX189" fmla="*/ 1590709 w 3475660"/>
              <a:gd name="connsiteY189" fmla="*/ 60229 h 612701"/>
              <a:gd name="connsiteX190" fmla="*/ 1570924 w 3475660"/>
              <a:gd name="connsiteY190" fmla="*/ 105964 h 612701"/>
              <a:gd name="connsiteX191" fmla="*/ 1519003 w 3475660"/>
              <a:gd name="connsiteY191" fmla="*/ 124072 h 612701"/>
              <a:gd name="connsiteX192" fmla="*/ 1467069 w 3475660"/>
              <a:gd name="connsiteY192" fmla="*/ 106288 h 612701"/>
              <a:gd name="connsiteX193" fmla="*/ 1462738 w 3475660"/>
              <a:gd name="connsiteY193" fmla="*/ 22193 h 612701"/>
              <a:gd name="connsiteX194" fmla="*/ 1467069 w 3475660"/>
              <a:gd name="connsiteY194" fmla="*/ 17893 h 612701"/>
              <a:gd name="connsiteX195" fmla="*/ 1519003 w 3475660"/>
              <a:gd name="connsiteY195" fmla="*/ 84 h 61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3475660" h="612701">
                <a:moveTo>
                  <a:pt x="3115860" y="357959"/>
                </a:moveTo>
                <a:cubicBezTo>
                  <a:pt x="3081648" y="357959"/>
                  <a:pt x="3064542" y="369207"/>
                  <a:pt x="3064542" y="391703"/>
                </a:cubicBezTo>
                <a:cubicBezTo>
                  <a:pt x="3064231" y="401292"/>
                  <a:pt x="3068607" y="410438"/>
                  <a:pt x="3076290" y="416256"/>
                </a:cubicBezTo>
                <a:cubicBezTo>
                  <a:pt x="3085640" y="422867"/>
                  <a:pt x="3096979" y="426118"/>
                  <a:pt x="3108439" y="425473"/>
                </a:cubicBezTo>
                <a:cubicBezTo>
                  <a:pt x="3121096" y="425737"/>
                  <a:pt x="3133554" y="422325"/>
                  <a:pt x="3144285" y="415656"/>
                </a:cubicBezTo>
                <a:cubicBezTo>
                  <a:pt x="3154808" y="408847"/>
                  <a:pt x="3162664" y="398666"/>
                  <a:pt x="3166548" y="386807"/>
                </a:cubicBezTo>
                <a:lnTo>
                  <a:pt x="3166548" y="357959"/>
                </a:lnTo>
                <a:close/>
                <a:moveTo>
                  <a:pt x="1024432" y="357958"/>
                </a:moveTo>
                <a:cubicBezTo>
                  <a:pt x="990220" y="357958"/>
                  <a:pt x="973118" y="369206"/>
                  <a:pt x="973127" y="391702"/>
                </a:cubicBezTo>
                <a:cubicBezTo>
                  <a:pt x="972811" y="401289"/>
                  <a:pt x="977183" y="410436"/>
                  <a:pt x="984862" y="416256"/>
                </a:cubicBezTo>
                <a:cubicBezTo>
                  <a:pt x="994212" y="422864"/>
                  <a:pt x="1005550" y="426114"/>
                  <a:pt x="1017010" y="425472"/>
                </a:cubicBezTo>
                <a:cubicBezTo>
                  <a:pt x="1029670" y="425734"/>
                  <a:pt x="1042133" y="422322"/>
                  <a:pt x="1052870" y="415655"/>
                </a:cubicBezTo>
                <a:lnTo>
                  <a:pt x="1052870" y="415655"/>
                </a:lnTo>
                <a:cubicBezTo>
                  <a:pt x="1063385" y="408839"/>
                  <a:pt x="1071240" y="398661"/>
                  <a:pt x="1075133" y="386806"/>
                </a:cubicBezTo>
                <a:lnTo>
                  <a:pt x="1075133" y="357958"/>
                </a:lnTo>
                <a:close/>
                <a:moveTo>
                  <a:pt x="189955" y="248088"/>
                </a:moveTo>
                <a:cubicBezTo>
                  <a:pt x="171795" y="247901"/>
                  <a:pt x="153564" y="254593"/>
                  <a:pt x="139565" y="268208"/>
                </a:cubicBezTo>
                <a:cubicBezTo>
                  <a:pt x="139215" y="268548"/>
                  <a:pt x="138868" y="268892"/>
                  <a:pt x="138526" y="269239"/>
                </a:cubicBezTo>
                <a:cubicBezTo>
                  <a:pt x="124631" y="285317"/>
                  <a:pt x="117541" y="306110"/>
                  <a:pt x="118741" y="327262"/>
                </a:cubicBezTo>
                <a:cubicBezTo>
                  <a:pt x="117537" y="348407"/>
                  <a:pt x="124628" y="369193"/>
                  <a:pt x="138526" y="385258"/>
                </a:cubicBezTo>
                <a:cubicBezTo>
                  <a:pt x="165903" y="413058"/>
                  <a:pt x="210794" y="413557"/>
                  <a:pt x="238792" y="386374"/>
                </a:cubicBezTo>
                <a:cubicBezTo>
                  <a:pt x="239170" y="386006"/>
                  <a:pt x="239544" y="385634"/>
                  <a:pt x="239915" y="385258"/>
                </a:cubicBezTo>
                <a:cubicBezTo>
                  <a:pt x="253807" y="369190"/>
                  <a:pt x="260898" y="348406"/>
                  <a:pt x="259700" y="327262"/>
                </a:cubicBezTo>
                <a:cubicBezTo>
                  <a:pt x="260893" y="306110"/>
                  <a:pt x="253803" y="285320"/>
                  <a:pt x="239915" y="269239"/>
                </a:cubicBezTo>
                <a:cubicBezTo>
                  <a:pt x="226203" y="255340"/>
                  <a:pt x="208114" y="248274"/>
                  <a:pt x="189955" y="248088"/>
                </a:cubicBezTo>
                <a:close/>
                <a:moveTo>
                  <a:pt x="2160117" y="248083"/>
                </a:moveTo>
                <a:cubicBezTo>
                  <a:pt x="2141777" y="248078"/>
                  <a:pt x="2123434" y="255019"/>
                  <a:pt x="2109437" y="268909"/>
                </a:cubicBezTo>
                <a:cubicBezTo>
                  <a:pt x="2109427" y="268919"/>
                  <a:pt x="2109416" y="268929"/>
                  <a:pt x="2109406" y="268939"/>
                </a:cubicBezTo>
                <a:cubicBezTo>
                  <a:pt x="2095470" y="284866"/>
                  <a:pt x="2088365" y="305575"/>
                  <a:pt x="2089608" y="326637"/>
                </a:cubicBezTo>
                <a:cubicBezTo>
                  <a:pt x="2088334" y="347983"/>
                  <a:pt x="2095429" y="368990"/>
                  <a:pt x="2109406" y="385258"/>
                </a:cubicBezTo>
                <a:cubicBezTo>
                  <a:pt x="2136776" y="413054"/>
                  <a:pt x="2181657" y="413558"/>
                  <a:pt x="2209651" y="386383"/>
                </a:cubicBezTo>
                <a:cubicBezTo>
                  <a:pt x="2210033" y="386012"/>
                  <a:pt x="2210410" y="385637"/>
                  <a:pt x="2210783" y="385258"/>
                </a:cubicBezTo>
                <a:cubicBezTo>
                  <a:pt x="2224750" y="368984"/>
                  <a:pt x="2231843" y="347981"/>
                  <a:pt x="2230581" y="326637"/>
                </a:cubicBezTo>
                <a:cubicBezTo>
                  <a:pt x="2231813" y="305577"/>
                  <a:pt x="2224709" y="284872"/>
                  <a:pt x="2210783" y="268939"/>
                </a:cubicBezTo>
                <a:cubicBezTo>
                  <a:pt x="2196795" y="255041"/>
                  <a:pt x="2178457" y="248089"/>
                  <a:pt x="2160117" y="248083"/>
                </a:cubicBezTo>
                <a:close/>
                <a:moveTo>
                  <a:pt x="2776459" y="160913"/>
                </a:moveTo>
                <a:lnTo>
                  <a:pt x="2893911" y="160913"/>
                </a:lnTo>
                <a:lnTo>
                  <a:pt x="2893911" y="493610"/>
                </a:lnTo>
                <a:lnTo>
                  <a:pt x="2776459" y="493610"/>
                </a:lnTo>
                <a:close/>
                <a:moveTo>
                  <a:pt x="449487" y="160913"/>
                </a:moveTo>
                <a:lnTo>
                  <a:pt x="566950" y="160913"/>
                </a:lnTo>
                <a:lnTo>
                  <a:pt x="566950" y="327861"/>
                </a:lnTo>
                <a:cubicBezTo>
                  <a:pt x="565336" y="347149"/>
                  <a:pt x="570346" y="366411"/>
                  <a:pt x="581163" y="382511"/>
                </a:cubicBezTo>
                <a:cubicBezTo>
                  <a:pt x="591507" y="394357"/>
                  <a:pt x="606837" y="400715"/>
                  <a:pt x="622594" y="399696"/>
                </a:cubicBezTo>
                <a:cubicBezTo>
                  <a:pt x="639871" y="400235"/>
                  <a:pt x="656504" y="393158"/>
                  <a:pt x="668025" y="380364"/>
                </a:cubicBezTo>
                <a:cubicBezTo>
                  <a:pt x="681077" y="363459"/>
                  <a:pt x="687356" y="342350"/>
                  <a:pt x="685647" y="321117"/>
                </a:cubicBezTo>
                <a:lnTo>
                  <a:pt x="685647" y="160913"/>
                </a:lnTo>
                <a:lnTo>
                  <a:pt x="803111" y="160913"/>
                </a:lnTo>
                <a:lnTo>
                  <a:pt x="803111" y="493610"/>
                </a:lnTo>
                <a:lnTo>
                  <a:pt x="691207" y="493610"/>
                </a:lnTo>
                <a:lnTo>
                  <a:pt x="691207" y="458018"/>
                </a:lnTo>
                <a:cubicBezTo>
                  <a:pt x="678911" y="471470"/>
                  <a:pt x="663688" y="481960"/>
                  <a:pt x="646694" y="488690"/>
                </a:cubicBezTo>
                <a:cubicBezTo>
                  <a:pt x="629214" y="495688"/>
                  <a:pt x="610526" y="499234"/>
                  <a:pt x="591679" y="499130"/>
                </a:cubicBezTo>
                <a:cubicBezTo>
                  <a:pt x="553374" y="501014"/>
                  <a:pt x="515961" y="487261"/>
                  <a:pt x="488126" y="461065"/>
                </a:cubicBezTo>
                <a:cubicBezTo>
                  <a:pt x="460196" y="429780"/>
                  <a:pt x="446252" y="388577"/>
                  <a:pt x="449487" y="346894"/>
                </a:cubicBezTo>
                <a:close/>
                <a:moveTo>
                  <a:pt x="1460265" y="160913"/>
                </a:moveTo>
                <a:lnTo>
                  <a:pt x="1577729" y="160913"/>
                </a:lnTo>
                <a:lnTo>
                  <a:pt x="1577729" y="493610"/>
                </a:lnTo>
                <a:lnTo>
                  <a:pt x="1460265" y="493610"/>
                </a:lnTo>
                <a:close/>
                <a:moveTo>
                  <a:pt x="1797198" y="155395"/>
                </a:moveTo>
                <a:cubicBezTo>
                  <a:pt x="1821496" y="155389"/>
                  <a:pt x="1845731" y="157858"/>
                  <a:pt x="1869521" y="162763"/>
                </a:cubicBezTo>
                <a:cubicBezTo>
                  <a:pt x="1890469" y="166623"/>
                  <a:pt x="1910696" y="173657"/>
                  <a:pt x="1929492" y="183619"/>
                </a:cubicBezTo>
                <a:lnTo>
                  <a:pt x="1894249" y="262797"/>
                </a:lnTo>
                <a:cubicBezTo>
                  <a:pt x="1864778" y="246484"/>
                  <a:pt x="1831556" y="238024"/>
                  <a:pt x="1797815" y="238243"/>
                </a:cubicBezTo>
                <a:cubicBezTo>
                  <a:pt x="1783904" y="237430"/>
                  <a:pt x="1769982" y="239629"/>
                  <a:pt x="1757012" y="244689"/>
                </a:cubicBezTo>
                <a:cubicBezTo>
                  <a:pt x="1749661" y="247218"/>
                  <a:pt x="1744544" y="253866"/>
                  <a:pt x="1744019" y="261573"/>
                </a:cubicBezTo>
                <a:cubicBezTo>
                  <a:pt x="1744019" y="269366"/>
                  <a:pt x="1748761" y="274794"/>
                  <a:pt x="1758244" y="277859"/>
                </a:cubicBezTo>
                <a:cubicBezTo>
                  <a:pt x="1773652" y="282165"/>
                  <a:pt x="1789358" y="285337"/>
                  <a:pt x="1805235" y="287350"/>
                </a:cubicBezTo>
                <a:cubicBezTo>
                  <a:pt x="1828401" y="290522"/>
                  <a:pt x="1851324" y="295245"/>
                  <a:pt x="1873848" y="301487"/>
                </a:cubicBezTo>
                <a:cubicBezTo>
                  <a:pt x="1891970" y="306800"/>
                  <a:pt x="1908313" y="316870"/>
                  <a:pt x="1921153" y="330635"/>
                </a:cubicBezTo>
                <a:cubicBezTo>
                  <a:pt x="1935368" y="347030"/>
                  <a:pt x="1942576" y="368288"/>
                  <a:pt x="1941240" y="389881"/>
                </a:cubicBezTo>
                <a:cubicBezTo>
                  <a:pt x="1941423" y="410210"/>
                  <a:pt x="1934666" y="430001"/>
                  <a:pt x="1922071" y="446030"/>
                </a:cubicBezTo>
                <a:cubicBezTo>
                  <a:pt x="1907271" y="464035"/>
                  <a:pt x="1887671" y="477545"/>
                  <a:pt x="1865509" y="485019"/>
                </a:cubicBezTo>
                <a:cubicBezTo>
                  <a:pt x="1836627" y="495076"/>
                  <a:pt x="1806149" y="499858"/>
                  <a:pt x="1775552" y="499131"/>
                </a:cubicBezTo>
                <a:cubicBezTo>
                  <a:pt x="1747662" y="499147"/>
                  <a:pt x="1719865" y="495953"/>
                  <a:pt x="1692716" y="489614"/>
                </a:cubicBezTo>
                <a:lnTo>
                  <a:pt x="1692716" y="489614"/>
                </a:lnTo>
                <a:cubicBezTo>
                  <a:pt x="1669667" y="484889"/>
                  <a:pt x="1647537" y="476497"/>
                  <a:pt x="1627185" y="464762"/>
                </a:cubicBezTo>
                <a:lnTo>
                  <a:pt x="1662416" y="384960"/>
                </a:lnTo>
                <a:cubicBezTo>
                  <a:pt x="1679332" y="395069"/>
                  <a:pt x="1697670" y="402621"/>
                  <a:pt x="1716827" y="407365"/>
                </a:cubicBezTo>
                <a:cubicBezTo>
                  <a:pt x="1737190" y="412803"/>
                  <a:pt x="1758178" y="415590"/>
                  <a:pt x="1779264" y="415657"/>
                </a:cubicBezTo>
                <a:cubicBezTo>
                  <a:pt x="1793026" y="416506"/>
                  <a:pt x="1806815" y="414516"/>
                  <a:pt x="1819765" y="409813"/>
                </a:cubicBezTo>
                <a:cubicBezTo>
                  <a:pt x="1826906" y="407208"/>
                  <a:pt x="1831695" y="400506"/>
                  <a:pt x="1831814" y="392953"/>
                </a:cubicBezTo>
                <a:cubicBezTo>
                  <a:pt x="1831814" y="385585"/>
                  <a:pt x="1826971" y="380365"/>
                  <a:pt x="1817286" y="377292"/>
                </a:cubicBezTo>
                <a:cubicBezTo>
                  <a:pt x="1802190" y="373134"/>
                  <a:pt x="1786789" y="370153"/>
                  <a:pt x="1771226" y="368375"/>
                </a:cubicBezTo>
                <a:cubicBezTo>
                  <a:pt x="1748154" y="365842"/>
                  <a:pt x="1725315" y="361533"/>
                  <a:pt x="1702915" y="355487"/>
                </a:cubicBezTo>
                <a:cubicBezTo>
                  <a:pt x="1684321" y="350279"/>
                  <a:pt x="1667529" y="340091"/>
                  <a:pt x="1654377" y="326039"/>
                </a:cubicBezTo>
                <a:cubicBezTo>
                  <a:pt x="1639943" y="309387"/>
                  <a:pt x="1632623" y="287799"/>
                  <a:pt x="1633976" y="265869"/>
                </a:cubicBezTo>
                <a:cubicBezTo>
                  <a:pt x="1633729" y="245339"/>
                  <a:pt x="1640485" y="225330"/>
                  <a:pt x="1653145" y="209096"/>
                </a:cubicBezTo>
                <a:cubicBezTo>
                  <a:pt x="1667812" y="191154"/>
                  <a:pt x="1687167" y="177562"/>
                  <a:pt x="1709091" y="169807"/>
                </a:cubicBezTo>
                <a:cubicBezTo>
                  <a:pt x="1737292" y="159568"/>
                  <a:pt x="1767179" y="154678"/>
                  <a:pt x="1797198" y="155395"/>
                </a:cubicBezTo>
                <a:close/>
                <a:moveTo>
                  <a:pt x="164498" y="155394"/>
                </a:moveTo>
                <a:cubicBezTo>
                  <a:pt x="201687" y="152594"/>
                  <a:pt x="238124" y="166838"/>
                  <a:pt x="263410" y="194059"/>
                </a:cubicBezTo>
                <a:lnTo>
                  <a:pt x="263410" y="160913"/>
                </a:lnTo>
                <a:lnTo>
                  <a:pt x="375302" y="160913"/>
                </a:lnTo>
                <a:lnTo>
                  <a:pt x="375302" y="612701"/>
                </a:lnTo>
                <a:lnTo>
                  <a:pt x="257838" y="612701"/>
                </a:lnTo>
                <a:lnTo>
                  <a:pt x="257838" y="464137"/>
                </a:lnTo>
                <a:cubicBezTo>
                  <a:pt x="233057" y="488303"/>
                  <a:pt x="199181" y="501003"/>
                  <a:pt x="164498" y="499129"/>
                </a:cubicBezTo>
                <a:cubicBezTo>
                  <a:pt x="135382" y="499494"/>
                  <a:pt x="106690" y="492186"/>
                  <a:pt x="81347" y="477949"/>
                </a:cubicBezTo>
                <a:cubicBezTo>
                  <a:pt x="56321" y="463761"/>
                  <a:pt x="35768" y="442935"/>
                  <a:pt x="21992" y="417803"/>
                </a:cubicBezTo>
                <a:cubicBezTo>
                  <a:pt x="6907" y="390017"/>
                  <a:pt x="-655" y="358820"/>
                  <a:pt x="45" y="327262"/>
                </a:cubicBezTo>
                <a:cubicBezTo>
                  <a:pt x="-652" y="295704"/>
                  <a:pt x="6910" y="264507"/>
                  <a:pt x="21992" y="236720"/>
                </a:cubicBezTo>
                <a:cubicBezTo>
                  <a:pt x="35782" y="211592"/>
                  <a:pt x="56330" y="190761"/>
                  <a:pt x="81347" y="176550"/>
                </a:cubicBezTo>
                <a:cubicBezTo>
                  <a:pt x="106696" y="162332"/>
                  <a:pt x="135386" y="155033"/>
                  <a:pt x="164498" y="155394"/>
                </a:cubicBezTo>
                <a:close/>
                <a:moveTo>
                  <a:pt x="3112765" y="155393"/>
                </a:moveTo>
                <a:cubicBezTo>
                  <a:pt x="3158420" y="152260"/>
                  <a:pt x="3203670" y="165669"/>
                  <a:pt x="3240129" y="193134"/>
                </a:cubicBezTo>
                <a:cubicBezTo>
                  <a:pt x="3271416" y="223271"/>
                  <a:pt x="3287507" y="265712"/>
                  <a:pt x="3284000" y="308853"/>
                </a:cubicBezTo>
                <a:lnTo>
                  <a:pt x="3284000" y="493610"/>
                </a:lnTo>
                <a:lnTo>
                  <a:pt x="3174598" y="493610"/>
                </a:lnTo>
                <a:lnTo>
                  <a:pt x="3174598" y="450649"/>
                </a:lnTo>
                <a:cubicBezTo>
                  <a:pt x="3157693" y="482970"/>
                  <a:pt x="3124714" y="499130"/>
                  <a:pt x="3075661" y="499130"/>
                </a:cubicBezTo>
                <a:cubicBezTo>
                  <a:pt x="3052471" y="499701"/>
                  <a:pt x="3029448" y="495092"/>
                  <a:pt x="3008294" y="485642"/>
                </a:cubicBezTo>
                <a:cubicBezTo>
                  <a:pt x="2990719" y="477836"/>
                  <a:pt x="2975796" y="465145"/>
                  <a:pt x="2965327" y="449100"/>
                </a:cubicBezTo>
                <a:cubicBezTo>
                  <a:pt x="2955511" y="433355"/>
                  <a:pt x="2950464" y="415138"/>
                  <a:pt x="2950787" y="396623"/>
                </a:cubicBezTo>
                <a:cubicBezTo>
                  <a:pt x="2949551" y="367595"/>
                  <a:pt x="2963300" y="339942"/>
                  <a:pt x="2987262" y="323265"/>
                </a:cubicBezTo>
                <a:cubicBezTo>
                  <a:pt x="3021226" y="303415"/>
                  <a:pt x="3060478" y="294319"/>
                  <a:pt x="3099783" y="297189"/>
                </a:cubicBezTo>
                <a:lnTo>
                  <a:pt x="3166547" y="297189"/>
                </a:lnTo>
                <a:cubicBezTo>
                  <a:pt x="3164484" y="261995"/>
                  <a:pt x="3140788" y="244395"/>
                  <a:pt x="3095457" y="244387"/>
                </a:cubicBezTo>
                <a:cubicBezTo>
                  <a:pt x="3078876" y="244473"/>
                  <a:pt x="3062404" y="247058"/>
                  <a:pt x="3046605" y="252055"/>
                </a:cubicBezTo>
                <a:cubicBezTo>
                  <a:pt x="3031415" y="256525"/>
                  <a:pt x="3017171" y="263703"/>
                  <a:pt x="3004570" y="273236"/>
                </a:cubicBezTo>
                <a:lnTo>
                  <a:pt x="2965000" y="194058"/>
                </a:lnTo>
                <a:cubicBezTo>
                  <a:pt x="2985782" y="180821"/>
                  <a:pt x="3008670" y="171169"/>
                  <a:pt x="3032694" y="165509"/>
                </a:cubicBezTo>
                <a:cubicBezTo>
                  <a:pt x="3058852" y="158820"/>
                  <a:pt x="3085753" y="155421"/>
                  <a:pt x="3112765" y="155393"/>
                </a:cubicBezTo>
                <a:close/>
                <a:moveTo>
                  <a:pt x="2574912" y="155393"/>
                </a:moveTo>
                <a:cubicBezTo>
                  <a:pt x="2609285" y="154497"/>
                  <a:pt x="2643259" y="162870"/>
                  <a:pt x="2673221" y="179621"/>
                </a:cubicBezTo>
                <a:cubicBezTo>
                  <a:pt x="2699905" y="194762"/>
                  <a:pt x="2720610" y="218465"/>
                  <a:pt x="2731934" y="246835"/>
                </a:cubicBezTo>
                <a:lnTo>
                  <a:pt x="2641072" y="292893"/>
                </a:lnTo>
                <a:cubicBezTo>
                  <a:pt x="2630078" y="265845"/>
                  <a:pt x="2603660" y="248120"/>
                  <a:pt x="2574283" y="248082"/>
                </a:cubicBezTo>
                <a:cubicBezTo>
                  <a:pt x="2554708" y="247499"/>
                  <a:pt x="2535777" y="255060"/>
                  <a:pt x="2522060" y="268938"/>
                </a:cubicBezTo>
                <a:cubicBezTo>
                  <a:pt x="2507580" y="284598"/>
                  <a:pt x="2500103" y="305412"/>
                  <a:pt x="2501332" y="326636"/>
                </a:cubicBezTo>
                <a:cubicBezTo>
                  <a:pt x="2500070" y="348142"/>
                  <a:pt x="2507535" y="369254"/>
                  <a:pt x="2522060" y="385257"/>
                </a:cubicBezTo>
                <a:cubicBezTo>
                  <a:pt x="2535679" y="399316"/>
                  <a:pt x="2554646" y="407009"/>
                  <a:pt x="2574283" y="406438"/>
                </a:cubicBezTo>
                <a:cubicBezTo>
                  <a:pt x="2603659" y="406401"/>
                  <a:pt x="2630077" y="388677"/>
                  <a:pt x="2641072" y="361629"/>
                </a:cubicBezTo>
                <a:lnTo>
                  <a:pt x="2731934" y="407662"/>
                </a:lnTo>
                <a:cubicBezTo>
                  <a:pt x="2720625" y="436041"/>
                  <a:pt x="2699916" y="459747"/>
                  <a:pt x="2673221" y="474876"/>
                </a:cubicBezTo>
                <a:cubicBezTo>
                  <a:pt x="2643266" y="491646"/>
                  <a:pt x="2609289" y="500028"/>
                  <a:pt x="2574913" y="499129"/>
                </a:cubicBezTo>
                <a:cubicBezTo>
                  <a:pt x="2540434" y="499721"/>
                  <a:pt x="2506311" y="492143"/>
                  <a:pt x="2475371" y="477025"/>
                </a:cubicBezTo>
                <a:lnTo>
                  <a:pt x="2475371" y="477025"/>
                </a:lnTo>
                <a:cubicBezTo>
                  <a:pt x="2391978" y="436588"/>
                  <a:pt x="2357389" y="336683"/>
                  <a:pt x="2398115" y="253881"/>
                </a:cubicBezTo>
                <a:cubicBezTo>
                  <a:pt x="2414543" y="220481"/>
                  <a:pt x="2441733" y="193484"/>
                  <a:pt x="2475371" y="177173"/>
                </a:cubicBezTo>
                <a:cubicBezTo>
                  <a:pt x="2506374" y="162266"/>
                  <a:pt x="2540471" y="154805"/>
                  <a:pt x="2574912" y="155393"/>
                </a:cubicBezTo>
                <a:close/>
                <a:moveTo>
                  <a:pt x="2160246" y="155393"/>
                </a:moveTo>
                <a:cubicBezTo>
                  <a:pt x="2193577" y="155393"/>
                  <a:pt x="2226909" y="162653"/>
                  <a:pt x="2257774" y="177173"/>
                </a:cubicBezTo>
                <a:cubicBezTo>
                  <a:pt x="2285547" y="190734"/>
                  <a:pt x="2308905" y="211797"/>
                  <a:pt x="2325166" y="237943"/>
                </a:cubicBezTo>
                <a:cubicBezTo>
                  <a:pt x="2374590" y="316971"/>
                  <a:pt x="2350135" y="420818"/>
                  <a:pt x="2270543" y="469892"/>
                </a:cubicBezTo>
                <a:cubicBezTo>
                  <a:pt x="2266392" y="472451"/>
                  <a:pt x="2262132" y="474831"/>
                  <a:pt x="2257774" y="477025"/>
                </a:cubicBezTo>
                <a:cubicBezTo>
                  <a:pt x="2196258" y="506499"/>
                  <a:pt x="2124560" y="506499"/>
                  <a:pt x="2063044" y="477025"/>
                </a:cubicBezTo>
                <a:lnTo>
                  <a:pt x="2063044" y="477025"/>
                </a:lnTo>
                <a:cubicBezTo>
                  <a:pt x="2005623" y="448810"/>
                  <a:pt x="1969746" y="390239"/>
                  <a:pt x="1970924" y="326637"/>
                </a:cubicBezTo>
                <a:cubicBezTo>
                  <a:pt x="1969939" y="263410"/>
                  <a:pt x="2005655" y="205254"/>
                  <a:pt x="2062717" y="177173"/>
                </a:cubicBezTo>
                <a:cubicBezTo>
                  <a:pt x="2093582" y="162653"/>
                  <a:pt x="2126914" y="155393"/>
                  <a:pt x="2160246" y="155393"/>
                </a:cubicBezTo>
                <a:close/>
                <a:moveTo>
                  <a:pt x="1021335" y="155392"/>
                </a:moveTo>
                <a:cubicBezTo>
                  <a:pt x="1066991" y="152257"/>
                  <a:pt x="1112243" y="165666"/>
                  <a:pt x="1148701" y="193133"/>
                </a:cubicBezTo>
                <a:cubicBezTo>
                  <a:pt x="1179992" y="223268"/>
                  <a:pt x="1196087" y="265709"/>
                  <a:pt x="1192584" y="308853"/>
                </a:cubicBezTo>
                <a:lnTo>
                  <a:pt x="1192584" y="493609"/>
                </a:lnTo>
                <a:lnTo>
                  <a:pt x="1083170" y="493609"/>
                </a:lnTo>
                <a:lnTo>
                  <a:pt x="1083170" y="450648"/>
                </a:lnTo>
                <a:cubicBezTo>
                  <a:pt x="1066265" y="482968"/>
                  <a:pt x="1033291" y="499128"/>
                  <a:pt x="984245" y="499128"/>
                </a:cubicBezTo>
                <a:cubicBezTo>
                  <a:pt x="961052" y="499698"/>
                  <a:pt x="938025" y="495089"/>
                  <a:pt x="916866" y="485641"/>
                </a:cubicBezTo>
                <a:cubicBezTo>
                  <a:pt x="899293" y="477831"/>
                  <a:pt x="884371" y="465140"/>
                  <a:pt x="873899" y="449099"/>
                </a:cubicBezTo>
                <a:cubicBezTo>
                  <a:pt x="864093" y="433350"/>
                  <a:pt x="859050" y="415135"/>
                  <a:pt x="859371" y="396622"/>
                </a:cubicBezTo>
                <a:cubicBezTo>
                  <a:pt x="858135" y="367593"/>
                  <a:pt x="871885" y="339941"/>
                  <a:pt x="895846" y="323264"/>
                </a:cubicBezTo>
                <a:cubicBezTo>
                  <a:pt x="929805" y="303412"/>
                  <a:pt x="969054" y="294315"/>
                  <a:pt x="1008355" y="297187"/>
                </a:cubicBezTo>
                <a:lnTo>
                  <a:pt x="1075131" y="297187"/>
                </a:lnTo>
                <a:cubicBezTo>
                  <a:pt x="1073055" y="261994"/>
                  <a:pt x="1049354" y="244393"/>
                  <a:pt x="1004028" y="244385"/>
                </a:cubicBezTo>
                <a:cubicBezTo>
                  <a:pt x="987451" y="244471"/>
                  <a:pt x="970983" y="247057"/>
                  <a:pt x="955188" y="252054"/>
                </a:cubicBezTo>
                <a:cubicBezTo>
                  <a:pt x="939997" y="256519"/>
                  <a:pt x="925752" y="263696"/>
                  <a:pt x="913154" y="273234"/>
                </a:cubicBezTo>
                <a:lnTo>
                  <a:pt x="873584" y="194057"/>
                </a:lnTo>
                <a:cubicBezTo>
                  <a:pt x="894364" y="180816"/>
                  <a:pt x="917252" y="171163"/>
                  <a:pt x="941277" y="165508"/>
                </a:cubicBezTo>
                <a:cubicBezTo>
                  <a:pt x="967431" y="158818"/>
                  <a:pt x="994328" y="155420"/>
                  <a:pt x="1021335" y="155392"/>
                </a:cubicBezTo>
                <a:close/>
                <a:moveTo>
                  <a:pt x="3358183" y="38150"/>
                </a:moveTo>
                <a:lnTo>
                  <a:pt x="3475660" y="38150"/>
                </a:lnTo>
                <a:lnTo>
                  <a:pt x="3475660" y="493610"/>
                </a:lnTo>
                <a:lnTo>
                  <a:pt x="3358183" y="493610"/>
                </a:lnTo>
                <a:close/>
                <a:moveTo>
                  <a:pt x="1266767" y="38150"/>
                </a:moveTo>
                <a:lnTo>
                  <a:pt x="1384231" y="38150"/>
                </a:lnTo>
                <a:lnTo>
                  <a:pt x="1384231" y="493610"/>
                </a:lnTo>
                <a:lnTo>
                  <a:pt x="1266767" y="493610"/>
                </a:lnTo>
                <a:close/>
                <a:moveTo>
                  <a:pt x="2835198" y="84"/>
                </a:moveTo>
                <a:cubicBezTo>
                  <a:pt x="2854003" y="-789"/>
                  <a:pt x="2872477" y="5219"/>
                  <a:pt x="2887119" y="16969"/>
                </a:cubicBezTo>
                <a:cubicBezTo>
                  <a:pt x="2900026" y="27628"/>
                  <a:pt x="2907310" y="43566"/>
                  <a:pt x="2906891" y="60230"/>
                </a:cubicBezTo>
                <a:cubicBezTo>
                  <a:pt x="2907345" y="77610"/>
                  <a:pt x="2900121" y="94318"/>
                  <a:pt x="2887119" y="105963"/>
                </a:cubicBezTo>
                <a:cubicBezTo>
                  <a:pt x="2872823" y="118442"/>
                  <a:pt x="2854212" y="124933"/>
                  <a:pt x="2835198" y="124071"/>
                </a:cubicBezTo>
                <a:cubicBezTo>
                  <a:pt x="2816231" y="124943"/>
                  <a:pt x="2797647" y="118580"/>
                  <a:pt x="2783251" y="106288"/>
                </a:cubicBezTo>
                <a:cubicBezTo>
                  <a:pt x="2758667" y="84233"/>
                  <a:pt x="2756745" y="46566"/>
                  <a:pt x="2778957" y="22157"/>
                </a:cubicBezTo>
                <a:cubicBezTo>
                  <a:pt x="2780315" y="20664"/>
                  <a:pt x="2781748" y="19241"/>
                  <a:pt x="2783251" y="17893"/>
                </a:cubicBezTo>
                <a:cubicBezTo>
                  <a:pt x="2797643" y="5592"/>
                  <a:pt x="2816228" y="-779"/>
                  <a:pt x="2835198" y="84"/>
                </a:cubicBezTo>
                <a:close/>
                <a:moveTo>
                  <a:pt x="1519003" y="84"/>
                </a:moveTo>
                <a:cubicBezTo>
                  <a:pt x="1537809" y="-794"/>
                  <a:pt x="1556285" y="5215"/>
                  <a:pt x="1570924" y="16969"/>
                </a:cubicBezTo>
                <a:cubicBezTo>
                  <a:pt x="1583839" y="27623"/>
                  <a:pt x="1591129" y="43563"/>
                  <a:pt x="1590709" y="60229"/>
                </a:cubicBezTo>
                <a:cubicBezTo>
                  <a:pt x="1591165" y="77613"/>
                  <a:pt x="1583936" y="94324"/>
                  <a:pt x="1570924" y="105964"/>
                </a:cubicBezTo>
                <a:cubicBezTo>
                  <a:pt x="1556631" y="118446"/>
                  <a:pt x="1538018" y="124938"/>
                  <a:pt x="1519003" y="124072"/>
                </a:cubicBezTo>
                <a:cubicBezTo>
                  <a:pt x="1500040" y="124943"/>
                  <a:pt x="1481460" y="118580"/>
                  <a:pt x="1467069" y="106288"/>
                </a:cubicBezTo>
                <a:cubicBezTo>
                  <a:pt x="1442485" y="84253"/>
                  <a:pt x="1440546" y="46603"/>
                  <a:pt x="1462738" y="22193"/>
                </a:cubicBezTo>
                <a:cubicBezTo>
                  <a:pt x="1464107" y="20688"/>
                  <a:pt x="1465553" y="19252"/>
                  <a:pt x="1467069" y="17893"/>
                </a:cubicBezTo>
                <a:cubicBezTo>
                  <a:pt x="1481457" y="5592"/>
                  <a:pt x="1500037" y="-779"/>
                  <a:pt x="1519003" y="84"/>
                </a:cubicBezTo>
                <a:close/>
              </a:path>
            </a:pathLst>
          </a:custGeom>
          <a:solidFill>
            <a:schemeClr val="bg1"/>
          </a:solidFill>
          <a:ln w="118527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400"/>
          </a:p>
        </p:txBody>
      </p:sp>
    </p:spTree>
    <p:extLst>
      <p:ext uri="{BB962C8B-B14F-4D97-AF65-F5344CB8AC3E}">
        <p14:creationId xmlns:p14="http://schemas.microsoft.com/office/powerpoint/2010/main" val="1572212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ble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9ADB5AF-5AD3-B54A-BBC8-8D778C17196A}"/>
              </a:ext>
            </a:extLst>
          </p:cNvPr>
          <p:cNvSpPr/>
          <p:nvPr userDrawn="1"/>
        </p:nvSpPr>
        <p:spPr>
          <a:xfrm rot="16200000">
            <a:off x="-2959702" y="2959704"/>
            <a:ext cx="6864287" cy="9448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9" name="Forme libre 13">
            <a:extLst>
              <a:ext uri="{FF2B5EF4-FFF2-40B4-BE49-F238E27FC236}">
                <a16:creationId xmlns:a16="http://schemas.microsoft.com/office/drawing/2014/main" id="{5AF5CA9B-439E-CA42-AF7B-62FF32E0D632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8751910" y="2643057"/>
            <a:ext cx="5837049" cy="1029387"/>
          </a:xfrm>
          <a:custGeom>
            <a:avLst/>
            <a:gdLst>
              <a:gd name="connsiteX0" fmla="*/ 3115860 w 3475660"/>
              <a:gd name="connsiteY0" fmla="*/ 357959 h 612701"/>
              <a:gd name="connsiteX1" fmla="*/ 3064542 w 3475660"/>
              <a:gd name="connsiteY1" fmla="*/ 391703 h 612701"/>
              <a:gd name="connsiteX2" fmla="*/ 3076290 w 3475660"/>
              <a:gd name="connsiteY2" fmla="*/ 416256 h 612701"/>
              <a:gd name="connsiteX3" fmla="*/ 3108439 w 3475660"/>
              <a:gd name="connsiteY3" fmla="*/ 425473 h 612701"/>
              <a:gd name="connsiteX4" fmla="*/ 3144285 w 3475660"/>
              <a:gd name="connsiteY4" fmla="*/ 415656 h 612701"/>
              <a:gd name="connsiteX5" fmla="*/ 3166548 w 3475660"/>
              <a:gd name="connsiteY5" fmla="*/ 386807 h 612701"/>
              <a:gd name="connsiteX6" fmla="*/ 3166548 w 3475660"/>
              <a:gd name="connsiteY6" fmla="*/ 357959 h 612701"/>
              <a:gd name="connsiteX7" fmla="*/ 1024432 w 3475660"/>
              <a:gd name="connsiteY7" fmla="*/ 357958 h 612701"/>
              <a:gd name="connsiteX8" fmla="*/ 973127 w 3475660"/>
              <a:gd name="connsiteY8" fmla="*/ 391702 h 612701"/>
              <a:gd name="connsiteX9" fmla="*/ 984862 w 3475660"/>
              <a:gd name="connsiteY9" fmla="*/ 416256 h 612701"/>
              <a:gd name="connsiteX10" fmla="*/ 1017010 w 3475660"/>
              <a:gd name="connsiteY10" fmla="*/ 425472 h 612701"/>
              <a:gd name="connsiteX11" fmla="*/ 1052870 w 3475660"/>
              <a:gd name="connsiteY11" fmla="*/ 415655 h 612701"/>
              <a:gd name="connsiteX12" fmla="*/ 1052870 w 3475660"/>
              <a:gd name="connsiteY12" fmla="*/ 415655 h 612701"/>
              <a:gd name="connsiteX13" fmla="*/ 1075133 w 3475660"/>
              <a:gd name="connsiteY13" fmla="*/ 386806 h 612701"/>
              <a:gd name="connsiteX14" fmla="*/ 1075133 w 3475660"/>
              <a:gd name="connsiteY14" fmla="*/ 357958 h 612701"/>
              <a:gd name="connsiteX15" fmla="*/ 189955 w 3475660"/>
              <a:gd name="connsiteY15" fmla="*/ 248088 h 612701"/>
              <a:gd name="connsiteX16" fmla="*/ 139565 w 3475660"/>
              <a:gd name="connsiteY16" fmla="*/ 268208 h 612701"/>
              <a:gd name="connsiteX17" fmla="*/ 138526 w 3475660"/>
              <a:gd name="connsiteY17" fmla="*/ 269239 h 612701"/>
              <a:gd name="connsiteX18" fmla="*/ 118741 w 3475660"/>
              <a:gd name="connsiteY18" fmla="*/ 327262 h 612701"/>
              <a:gd name="connsiteX19" fmla="*/ 138526 w 3475660"/>
              <a:gd name="connsiteY19" fmla="*/ 385258 h 612701"/>
              <a:gd name="connsiteX20" fmla="*/ 238792 w 3475660"/>
              <a:gd name="connsiteY20" fmla="*/ 386374 h 612701"/>
              <a:gd name="connsiteX21" fmla="*/ 239915 w 3475660"/>
              <a:gd name="connsiteY21" fmla="*/ 385258 h 612701"/>
              <a:gd name="connsiteX22" fmla="*/ 259700 w 3475660"/>
              <a:gd name="connsiteY22" fmla="*/ 327262 h 612701"/>
              <a:gd name="connsiteX23" fmla="*/ 239915 w 3475660"/>
              <a:gd name="connsiteY23" fmla="*/ 269239 h 612701"/>
              <a:gd name="connsiteX24" fmla="*/ 189955 w 3475660"/>
              <a:gd name="connsiteY24" fmla="*/ 248088 h 612701"/>
              <a:gd name="connsiteX25" fmla="*/ 2160117 w 3475660"/>
              <a:gd name="connsiteY25" fmla="*/ 248083 h 612701"/>
              <a:gd name="connsiteX26" fmla="*/ 2109437 w 3475660"/>
              <a:gd name="connsiteY26" fmla="*/ 268909 h 612701"/>
              <a:gd name="connsiteX27" fmla="*/ 2109406 w 3475660"/>
              <a:gd name="connsiteY27" fmla="*/ 268939 h 612701"/>
              <a:gd name="connsiteX28" fmla="*/ 2089608 w 3475660"/>
              <a:gd name="connsiteY28" fmla="*/ 326637 h 612701"/>
              <a:gd name="connsiteX29" fmla="*/ 2109406 w 3475660"/>
              <a:gd name="connsiteY29" fmla="*/ 385258 h 612701"/>
              <a:gd name="connsiteX30" fmla="*/ 2209651 w 3475660"/>
              <a:gd name="connsiteY30" fmla="*/ 386383 h 612701"/>
              <a:gd name="connsiteX31" fmla="*/ 2210783 w 3475660"/>
              <a:gd name="connsiteY31" fmla="*/ 385258 h 612701"/>
              <a:gd name="connsiteX32" fmla="*/ 2230581 w 3475660"/>
              <a:gd name="connsiteY32" fmla="*/ 326637 h 612701"/>
              <a:gd name="connsiteX33" fmla="*/ 2210783 w 3475660"/>
              <a:gd name="connsiteY33" fmla="*/ 268939 h 612701"/>
              <a:gd name="connsiteX34" fmla="*/ 2160117 w 3475660"/>
              <a:gd name="connsiteY34" fmla="*/ 248083 h 612701"/>
              <a:gd name="connsiteX35" fmla="*/ 2776459 w 3475660"/>
              <a:gd name="connsiteY35" fmla="*/ 160913 h 612701"/>
              <a:gd name="connsiteX36" fmla="*/ 2893911 w 3475660"/>
              <a:gd name="connsiteY36" fmla="*/ 160913 h 612701"/>
              <a:gd name="connsiteX37" fmla="*/ 2893911 w 3475660"/>
              <a:gd name="connsiteY37" fmla="*/ 493610 h 612701"/>
              <a:gd name="connsiteX38" fmla="*/ 2776459 w 3475660"/>
              <a:gd name="connsiteY38" fmla="*/ 493610 h 612701"/>
              <a:gd name="connsiteX39" fmla="*/ 449487 w 3475660"/>
              <a:gd name="connsiteY39" fmla="*/ 160913 h 612701"/>
              <a:gd name="connsiteX40" fmla="*/ 566950 w 3475660"/>
              <a:gd name="connsiteY40" fmla="*/ 160913 h 612701"/>
              <a:gd name="connsiteX41" fmla="*/ 566950 w 3475660"/>
              <a:gd name="connsiteY41" fmla="*/ 327861 h 612701"/>
              <a:gd name="connsiteX42" fmla="*/ 581163 w 3475660"/>
              <a:gd name="connsiteY42" fmla="*/ 382511 h 612701"/>
              <a:gd name="connsiteX43" fmla="*/ 622594 w 3475660"/>
              <a:gd name="connsiteY43" fmla="*/ 399696 h 612701"/>
              <a:gd name="connsiteX44" fmla="*/ 668025 w 3475660"/>
              <a:gd name="connsiteY44" fmla="*/ 380364 h 612701"/>
              <a:gd name="connsiteX45" fmla="*/ 685647 w 3475660"/>
              <a:gd name="connsiteY45" fmla="*/ 321117 h 612701"/>
              <a:gd name="connsiteX46" fmla="*/ 685647 w 3475660"/>
              <a:gd name="connsiteY46" fmla="*/ 160913 h 612701"/>
              <a:gd name="connsiteX47" fmla="*/ 803111 w 3475660"/>
              <a:gd name="connsiteY47" fmla="*/ 160913 h 612701"/>
              <a:gd name="connsiteX48" fmla="*/ 803111 w 3475660"/>
              <a:gd name="connsiteY48" fmla="*/ 493610 h 612701"/>
              <a:gd name="connsiteX49" fmla="*/ 691207 w 3475660"/>
              <a:gd name="connsiteY49" fmla="*/ 493610 h 612701"/>
              <a:gd name="connsiteX50" fmla="*/ 691207 w 3475660"/>
              <a:gd name="connsiteY50" fmla="*/ 458018 h 612701"/>
              <a:gd name="connsiteX51" fmla="*/ 646694 w 3475660"/>
              <a:gd name="connsiteY51" fmla="*/ 488690 h 612701"/>
              <a:gd name="connsiteX52" fmla="*/ 591679 w 3475660"/>
              <a:gd name="connsiteY52" fmla="*/ 499130 h 612701"/>
              <a:gd name="connsiteX53" fmla="*/ 488126 w 3475660"/>
              <a:gd name="connsiteY53" fmla="*/ 461065 h 612701"/>
              <a:gd name="connsiteX54" fmla="*/ 449487 w 3475660"/>
              <a:gd name="connsiteY54" fmla="*/ 346894 h 612701"/>
              <a:gd name="connsiteX55" fmla="*/ 1460265 w 3475660"/>
              <a:gd name="connsiteY55" fmla="*/ 160913 h 612701"/>
              <a:gd name="connsiteX56" fmla="*/ 1577729 w 3475660"/>
              <a:gd name="connsiteY56" fmla="*/ 160913 h 612701"/>
              <a:gd name="connsiteX57" fmla="*/ 1577729 w 3475660"/>
              <a:gd name="connsiteY57" fmla="*/ 493610 h 612701"/>
              <a:gd name="connsiteX58" fmla="*/ 1460265 w 3475660"/>
              <a:gd name="connsiteY58" fmla="*/ 493610 h 612701"/>
              <a:gd name="connsiteX59" fmla="*/ 1797198 w 3475660"/>
              <a:gd name="connsiteY59" fmla="*/ 155395 h 612701"/>
              <a:gd name="connsiteX60" fmla="*/ 1869521 w 3475660"/>
              <a:gd name="connsiteY60" fmla="*/ 162763 h 612701"/>
              <a:gd name="connsiteX61" fmla="*/ 1929492 w 3475660"/>
              <a:gd name="connsiteY61" fmla="*/ 183619 h 612701"/>
              <a:gd name="connsiteX62" fmla="*/ 1894249 w 3475660"/>
              <a:gd name="connsiteY62" fmla="*/ 262797 h 612701"/>
              <a:gd name="connsiteX63" fmla="*/ 1797815 w 3475660"/>
              <a:gd name="connsiteY63" fmla="*/ 238243 h 612701"/>
              <a:gd name="connsiteX64" fmla="*/ 1757012 w 3475660"/>
              <a:gd name="connsiteY64" fmla="*/ 244689 h 612701"/>
              <a:gd name="connsiteX65" fmla="*/ 1744019 w 3475660"/>
              <a:gd name="connsiteY65" fmla="*/ 261573 h 612701"/>
              <a:gd name="connsiteX66" fmla="*/ 1758244 w 3475660"/>
              <a:gd name="connsiteY66" fmla="*/ 277859 h 612701"/>
              <a:gd name="connsiteX67" fmla="*/ 1805235 w 3475660"/>
              <a:gd name="connsiteY67" fmla="*/ 287350 h 612701"/>
              <a:gd name="connsiteX68" fmla="*/ 1873848 w 3475660"/>
              <a:gd name="connsiteY68" fmla="*/ 301487 h 612701"/>
              <a:gd name="connsiteX69" fmla="*/ 1921153 w 3475660"/>
              <a:gd name="connsiteY69" fmla="*/ 330635 h 612701"/>
              <a:gd name="connsiteX70" fmla="*/ 1941240 w 3475660"/>
              <a:gd name="connsiteY70" fmla="*/ 389881 h 612701"/>
              <a:gd name="connsiteX71" fmla="*/ 1922071 w 3475660"/>
              <a:gd name="connsiteY71" fmla="*/ 446030 h 612701"/>
              <a:gd name="connsiteX72" fmla="*/ 1865509 w 3475660"/>
              <a:gd name="connsiteY72" fmla="*/ 485019 h 612701"/>
              <a:gd name="connsiteX73" fmla="*/ 1775552 w 3475660"/>
              <a:gd name="connsiteY73" fmla="*/ 499131 h 612701"/>
              <a:gd name="connsiteX74" fmla="*/ 1692716 w 3475660"/>
              <a:gd name="connsiteY74" fmla="*/ 489614 h 612701"/>
              <a:gd name="connsiteX75" fmla="*/ 1692716 w 3475660"/>
              <a:gd name="connsiteY75" fmla="*/ 489614 h 612701"/>
              <a:gd name="connsiteX76" fmla="*/ 1627185 w 3475660"/>
              <a:gd name="connsiteY76" fmla="*/ 464762 h 612701"/>
              <a:gd name="connsiteX77" fmla="*/ 1662416 w 3475660"/>
              <a:gd name="connsiteY77" fmla="*/ 384960 h 612701"/>
              <a:gd name="connsiteX78" fmla="*/ 1716827 w 3475660"/>
              <a:gd name="connsiteY78" fmla="*/ 407365 h 612701"/>
              <a:gd name="connsiteX79" fmla="*/ 1779264 w 3475660"/>
              <a:gd name="connsiteY79" fmla="*/ 415657 h 612701"/>
              <a:gd name="connsiteX80" fmla="*/ 1819765 w 3475660"/>
              <a:gd name="connsiteY80" fmla="*/ 409813 h 612701"/>
              <a:gd name="connsiteX81" fmla="*/ 1831814 w 3475660"/>
              <a:gd name="connsiteY81" fmla="*/ 392953 h 612701"/>
              <a:gd name="connsiteX82" fmla="*/ 1817286 w 3475660"/>
              <a:gd name="connsiteY82" fmla="*/ 377292 h 612701"/>
              <a:gd name="connsiteX83" fmla="*/ 1771226 w 3475660"/>
              <a:gd name="connsiteY83" fmla="*/ 368375 h 612701"/>
              <a:gd name="connsiteX84" fmla="*/ 1702915 w 3475660"/>
              <a:gd name="connsiteY84" fmla="*/ 355487 h 612701"/>
              <a:gd name="connsiteX85" fmla="*/ 1654377 w 3475660"/>
              <a:gd name="connsiteY85" fmla="*/ 326039 h 612701"/>
              <a:gd name="connsiteX86" fmla="*/ 1633976 w 3475660"/>
              <a:gd name="connsiteY86" fmla="*/ 265869 h 612701"/>
              <a:gd name="connsiteX87" fmla="*/ 1653145 w 3475660"/>
              <a:gd name="connsiteY87" fmla="*/ 209096 h 612701"/>
              <a:gd name="connsiteX88" fmla="*/ 1709091 w 3475660"/>
              <a:gd name="connsiteY88" fmla="*/ 169807 h 612701"/>
              <a:gd name="connsiteX89" fmla="*/ 1797198 w 3475660"/>
              <a:gd name="connsiteY89" fmla="*/ 155395 h 612701"/>
              <a:gd name="connsiteX90" fmla="*/ 164498 w 3475660"/>
              <a:gd name="connsiteY90" fmla="*/ 155394 h 612701"/>
              <a:gd name="connsiteX91" fmla="*/ 263410 w 3475660"/>
              <a:gd name="connsiteY91" fmla="*/ 194059 h 612701"/>
              <a:gd name="connsiteX92" fmla="*/ 263410 w 3475660"/>
              <a:gd name="connsiteY92" fmla="*/ 160913 h 612701"/>
              <a:gd name="connsiteX93" fmla="*/ 375302 w 3475660"/>
              <a:gd name="connsiteY93" fmla="*/ 160913 h 612701"/>
              <a:gd name="connsiteX94" fmla="*/ 375302 w 3475660"/>
              <a:gd name="connsiteY94" fmla="*/ 612701 h 612701"/>
              <a:gd name="connsiteX95" fmla="*/ 257838 w 3475660"/>
              <a:gd name="connsiteY95" fmla="*/ 612701 h 612701"/>
              <a:gd name="connsiteX96" fmla="*/ 257838 w 3475660"/>
              <a:gd name="connsiteY96" fmla="*/ 464137 h 612701"/>
              <a:gd name="connsiteX97" fmla="*/ 164498 w 3475660"/>
              <a:gd name="connsiteY97" fmla="*/ 499129 h 612701"/>
              <a:gd name="connsiteX98" fmla="*/ 81347 w 3475660"/>
              <a:gd name="connsiteY98" fmla="*/ 477949 h 612701"/>
              <a:gd name="connsiteX99" fmla="*/ 21992 w 3475660"/>
              <a:gd name="connsiteY99" fmla="*/ 417803 h 612701"/>
              <a:gd name="connsiteX100" fmla="*/ 45 w 3475660"/>
              <a:gd name="connsiteY100" fmla="*/ 327262 h 612701"/>
              <a:gd name="connsiteX101" fmla="*/ 21992 w 3475660"/>
              <a:gd name="connsiteY101" fmla="*/ 236720 h 612701"/>
              <a:gd name="connsiteX102" fmla="*/ 81347 w 3475660"/>
              <a:gd name="connsiteY102" fmla="*/ 176550 h 612701"/>
              <a:gd name="connsiteX103" fmla="*/ 164498 w 3475660"/>
              <a:gd name="connsiteY103" fmla="*/ 155394 h 612701"/>
              <a:gd name="connsiteX104" fmla="*/ 3112765 w 3475660"/>
              <a:gd name="connsiteY104" fmla="*/ 155393 h 612701"/>
              <a:gd name="connsiteX105" fmla="*/ 3240129 w 3475660"/>
              <a:gd name="connsiteY105" fmla="*/ 193134 h 612701"/>
              <a:gd name="connsiteX106" fmla="*/ 3284000 w 3475660"/>
              <a:gd name="connsiteY106" fmla="*/ 308853 h 612701"/>
              <a:gd name="connsiteX107" fmla="*/ 3284000 w 3475660"/>
              <a:gd name="connsiteY107" fmla="*/ 493610 h 612701"/>
              <a:gd name="connsiteX108" fmla="*/ 3174598 w 3475660"/>
              <a:gd name="connsiteY108" fmla="*/ 493610 h 612701"/>
              <a:gd name="connsiteX109" fmla="*/ 3174598 w 3475660"/>
              <a:gd name="connsiteY109" fmla="*/ 450649 h 612701"/>
              <a:gd name="connsiteX110" fmla="*/ 3075661 w 3475660"/>
              <a:gd name="connsiteY110" fmla="*/ 499130 h 612701"/>
              <a:gd name="connsiteX111" fmla="*/ 3008294 w 3475660"/>
              <a:gd name="connsiteY111" fmla="*/ 485642 h 612701"/>
              <a:gd name="connsiteX112" fmla="*/ 2965327 w 3475660"/>
              <a:gd name="connsiteY112" fmla="*/ 449100 h 612701"/>
              <a:gd name="connsiteX113" fmla="*/ 2950787 w 3475660"/>
              <a:gd name="connsiteY113" fmla="*/ 396623 h 612701"/>
              <a:gd name="connsiteX114" fmla="*/ 2987262 w 3475660"/>
              <a:gd name="connsiteY114" fmla="*/ 323265 h 612701"/>
              <a:gd name="connsiteX115" fmla="*/ 3099783 w 3475660"/>
              <a:gd name="connsiteY115" fmla="*/ 297189 h 612701"/>
              <a:gd name="connsiteX116" fmla="*/ 3166547 w 3475660"/>
              <a:gd name="connsiteY116" fmla="*/ 297189 h 612701"/>
              <a:gd name="connsiteX117" fmla="*/ 3095457 w 3475660"/>
              <a:gd name="connsiteY117" fmla="*/ 244387 h 612701"/>
              <a:gd name="connsiteX118" fmla="*/ 3046605 w 3475660"/>
              <a:gd name="connsiteY118" fmla="*/ 252055 h 612701"/>
              <a:gd name="connsiteX119" fmla="*/ 3004570 w 3475660"/>
              <a:gd name="connsiteY119" fmla="*/ 273236 h 612701"/>
              <a:gd name="connsiteX120" fmla="*/ 2965000 w 3475660"/>
              <a:gd name="connsiteY120" fmla="*/ 194058 h 612701"/>
              <a:gd name="connsiteX121" fmla="*/ 3032694 w 3475660"/>
              <a:gd name="connsiteY121" fmla="*/ 165509 h 612701"/>
              <a:gd name="connsiteX122" fmla="*/ 3112765 w 3475660"/>
              <a:gd name="connsiteY122" fmla="*/ 155393 h 612701"/>
              <a:gd name="connsiteX123" fmla="*/ 2574912 w 3475660"/>
              <a:gd name="connsiteY123" fmla="*/ 155393 h 612701"/>
              <a:gd name="connsiteX124" fmla="*/ 2673221 w 3475660"/>
              <a:gd name="connsiteY124" fmla="*/ 179621 h 612701"/>
              <a:gd name="connsiteX125" fmla="*/ 2731934 w 3475660"/>
              <a:gd name="connsiteY125" fmla="*/ 246835 h 612701"/>
              <a:gd name="connsiteX126" fmla="*/ 2641072 w 3475660"/>
              <a:gd name="connsiteY126" fmla="*/ 292893 h 612701"/>
              <a:gd name="connsiteX127" fmla="*/ 2574283 w 3475660"/>
              <a:gd name="connsiteY127" fmla="*/ 248082 h 612701"/>
              <a:gd name="connsiteX128" fmla="*/ 2522060 w 3475660"/>
              <a:gd name="connsiteY128" fmla="*/ 268938 h 612701"/>
              <a:gd name="connsiteX129" fmla="*/ 2501332 w 3475660"/>
              <a:gd name="connsiteY129" fmla="*/ 326636 h 612701"/>
              <a:gd name="connsiteX130" fmla="*/ 2522060 w 3475660"/>
              <a:gd name="connsiteY130" fmla="*/ 385257 h 612701"/>
              <a:gd name="connsiteX131" fmla="*/ 2574283 w 3475660"/>
              <a:gd name="connsiteY131" fmla="*/ 406438 h 612701"/>
              <a:gd name="connsiteX132" fmla="*/ 2641072 w 3475660"/>
              <a:gd name="connsiteY132" fmla="*/ 361629 h 612701"/>
              <a:gd name="connsiteX133" fmla="*/ 2731934 w 3475660"/>
              <a:gd name="connsiteY133" fmla="*/ 407662 h 612701"/>
              <a:gd name="connsiteX134" fmla="*/ 2673221 w 3475660"/>
              <a:gd name="connsiteY134" fmla="*/ 474876 h 612701"/>
              <a:gd name="connsiteX135" fmla="*/ 2574913 w 3475660"/>
              <a:gd name="connsiteY135" fmla="*/ 499129 h 612701"/>
              <a:gd name="connsiteX136" fmla="*/ 2475371 w 3475660"/>
              <a:gd name="connsiteY136" fmla="*/ 477025 h 612701"/>
              <a:gd name="connsiteX137" fmla="*/ 2475371 w 3475660"/>
              <a:gd name="connsiteY137" fmla="*/ 477025 h 612701"/>
              <a:gd name="connsiteX138" fmla="*/ 2398115 w 3475660"/>
              <a:gd name="connsiteY138" fmla="*/ 253881 h 612701"/>
              <a:gd name="connsiteX139" fmla="*/ 2475371 w 3475660"/>
              <a:gd name="connsiteY139" fmla="*/ 177173 h 612701"/>
              <a:gd name="connsiteX140" fmla="*/ 2574912 w 3475660"/>
              <a:gd name="connsiteY140" fmla="*/ 155393 h 612701"/>
              <a:gd name="connsiteX141" fmla="*/ 2160246 w 3475660"/>
              <a:gd name="connsiteY141" fmla="*/ 155393 h 612701"/>
              <a:gd name="connsiteX142" fmla="*/ 2257774 w 3475660"/>
              <a:gd name="connsiteY142" fmla="*/ 177173 h 612701"/>
              <a:gd name="connsiteX143" fmla="*/ 2325166 w 3475660"/>
              <a:gd name="connsiteY143" fmla="*/ 237943 h 612701"/>
              <a:gd name="connsiteX144" fmla="*/ 2270543 w 3475660"/>
              <a:gd name="connsiteY144" fmla="*/ 469892 h 612701"/>
              <a:gd name="connsiteX145" fmla="*/ 2257774 w 3475660"/>
              <a:gd name="connsiteY145" fmla="*/ 477025 h 612701"/>
              <a:gd name="connsiteX146" fmla="*/ 2063044 w 3475660"/>
              <a:gd name="connsiteY146" fmla="*/ 477025 h 612701"/>
              <a:gd name="connsiteX147" fmla="*/ 2063044 w 3475660"/>
              <a:gd name="connsiteY147" fmla="*/ 477025 h 612701"/>
              <a:gd name="connsiteX148" fmla="*/ 1970924 w 3475660"/>
              <a:gd name="connsiteY148" fmla="*/ 326637 h 612701"/>
              <a:gd name="connsiteX149" fmla="*/ 2062717 w 3475660"/>
              <a:gd name="connsiteY149" fmla="*/ 177173 h 612701"/>
              <a:gd name="connsiteX150" fmla="*/ 2160246 w 3475660"/>
              <a:gd name="connsiteY150" fmla="*/ 155393 h 612701"/>
              <a:gd name="connsiteX151" fmla="*/ 1021335 w 3475660"/>
              <a:gd name="connsiteY151" fmla="*/ 155392 h 612701"/>
              <a:gd name="connsiteX152" fmla="*/ 1148701 w 3475660"/>
              <a:gd name="connsiteY152" fmla="*/ 193133 h 612701"/>
              <a:gd name="connsiteX153" fmla="*/ 1192584 w 3475660"/>
              <a:gd name="connsiteY153" fmla="*/ 308853 h 612701"/>
              <a:gd name="connsiteX154" fmla="*/ 1192584 w 3475660"/>
              <a:gd name="connsiteY154" fmla="*/ 493609 h 612701"/>
              <a:gd name="connsiteX155" fmla="*/ 1083170 w 3475660"/>
              <a:gd name="connsiteY155" fmla="*/ 493609 h 612701"/>
              <a:gd name="connsiteX156" fmla="*/ 1083170 w 3475660"/>
              <a:gd name="connsiteY156" fmla="*/ 450648 h 612701"/>
              <a:gd name="connsiteX157" fmla="*/ 984245 w 3475660"/>
              <a:gd name="connsiteY157" fmla="*/ 499128 h 612701"/>
              <a:gd name="connsiteX158" fmla="*/ 916866 w 3475660"/>
              <a:gd name="connsiteY158" fmla="*/ 485641 h 612701"/>
              <a:gd name="connsiteX159" fmla="*/ 873899 w 3475660"/>
              <a:gd name="connsiteY159" fmla="*/ 449099 h 612701"/>
              <a:gd name="connsiteX160" fmla="*/ 859371 w 3475660"/>
              <a:gd name="connsiteY160" fmla="*/ 396622 h 612701"/>
              <a:gd name="connsiteX161" fmla="*/ 895846 w 3475660"/>
              <a:gd name="connsiteY161" fmla="*/ 323264 h 612701"/>
              <a:gd name="connsiteX162" fmla="*/ 1008355 w 3475660"/>
              <a:gd name="connsiteY162" fmla="*/ 297187 h 612701"/>
              <a:gd name="connsiteX163" fmla="*/ 1075131 w 3475660"/>
              <a:gd name="connsiteY163" fmla="*/ 297187 h 612701"/>
              <a:gd name="connsiteX164" fmla="*/ 1004028 w 3475660"/>
              <a:gd name="connsiteY164" fmla="*/ 244385 h 612701"/>
              <a:gd name="connsiteX165" fmla="*/ 955188 w 3475660"/>
              <a:gd name="connsiteY165" fmla="*/ 252054 h 612701"/>
              <a:gd name="connsiteX166" fmla="*/ 913154 w 3475660"/>
              <a:gd name="connsiteY166" fmla="*/ 273234 h 612701"/>
              <a:gd name="connsiteX167" fmla="*/ 873584 w 3475660"/>
              <a:gd name="connsiteY167" fmla="*/ 194057 h 612701"/>
              <a:gd name="connsiteX168" fmla="*/ 941277 w 3475660"/>
              <a:gd name="connsiteY168" fmla="*/ 165508 h 612701"/>
              <a:gd name="connsiteX169" fmla="*/ 1021335 w 3475660"/>
              <a:gd name="connsiteY169" fmla="*/ 155392 h 612701"/>
              <a:gd name="connsiteX170" fmla="*/ 3358183 w 3475660"/>
              <a:gd name="connsiteY170" fmla="*/ 38150 h 612701"/>
              <a:gd name="connsiteX171" fmla="*/ 3475660 w 3475660"/>
              <a:gd name="connsiteY171" fmla="*/ 38150 h 612701"/>
              <a:gd name="connsiteX172" fmla="*/ 3475660 w 3475660"/>
              <a:gd name="connsiteY172" fmla="*/ 493610 h 612701"/>
              <a:gd name="connsiteX173" fmla="*/ 3358183 w 3475660"/>
              <a:gd name="connsiteY173" fmla="*/ 493610 h 612701"/>
              <a:gd name="connsiteX174" fmla="*/ 1266767 w 3475660"/>
              <a:gd name="connsiteY174" fmla="*/ 38150 h 612701"/>
              <a:gd name="connsiteX175" fmla="*/ 1384231 w 3475660"/>
              <a:gd name="connsiteY175" fmla="*/ 38150 h 612701"/>
              <a:gd name="connsiteX176" fmla="*/ 1384231 w 3475660"/>
              <a:gd name="connsiteY176" fmla="*/ 493610 h 612701"/>
              <a:gd name="connsiteX177" fmla="*/ 1266767 w 3475660"/>
              <a:gd name="connsiteY177" fmla="*/ 493610 h 612701"/>
              <a:gd name="connsiteX178" fmla="*/ 2835198 w 3475660"/>
              <a:gd name="connsiteY178" fmla="*/ 84 h 612701"/>
              <a:gd name="connsiteX179" fmla="*/ 2887119 w 3475660"/>
              <a:gd name="connsiteY179" fmla="*/ 16969 h 612701"/>
              <a:gd name="connsiteX180" fmla="*/ 2906891 w 3475660"/>
              <a:gd name="connsiteY180" fmla="*/ 60230 h 612701"/>
              <a:gd name="connsiteX181" fmla="*/ 2887119 w 3475660"/>
              <a:gd name="connsiteY181" fmla="*/ 105963 h 612701"/>
              <a:gd name="connsiteX182" fmla="*/ 2835198 w 3475660"/>
              <a:gd name="connsiteY182" fmla="*/ 124071 h 612701"/>
              <a:gd name="connsiteX183" fmla="*/ 2783251 w 3475660"/>
              <a:gd name="connsiteY183" fmla="*/ 106288 h 612701"/>
              <a:gd name="connsiteX184" fmla="*/ 2778957 w 3475660"/>
              <a:gd name="connsiteY184" fmla="*/ 22157 h 612701"/>
              <a:gd name="connsiteX185" fmla="*/ 2783251 w 3475660"/>
              <a:gd name="connsiteY185" fmla="*/ 17893 h 612701"/>
              <a:gd name="connsiteX186" fmla="*/ 2835198 w 3475660"/>
              <a:gd name="connsiteY186" fmla="*/ 84 h 612701"/>
              <a:gd name="connsiteX187" fmla="*/ 1519003 w 3475660"/>
              <a:gd name="connsiteY187" fmla="*/ 84 h 612701"/>
              <a:gd name="connsiteX188" fmla="*/ 1570924 w 3475660"/>
              <a:gd name="connsiteY188" fmla="*/ 16969 h 612701"/>
              <a:gd name="connsiteX189" fmla="*/ 1590709 w 3475660"/>
              <a:gd name="connsiteY189" fmla="*/ 60229 h 612701"/>
              <a:gd name="connsiteX190" fmla="*/ 1570924 w 3475660"/>
              <a:gd name="connsiteY190" fmla="*/ 105964 h 612701"/>
              <a:gd name="connsiteX191" fmla="*/ 1519003 w 3475660"/>
              <a:gd name="connsiteY191" fmla="*/ 124072 h 612701"/>
              <a:gd name="connsiteX192" fmla="*/ 1467069 w 3475660"/>
              <a:gd name="connsiteY192" fmla="*/ 106288 h 612701"/>
              <a:gd name="connsiteX193" fmla="*/ 1462738 w 3475660"/>
              <a:gd name="connsiteY193" fmla="*/ 22193 h 612701"/>
              <a:gd name="connsiteX194" fmla="*/ 1467069 w 3475660"/>
              <a:gd name="connsiteY194" fmla="*/ 17893 h 612701"/>
              <a:gd name="connsiteX195" fmla="*/ 1519003 w 3475660"/>
              <a:gd name="connsiteY195" fmla="*/ 84 h 61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3475660" h="612701">
                <a:moveTo>
                  <a:pt x="3115860" y="357959"/>
                </a:moveTo>
                <a:cubicBezTo>
                  <a:pt x="3081648" y="357959"/>
                  <a:pt x="3064542" y="369207"/>
                  <a:pt x="3064542" y="391703"/>
                </a:cubicBezTo>
                <a:cubicBezTo>
                  <a:pt x="3064231" y="401292"/>
                  <a:pt x="3068607" y="410438"/>
                  <a:pt x="3076290" y="416256"/>
                </a:cubicBezTo>
                <a:cubicBezTo>
                  <a:pt x="3085640" y="422867"/>
                  <a:pt x="3096979" y="426118"/>
                  <a:pt x="3108439" y="425473"/>
                </a:cubicBezTo>
                <a:cubicBezTo>
                  <a:pt x="3121096" y="425737"/>
                  <a:pt x="3133554" y="422325"/>
                  <a:pt x="3144285" y="415656"/>
                </a:cubicBezTo>
                <a:cubicBezTo>
                  <a:pt x="3154808" y="408847"/>
                  <a:pt x="3162664" y="398666"/>
                  <a:pt x="3166548" y="386807"/>
                </a:cubicBezTo>
                <a:lnTo>
                  <a:pt x="3166548" y="357959"/>
                </a:lnTo>
                <a:close/>
                <a:moveTo>
                  <a:pt x="1024432" y="357958"/>
                </a:moveTo>
                <a:cubicBezTo>
                  <a:pt x="990220" y="357958"/>
                  <a:pt x="973118" y="369206"/>
                  <a:pt x="973127" y="391702"/>
                </a:cubicBezTo>
                <a:cubicBezTo>
                  <a:pt x="972811" y="401289"/>
                  <a:pt x="977183" y="410436"/>
                  <a:pt x="984862" y="416256"/>
                </a:cubicBezTo>
                <a:cubicBezTo>
                  <a:pt x="994212" y="422864"/>
                  <a:pt x="1005550" y="426114"/>
                  <a:pt x="1017010" y="425472"/>
                </a:cubicBezTo>
                <a:cubicBezTo>
                  <a:pt x="1029670" y="425734"/>
                  <a:pt x="1042133" y="422322"/>
                  <a:pt x="1052870" y="415655"/>
                </a:cubicBezTo>
                <a:lnTo>
                  <a:pt x="1052870" y="415655"/>
                </a:lnTo>
                <a:cubicBezTo>
                  <a:pt x="1063385" y="408839"/>
                  <a:pt x="1071240" y="398661"/>
                  <a:pt x="1075133" y="386806"/>
                </a:cubicBezTo>
                <a:lnTo>
                  <a:pt x="1075133" y="357958"/>
                </a:lnTo>
                <a:close/>
                <a:moveTo>
                  <a:pt x="189955" y="248088"/>
                </a:moveTo>
                <a:cubicBezTo>
                  <a:pt x="171795" y="247901"/>
                  <a:pt x="153564" y="254593"/>
                  <a:pt x="139565" y="268208"/>
                </a:cubicBezTo>
                <a:cubicBezTo>
                  <a:pt x="139215" y="268548"/>
                  <a:pt x="138868" y="268892"/>
                  <a:pt x="138526" y="269239"/>
                </a:cubicBezTo>
                <a:cubicBezTo>
                  <a:pt x="124631" y="285317"/>
                  <a:pt x="117541" y="306110"/>
                  <a:pt x="118741" y="327262"/>
                </a:cubicBezTo>
                <a:cubicBezTo>
                  <a:pt x="117537" y="348407"/>
                  <a:pt x="124628" y="369193"/>
                  <a:pt x="138526" y="385258"/>
                </a:cubicBezTo>
                <a:cubicBezTo>
                  <a:pt x="165903" y="413058"/>
                  <a:pt x="210794" y="413557"/>
                  <a:pt x="238792" y="386374"/>
                </a:cubicBezTo>
                <a:cubicBezTo>
                  <a:pt x="239170" y="386006"/>
                  <a:pt x="239544" y="385634"/>
                  <a:pt x="239915" y="385258"/>
                </a:cubicBezTo>
                <a:cubicBezTo>
                  <a:pt x="253807" y="369190"/>
                  <a:pt x="260898" y="348406"/>
                  <a:pt x="259700" y="327262"/>
                </a:cubicBezTo>
                <a:cubicBezTo>
                  <a:pt x="260893" y="306110"/>
                  <a:pt x="253803" y="285320"/>
                  <a:pt x="239915" y="269239"/>
                </a:cubicBezTo>
                <a:cubicBezTo>
                  <a:pt x="226203" y="255340"/>
                  <a:pt x="208114" y="248274"/>
                  <a:pt x="189955" y="248088"/>
                </a:cubicBezTo>
                <a:close/>
                <a:moveTo>
                  <a:pt x="2160117" y="248083"/>
                </a:moveTo>
                <a:cubicBezTo>
                  <a:pt x="2141777" y="248078"/>
                  <a:pt x="2123434" y="255019"/>
                  <a:pt x="2109437" y="268909"/>
                </a:cubicBezTo>
                <a:cubicBezTo>
                  <a:pt x="2109427" y="268919"/>
                  <a:pt x="2109416" y="268929"/>
                  <a:pt x="2109406" y="268939"/>
                </a:cubicBezTo>
                <a:cubicBezTo>
                  <a:pt x="2095470" y="284866"/>
                  <a:pt x="2088365" y="305575"/>
                  <a:pt x="2089608" y="326637"/>
                </a:cubicBezTo>
                <a:cubicBezTo>
                  <a:pt x="2088334" y="347983"/>
                  <a:pt x="2095429" y="368990"/>
                  <a:pt x="2109406" y="385258"/>
                </a:cubicBezTo>
                <a:cubicBezTo>
                  <a:pt x="2136776" y="413054"/>
                  <a:pt x="2181657" y="413558"/>
                  <a:pt x="2209651" y="386383"/>
                </a:cubicBezTo>
                <a:cubicBezTo>
                  <a:pt x="2210033" y="386012"/>
                  <a:pt x="2210410" y="385637"/>
                  <a:pt x="2210783" y="385258"/>
                </a:cubicBezTo>
                <a:cubicBezTo>
                  <a:pt x="2224750" y="368984"/>
                  <a:pt x="2231843" y="347981"/>
                  <a:pt x="2230581" y="326637"/>
                </a:cubicBezTo>
                <a:cubicBezTo>
                  <a:pt x="2231813" y="305577"/>
                  <a:pt x="2224709" y="284872"/>
                  <a:pt x="2210783" y="268939"/>
                </a:cubicBezTo>
                <a:cubicBezTo>
                  <a:pt x="2196795" y="255041"/>
                  <a:pt x="2178457" y="248089"/>
                  <a:pt x="2160117" y="248083"/>
                </a:cubicBezTo>
                <a:close/>
                <a:moveTo>
                  <a:pt x="2776459" y="160913"/>
                </a:moveTo>
                <a:lnTo>
                  <a:pt x="2893911" y="160913"/>
                </a:lnTo>
                <a:lnTo>
                  <a:pt x="2893911" y="493610"/>
                </a:lnTo>
                <a:lnTo>
                  <a:pt x="2776459" y="493610"/>
                </a:lnTo>
                <a:close/>
                <a:moveTo>
                  <a:pt x="449487" y="160913"/>
                </a:moveTo>
                <a:lnTo>
                  <a:pt x="566950" y="160913"/>
                </a:lnTo>
                <a:lnTo>
                  <a:pt x="566950" y="327861"/>
                </a:lnTo>
                <a:cubicBezTo>
                  <a:pt x="565336" y="347149"/>
                  <a:pt x="570346" y="366411"/>
                  <a:pt x="581163" y="382511"/>
                </a:cubicBezTo>
                <a:cubicBezTo>
                  <a:pt x="591507" y="394357"/>
                  <a:pt x="606837" y="400715"/>
                  <a:pt x="622594" y="399696"/>
                </a:cubicBezTo>
                <a:cubicBezTo>
                  <a:pt x="639871" y="400235"/>
                  <a:pt x="656504" y="393158"/>
                  <a:pt x="668025" y="380364"/>
                </a:cubicBezTo>
                <a:cubicBezTo>
                  <a:pt x="681077" y="363459"/>
                  <a:pt x="687356" y="342350"/>
                  <a:pt x="685647" y="321117"/>
                </a:cubicBezTo>
                <a:lnTo>
                  <a:pt x="685647" y="160913"/>
                </a:lnTo>
                <a:lnTo>
                  <a:pt x="803111" y="160913"/>
                </a:lnTo>
                <a:lnTo>
                  <a:pt x="803111" y="493610"/>
                </a:lnTo>
                <a:lnTo>
                  <a:pt x="691207" y="493610"/>
                </a:lnTo>
                <a:lnTo>
                  <a:pt x="691207" y="458018"/>
                </a:lnTo>
                <a:cubicBezTo>
                  <a:pt x="678911" y="471470"/>
                  <a:pt x="663688" y="481960"/>
                  <a:pt x="646694" y="488690"/>
                </a:cubicBezTo>
                <a:cubicBezTo>
                  <a:pt x="629214" y="495688"/>
                  <a:pt x="610526" y="499234"/>
                  <a:pt x="591679" y="499130"/>
                </a:cubicBezTo>
                <a:cubicBezTo>
                  <a:pt x="553374" y="501014"/>
                  <a:pt x="515961" y="487261"/>
                  <a:pt x="488126" y="461065"/>
                </a:cubicBezTo>
                <a:cubicBezTo>
                  <a:pt x="460196" y="429780"/>
                  <a:pt x="446252" y="388577"/>
                  <a:pt x="449487" y="346894"/>
                </a:cubicBezTo>
                <a:close/>
                <a:moveTo>
                  <a:pt x="1460265" y="160913"/>
                </a:moveTo>
                <a:lnTo>
                  <a:pt x="1577729" y="160913"/>
                </a:lnTo>
                <a:lnTo>
                  <a:pt x="1577729" y="493610"/>
                </a:lnTo>
                <a:lnTo>
                  <a:pt x="1460265" y="493610"/>
                </a:lnTo>
                <a:close/>
                <a:moveTo>
                  <a:pt x="1797198" y="155395"/>
                </a:moveTo>
                <a:cubicBezTo>
                  <a:pt x="1821496" y="155389"/>
                  <a:pt x="1845731" y="157858"/>
                  <a:pt x="1869521" y="162763"/>
                </a:cubicBezTo>
                <a:cubicBezTo>
                  <a:pt x="1890469" y="166623"/>
                  <a:pt x="1910696" y="173657"/>
                  <a:pt x="1929492" y="183619"/>
                </a:cubicBezTo>
                <a:lnTo>
                  <a:pt x="1894249" y="262797"/>
                </a:lnTo>
                <a:cubicBezTo>
                  <a:pt x="1864778" y="246484"/>
                  <a:pt x="1831556" y="238024"/>
                  <a:pt x="1797815" y="238243"/>
                </a:cubicBezTo>
                <a:cubicBezTo>
                  <a:pt x="1783904" y="237430"/>
                  <a:pt x="1769982" y="239629"/>
                  <a:pt x="1757012" y="244689"/>
                </a:cubicBezTo>
                <a:cubicBezTo>
                  <a:pt x="1749661" y="247218"/>
                  <a:pt x="1744544" y="253866"/>
                  <a:pt x="1744019" y="261573"/>
                </a:cubicBezTo>
                <a:cubicBezTo>
                  <a:pt x="1744019" y="269366"/>
                  <a:pt x="1748761" y="274794"/>
                  <a:pt x="1758244" y="277859"/>
                </a:cubicBezTo>
                <a:cubicBezTo>
                  <a:pt x="1773652" y="282165"/>
                  <a:pt x="1789358" y="285337"/>
                  <a:pt x="1805235" y="287350"/>
                </a:cubicBezTo>
                <a:cubicBezTo>
                  <a:pt x="1828401" y="290522"/>
                  <a:pt x="1851324" y="295245"/>
                  <a:pt x="1873848" y="301487"/>
                </a:cubicBezTo>
                <a:cubicBezTo>
                  <a:pt x="1891970" y="306800"/>
                  <a:pt x="1908313" y="316870"/>
                  <a:pt x="1921153" y="330635"/>
                </a:cubicBezTo>
                <a:cubicBezTo>
                  <a:pt x="1935368" y="347030"/>
                  <a:pt x="1942576" y="368288"/>
                  <a:pt x="1941240" y="389881"/>
                </a:cubicBezTo>
                <a:cubicBezTo>
                  <a:pt x="1941423" y="410210"/>
                  <a:pt x="1934666" y="430001"/>
                  <a:pt x="1922071" y="446030"/>
                </a:cubicBezTo>
                <a:cubicBezTo>
                  <a:pt x="1907271" y="464035"/>
                  <a:pt x="1887671" y="477545"/>
                  <a:pt x="1865509" y="485019"/>
                </a:cubicBezTo>
                <a:cubicBezTo>
                  <a:pt x="1836627" y="495076"/>
                  <a:pt x="1806149" y="499858"/>
                  <a:pt x="1775552" y="499131"/>
                </a:cubicBezTo>
                <a:cubicBezTo>
                  <a:pt x="1747662" y="499147"/>
                  <a:pt x="1719865" y="495953"/>
                  <a:pt x="1692716" y="489614"/>
                </a:cubicBezTo>
                <a:lnTo>
                  <a:pt x="1692716" y="489614"/>
                </a:lnTo>
                <a:cubicBezTo>
                  <a:pt x="1669667" y="484889"/>
                  <a:pt x="1647537" y="476497"/>
                  <a:pt x="1627185" y="464762"/>
                </a:cubicBezTo>
                <a:lnTo>
                  <a:pt x="1662416" y="384960"/>
                </a:lnTo>
                <a:cubicBezTo>
                  <a:pt x="1679332" y="395069"/>
                  <a:pt x="1697670" y="402621"/>
                  <a:pt x="1716827" y="407365"/>
                </a:cubicBezTo>
                <a:cubicBezTo>
                  <a:pt x="1737190" y="412803"/>
                  <a:pt x="1758178" y="415590"/>
                  <a:pt x="1779264" y="415657"/>
                </a:cubicBezTo>
                <a:cubicBezTo>
                  <a:pt x="1793026" y="416506"/>
                  <a:pt x="1806815" y="414516"/>
                  <a:pt x="1819765" y="409813"/>
                </a:cubicBezTo>
                <a:cubicBezTo>
                  <a:pt x="1826906" y="407208"/>
                  <a:pt x="1831695" y="400506"/>
                  <a:pt x="1831814" y="392953"/>
                </a:cubicBezTo>
                <a:cubicBezTo>
                  <a:pt x="1831814" y="385585"/>
                  <a:pt x="1826971" y="380365"/>
                  <a:pt x="1817286" y="377292"/>
                </a:cubicBezTo>
                <a:cubicBezTo>
                  <a:pt x="1802190" y="373134"/>
                  <a:pt x="1786789" y="370153"/>
                  <a:pt x="1771226" y="368375"/>
                </a:cubicBezTo>
                <a:cubicBezTo>
                  <a:pt x="1748154" y="365842"/>
                  <a:pt x="1725315" y="361533"/>
                  <a:pt x="1702915" y="355487"/>
                </a:cubicBezTo>
                <a:cubicBezTo>
                  <a:pt x="1684321" y="350279"/>
                  <a:pt x="1667529" y="340091"/>
                  <a:pt x="1654377" y="326039"/>
                </a:cubicBezTo>
                <a:cubicBezTo>
                  <a:pt x="1639943" y="309387"/>
                  <a:pt x="1632623" y="287799"/>
                  <a:pt x="1633976" y="265869"/>
                </a:cubicBezTo>
                <a:cubicBezTo>
                  <a:pt x="1633729" y="245339"/>
                  <a:pt x="1640485" y="225330"/>
                  <a:pt x="1653145" y="209096"/>
                </a:cubicBezTo>
                <a:cubicBezTo>
                  <a:pt x="1667812" y="191154"/>
                  <a:pt x="1687167" y="177562"/>
                  <a:pt x="1709091" y="169807"/>
                </a:cubicBezTo>
                <a:cubicBezTo>
                  <a:pt x="1737292" y="159568"/>
                  <a:pt x="1767179" y="154678"/>
                  <a:pt x="1797198" y="155395"/>
                </a:cubicBezTo>
                <a:close/>
                <a:moveTo>
                  <a:pt x="164498" y="155394"/>
                </a:moveTo>
                <a:cubicBezTo>
                  <a:pt x="201687" y="152594"/>
                  <a:pt x="238124" y="166838"/>
                  <a:pt x="263410" y="194059"/>
                </a:cubicBezTo>
                <a:lnTo>
                  <a:pt x="263410" y="160913"/>
                </a:lnTo>
                <a:lnTo>
                  <a:pt x="375302" y="160913"/>
                </a:lnTo>
                <a:lnTo>
                  <a:pt x="375302" y="612701"/>
                </a:lnTo>
                <a:lnTo>
                  <a:pt x="257838" y="612701"/>
                </a:lnTo>
                <a:lnTo>
                  <a:pt x="257838" y="464137"/>
                </a:lnTo>
                <a:cubicBezTo>
                  <a:pt x="233057" y="488303"/>
                  <a:pt x="199181" y="501003"/>
                  <a:pt x="164498" y="499129"/>
                </a:cubicBezTo>
                <a:cubicBezTo>
                  <a:pt x="135382" y="499494"/>
                  <a:pt x="106690" y="492186"/>
                  <a:pt x="81347" y="477949"/>
                </a:cubicBezTo>
                <a:cubicBezTo>
                  <a:pt x="56321" y="463761"/>
                  <a:pt x="35768" y="442935"/>
                  <a:pt x="21992" y="417803"/>
                </a:cubicBezTo>
                <a:cubicBezTo>
                  <a:pt x="6907" y="390017"/>
                  <a:pt x="-655" y="358820"/>
                  <a:pt x="45" y="327262"/>
                </a:cubicBezTo>
                <a:cubicBezTo>
                  <a:pt x="-652" y="295704"/>
                  <a:pt x="6910" y="264507"/>
                  <a:pt x="21992" y="236720"/>
                </a:cubicBezTo>
                <a:cubicBezTo>
                  <a:pt x="35782" y="211592"/>
                  <a:pt x="56330" y="190761"/>
                  <a:pt x="81347" y="176550"/>
                </a:cubicBezTo>
                <a:cubicBezTo>
                  <a:pt x="106696" y="162332"/>
                  <a:pt x="135386" y="155033"/>
                  <a:pt x="164498" y="155394"/>
                </a:cubicBezTo>
                <a:close/>
                <a:moveTo>
                  <a:pt x="3112765" y="155393"/>
                </a:moveTo>
                <a:cubicBezTo>
                  <a:pt x="3158420" y="152260"/>
                  <a:pt x="3203670" y="165669"/>
                  <a:pt x="3240129" y="193134"/>
                </a:cubicBezTo>
                <a:cubicBezTo>
                  <a:pt x="3271416" y="223271"/>
                  <a:pt x="3287507" y="265712"/>
                  <a:pt x="3284000" y="308853"/>
                </a:cubicBezTo>
                <a:lnTo>
                  <a:pt x="3284000" y="493610"/>
                </a:lnTo>
                <a:lnTo>
                  <a:pt x="3174598" y="493610"/>
                </a:lnTo>
                <a:lnTo>
                  <a:pt x="3174598" y="450649"/>
                </a:lnTo>
                <a:cubicBezTo>
                  <a:pt x="3157693" y="482970"/>
                  <a:pt x="3124714" y="499130"/>
                  <a:pt x="3075661" y="499130"/>
                </a:cubicBezTo>
                <a:cubicBezTo>
                  <a:pt x="3052471" y="499701"/>
                  <a:pt x="3029448" y="495092"/>
                  <a:pt x="3008294" y="485642"/>
                </a:cubicBezTo>
                <a:cubicBezTo>
                  <a:pt x="2990719" y="477836"/>
                  <a:pt x="2975796" y="465145"/>
                  <a:pt x="2965327" y="449100"/>
                </a:cubicBezTo>
                <a:cubicBezTo>
                  <a:pt x="2955511" y="433355"/>
                  <a:pt x="2950464" y="415138"/>
                  <a:pt x="2950787" y="396623"/>
                </a:cubicBezTo>
                <a:cubicBezTo>
                  <a:pt x="2949551" y="367595"/>
                  <a:pt x="2963300" y="339942"/>
                  <a:pt x="2987262" y="323265"/>
                </a:cubicBezTo>
                <a:cubicBezTo>
                  <a:pt x="3021226" y="303415"/>
                  <a:pt x="3060478" y="294319"/>
                  <a:pt x="3099783" y="297189"/>
                </a:cubicBezTo>
                <a:lnTo>
                  <a:pt x="3166547" y="297189"/>
                </a:lnTo>
                <a:cubicBezTo>
                  <a:pt x="3164484" y="261995"/>
                  <a:pt x="3140788" y="244395"/>
                  <a:pt x="3095457" y="244387"/>
                </a:cubicBezTo>
                <a:cubicBezTo>
                  <a:pt x="3078876" y="244473"/>
                  <a:pt x="3062404" y="247058"/>
                  <a:pt x="3046605" y="252055"/>
                </a:cubicBezTo>
                <a:cubicBezTo>
                  <a:pt x="3031415" y="256525"/>
                  <a:pt x="3017171" y="263703"/>
                  <a:pt x="3004570" y="273236"/>
                </a:cubicBezTo>
                <a:lnTo>
                  <a:pt x="2965000" y="194058"/>
                </a:lnTo>
                <a:cubicBezTo>
                  <a:pt x="2985782" y="180821"/>
                  <a:pt x="3008670" y="171169"/>
                  <a:pt x="3032694" y="165509"/>
                </a:cubicBezTo>
                <a:cubicBezTo>
                  <a:pt x="3058852" y="158820"/>
                  <a:pt x="3085753" y="155421"/>
                  <a:pt x="3112765" y="155393"/>
                </a:cubicBezTo>
                <a:close/>
                <a:moveTo>
                  <a:pt x="2574912" y="155393"/>
                </a:moveTo>
                <a:cubicBezTo>
                  <a:pt x="2609285" y="154497"/>
                  <a:pt x="2643259" y="162870"/>
                  <a:pt x="2673221" y="179621"/>
                </a:cubicBezTo>
                <a:cubicBezTo>
                  <a:pt x="2699905" y="194762"/>
                  <a:pt x="2720610" y="218465"/>
                  <a:pt x="2731934" y="246835"/>
                </a:cubicBezTo>
                <a:lnTo>
                  <a:pt x="2641072" y="292893"/>
                </a:lnTo>
                <a:cubicBezTo>
                  <a:pt x="2630078" y="265845"/>
                  <a:pt x="2603660" y="248120"/>
                  <a:pt x="2574283" y="248082"/>
                </a:cubicBezTo>
                <a:cubicBezTo>
                  <a:pt x="2554708" y="247499"/>
                  <a:pt x="2535777" y="255060"/>
                  <a:pt x="2522060" y="268938"/>
                </a:cubicBezTo>
                <a:cubicBezTo>
                  <a:pt x="2507580" y="284598"/>
                  <a:pt x="2500103" y="305412"/>
                  <a:pt x="2501332" y="326636"/>
                </a:cubicBezTo>
                <a:cubicBezTo>
                  <a:pt x="2500070" y="348142"/>
                  <a:pt x="2507535" y="369254"/>
                  <a:pt x="2522060" y="385257"/>
                </a:cubicBezTo>
                <a:cubicBezTo>
                  <a:pt x="2535679" y="399316"/>
                  <a:pt x="2554646" y="407009"/>
                  <a:pt x="2574283" y="406438"/>
                </a:cubicBezTo>
                <a:cubicBezTo>
                  <a:pt x="2603659" y="406401"/>
                  <a:pt x="2630077" y="388677"/>
                  <a:pt x="2641072" y="361629"/>
                </a:cubicBezTo>
                <a:lnTo>
                  <a:pt x="2731934" y="407662"/>
                </a:lnTo>
                <a:cubicBezTo>
                  <a:pt x="2720625" y="436041"/>
                  <a:pt x="2699916" y="459747"/>
                  <a:pt x="2673221" y="474876"/>
                </a:cubicBezTo>
                <a:cubicBezTo>
                  <a:pt x="2643266" y="491646"/>
                  <a:pt x="2609289" y="500028"/>
                  <a:pt x="2574913" y="499129"/>
                </a:cubicBezTo>
                <a:cubicBezTo>
                  <a:pt x="2540434" y="499721"/>
                  <a:pt x="2506311" y="492143"/>
                  <a:pt x="2475371" y="477025"/>
                </a:cubicBezTo>
                <a:lnTo>
                  <a:pt x="2475371" y="477025"/>
                </a:lnTo>
                <a:cubicBezTo>
                  <a:pt x="2391978" y="436588"/>
                  <a:pt x="2357389" y="336683"/>
                  <a:pt x="2398115" y="253881"/>
                </a:cubicBezTo>
                <a:cubicBezTo>
                  <a:pt x="2414543" y="220481"/>
                  <a:pt x="2441733" y="193484"/>
                  <a:pt x="2475371" y="177173"/>
                </a:cubicBezTo>
                <a:cubicBezTo>
                  <a:pt x="2506374" y="162266"/>
                  <a:pt x="2540471" y="154805"/>
                  <a:pt x="2574912" y="155393"/>
                </a:cubicBezTo>
                <a:close/>
                <a:moveTo>
                  <a:pt x="2160246" y="155393"/>
                </a:moveTo>
                <a:cubicBezTo>
                  <a:pt x="2193577" y="155393"/>
                  <a:pt x="2226909" y="162653"/>
                  <a:pt x="2257774" y="177173"/>
                </a:cubicBezTo>
                <a:cubicBezTo>
                  <a:pt x="2285547" y="190734"/>
                  <a:pt x="2308905" y="211797"/>
                  <a:pt x="2325166" y="237943"/>
                </a:cubicBezTo>
                <a:cubicBezTo>
                  <a:pt x="2374590" y="316971"/>
                  <a:pt x="2350135" y="420818"/>
                  <a:pt x="2270543" y="469892"/>
                </a:cubicBezTo>
                <a:cubicBezTo>
                  <a:pt x="2266392" y="472451"/>
                  <a:pt x="2262132" y="474831"/>
                  <a:pt x="2257774" y="477025"/>
                </a:cubicBezTo>
                <a:cubicBezTo>
                  <a:pt x="2196258" y="506499"/>
                  <a:pt x="2124560" y="506499"/>
                  <a:pt x="2063044" y="477025"/>
                </a:cubicBezTo>
                <a:lnTo>
                  <a:pt x="2063044" y="477025"/>
                </a:lnTo>
                <a:cubicBezTo>
                  <a:pt x="2005623" y="448810"/>
                  <a:pt x="1969746" y="390239"/>
                  <a:pt x="1970924" y="326637"/>
                </a:cubicBezTo>
                <a:cubicBezTo>
                  <a:pt x="1969939" y="263410"/>
                  <a:pt x="2005655" y="205254"/>
                  <a:pt x="2062717" y="177173"/>
                </a:cubicBezTo>
                <a:cubicBezTo>
                  <a:pt x="2093582" y="162653"/>
                  <a:pt x="2126914" y="155393"/>
                  <a:pt x="2160246" y="155393"/>
                </a:cubicBezTo>
                <a:close/>
                <a:moveTo>
                  <a:pt x="1021335" y="155392"/>
                </a:moveTo>
                <a:cubicBezTo>
                  <a:pt x="1066991" y="152257"/>
                  <a:pt x="1112243" y="165666"/>
                  <a:pt x="1148701" y="193133"/>
                </a:cubicBezTo>
                <a:cubicBezTo>
                  <a:pt x="1179992" y="223268"/>
                  <a:pt x="1196087" y="265709"/>
                  <a:pt x="1192584" y="308853"/>
                </a:cubicBezTo>
                <a:lnTo>
                  <a:pt x="1192584" y="493609"/>
                </a:lnTo>
                <a:lnTo>
                  <a:pt x="1083170" y="493609"/>
                </a:lnTo>
                <a:lnTo>
                  <a:pt x="1083170" y="450648"/>
                </a:lnTo>
                <a:cubicBezTo>
                  <a:pt x="1066265" y="482968"/>
                  <a:pt x="1033291" y="499128"/>
                  <a:pt x="984245" y="499128"/>
                </a:cubicBezTo>
                <a:cubicBezTo>
                  <a:pt x="961052" y="499698"/>
                  <a:pt x="938025" y="495089"/>
                  <a:pt x="916866" y="485641"/>
                </a:cubicBezTo>
                <a:cubicBezTo>
                  <a:pt x="899293" y="477831"/>
                  <a:pt x="884371" y="465140"/>
                  <a:pt x="873899" y="449099"/>
                </a:cubicBezTo>
                <a:cubicBezTo>
                  <a:pt x="864093" y="433350"/>
                  <a:pt x="859050" y="415135"/>
                  <a:pt x="859371" y="396622"/>
                </a:cubicBezTo>
                <a:cubicBezTo>
                  <a:pt x="858135" y="367593"/>
                  <a:pt x="871885" y="339941"/>
                  <a:pt x="895846" y="323264"/>
                </a:cubicBezTo>
                <a:cubicBezTo>
                  <a:pt x="929805" y="303412"/>
                  <a:pt x="969054" y="294315"/>
                  <a:pt x="1008355" y="297187"/>
                </a:cubicBezTo>
                <a:lnTo>
                  <a:pt x="1075131" y="297187"/>
                </a:lnTo>
                <a:cubicBezTo>
                  <a:pt x="1073055" y="261994"/>
                  <a:pt x="1049354" y="244393"/>
                  <a:pt x="1004028" y="244385"/>
                </a:cubicBezTo>
                <a:cubicBezTo>
                  <a:pt x="987451" y="244471"/>
                  <a:pt x="970983" y="247057"/>
                  <a:pt x="955188" y="252054"/>
                </a:cubicBezTo>
                <a:cubicBezTo>
                  <a:pt x="939997" y="256519"/>
                  <a:pt x="925752" y="263696"/>
                  <a:pt x="913154" y="273234"/>
                </a:cubicBezTo>
                <a:lnTo>
                  <a:pt x="873584" y="194057"/>
                </a:lnTo>
                <a:cubicBezTo>
                  <a:pt x="894364" y="180816"/>
                  <a:pt x="917252" y="171163"/>
                  <a:pt x="941277" y="165508"/>
                </a:cubicBezTo>
                <a:cubicBezTo>
                  <a:pt x="967431" y="158818"/>
                  <a:pt x="994328" y="155420"/>
                  <a:pt x="1021335" y="155392"/>
                </a:cubicBezTo>
                <a:close/>
                <a:moveTo>
                  <a:pt x="3358183" y="38150"/>
                </a:moveTo>
                <a:lnTo>
                  <a:pt x="3475660" y="38150"/>
                </a:lnTo>
                <a:lnTo>
                  <a:pt x="3475660" y="493610"/>
                </a:lnTo>
                <a:lnTo>
                  <a:pt x="3358183" y="493610"/>
                </a:lnTo>
                <a:close/>
                <a:moveTo>
                  <a:pt x="1266767" y="38150"/>
                </a:moveTo>
                <a:lnTo>
                  <a:pt x="1384231" y="38150"/>
                </a:lnTo>
                <a:lnTo>
                  <a:pt x="1384231" y="493610"/>
                </a:lnTo>
                <a:lnTo>
                  <a:pt x="1266767" y="493610"/>
                </a:lnTo>
                <a:close/>
                <a:moveTo>
                  <a:pt x="2835198" y="84"/>
                </a:moveTo>
                <a:cubicBezTo>
                  <a:pt x="2854003" y="-789"/>
                  <a:pt x="2872477" y="5219"/>
                  <a:pt x="2887119" y="16969"/>
                </a:cubicBezTo>
                <a:cubicBezTo>
                  <a:pt x="2900026" y="27628"/>
                  <a:pt x="2907310" y="43566"/>
                  <a:pt x="2906891" y="60230"/>
                </a:cubicBezTo>
                <a:cubicBezTo>
                  <a:pt x="2907345" y="77610"/>
                  <a:pt x="2900121" y="94318"/>
                  <a:pt x="2887119" y="105963"/>
                </a:cubicBezTo>
                <a:cubicBezTo>
                  <a:pt x="2872823" y="118442"/>
                  <a:pt x="2854212" y="124933"/>
                  <a:pt x="2835198" y="124071"/>
                </a:cubicBezTo>
                <a:cubicBezTo>
                  <a:pt x="2816231" y="124943"/>
                  <a:pt x="2797647" y="118580"/>
                  <a:pt x="2783251" y="106288"/>
                </a:cubicBezTo>
                <a:cubicBezTo>
                  <a:pt x="2758667" y="84233"/>
                  <a:pt x="2756745" y="46566"/>
                  <a:pt x="2778957" y="22157"/>
                </a:cubicBezTo>
                <a:cubicBezTo>
                  <a:pt x="2780315" y="20664"/>
                  <a:pt x="2781748" y="19241"/>
                  <a:pt x="2783251" y="17893"/>
                </a:cubicBezTo>
                <a:cubicBezTo>
                  <a:pt x="2797643" y="5592"/>
                  <a:pt x="2816228" y="-779"/>
                  <a:pt x="2835198" y="84"/>
                </a:cubicBezTo>
                <a:close/>
                <a:moveTo>
                  <a:pt x="1519003" y="84"/>
                </a:moveTo>
                <a:cubicBezTo>
                  <a:pt x="1537809" y="-794"/>
                  <a:pt x="1556285" y="5215"/>
                  <a:pt x="1570924" y="16969"/>
                </a:cubicBezTo>
                <a:cubicBezTo>
                  <a:pt x="1583839" y="27623"/>
                  <a:pt x="1591129" y="43563"/>
                  <a:pt x="1590709" y="60229"/>
                </a:cubicBezTo>
                <a:cubicBezTo>
                  <a:pt x="1591165" y="77613"/>
                  <a:pt x="1583936" y="94324"/>
                  <a:pt x="1570924" y="105964"/>
                </a:cubicBezTo>
                <a:cubicBezTo>
                  <a:pt x="1556631" y="118446"/>
                  <a:pt x="1538018" y="124938"/>
                  <a:pt x="1519003" y="124072"/>
                </a:cubicBezTo>
                <a:cubicBezTo>
                  <a:pt x="1500040" y="124943"/>
                  <a:pt x="1481460" y="118580"/>
                  <a:pt x="1467069" y="106288"/>
                </a:cubicBezTo>
                <a:cubicBezTo>
                  <a:pt x="1442485" y="84253"/>
                  <a:pt x="1440546" y="46603"/>
                  <a:pt x="1462738" y="22193"/>
                </a:cubicBezTo>
                <a:cubicBezTo>
                  <a:pt x="1464107" y="20688"/>
                  <a:pt x="1465553" y="19252"/>
                  <a:pt x="1467069" y="17893"/>
                </a:cubicBezTo>
                <a:cubicBezTo>
                  <a:pt x="1481457" y="5592"/>
                  <a:pt x="1500037" y="-779"/>
                  <a:pt x="1519003" y="84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118527" cap="flat">
            <a:noFill/>
            <a:prstDash val="solid"/>
            <a:miter/>
          </a:ln>
        </p:spPr>
        <p:txBody>
          <a:bodyPr lIns="0"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A0581120-516B-084B-8A5C-0A641098208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13388" y="2827608"/>
            <a:ext cx="1273125" cy="1273125"/>
          </a:xfrm>
          <a:ln w="38100">
            <a:solidFill>
              <a:schemeClr val="bg1"/>
            </a:solidFill>
          </a:ln>
        </p:spPr>
        <p:txBody>
          <a:bodyPr wrap="none" lIns="108000" tIns="108000" rIns="108000" bIns="108000" anchor="ctr" anchorCtr="0">
            <a:noAutofit/>
          </a:bodyPr>
          <a:lstStyle>
            <a:lvl1pPr marL="0" indent="0" algn="ctr">
              <a:buNone/>
              <a:defRPr sz="80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15F3A5BC-4A84-404C-9581-4C3615814C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61742" y="2181322"/>
            <a:ext cx="7211343" cy="2565693"/>
          </a:xfrm>
          <a:noFill/>
        </p:spPr>
        <p:txBody>
          <a:bodyPr wrap="square" lIns="0" tIns="36000" rIns="0" bIns="36000" rtlCol="0" anchor="ctr" anchorCtr="0">
            <a:spAutoFit/>
          </a:bodyPr>
          <a:lstStyle>
            <a:lvl1pPr marL="0" indent="0">
              <a:lnSpc>
                <a:spcPct val="100000"/>
              </a:lnSpc>
              <a:buNone/>
              <a:defRPr lang="fr-FR" sz="5400" b="1" spc="-151" dirty="0">
                <a:solidFill>
                  <a:schemeClr val="bg1"/>
                </a:solidFill>
                <a:latin typeface="Montserrat" panose="02000505000000020004" pitchFamily="2" charset="77"/>
              </a:defRPr>
            </a:lvl1pPr>
          </a:lstStyle>
          <a:p>
            <a:pPr marL="0" lvl="0"/>
            <a:r>
              <a:rPr lang="fr-FR"/>
              <a:t>Cliquez pour modifier les styles du texte du masque</a:t>
            </a:r>
          </a:p>
        </p:txBody>
      </p:sp>
      <p:sp>
        <p:nvSpPr>
          <p:cNvPr id="13" name="Graphique 19">
            <a:extLst>
              <a:ext uri="{FF2B5EF4-FFF2-40B4-BE49-F238E27FC236}">
                <a16:creationId xmlns:a16="http://schemas.microsoft.com/office/drawing/2014/main" id="{8AA85E52-E54E-D144-BBBB-E7F06F3F824E}"/>
              </a:ext>
            </a:extLst>
          </p:cNvPr>
          <p:cNvSpPr/>
          <p:nvPr userDrawn="1"/>
        </p:nvSpPr>
        <p:spPr>
          <a:xfrm rot="16200000">
            <a:off x="11905623" y="6561853"/>
            <a:ext cx="168784" cy="104083"/>
          </a:xfrm>
          <a:custGeom>
            <a:avLst/>
            <a:gdLst>
              <a:gd name="connsiteX0" fmla="*/ 149093 w 168784"/>
              <a:gd name="connsiteY0" fmla="*/ 0 h 104083"/>
              <a:gd name="connsiteX1" fmla="*/ 84392 w 168784"/>
              <a:gd name="connsiteY1" fmla="*/ 64701 h 104083"/>
              <a:gd name="connsiteX2" fmla="*/ 19691 w 168784"/>
              <a:gd name="connsiteY2" fmla="*/ 0 h 104083"/>
              <a:gd name="connsiteX3" fmla="*/ 0 w 168784"/>
              <a:gd name="connsiteY3" fmla="*/ 19691 h 104083"/>
              <a:gd name="connsiteX4" fmla="*/ 84392 w 168784"/>
              <a:gd name="connsiteY4" fmla="*/ 104083 h 104083"/>
              <a:gd name="connsiteX5" fmla="*/ 168784 w 168784"/>
              <a:gd name="connsiteY5" fmla="*/ 19691 h 10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784" h="104083">
                <a:moveTo>
                  <a:pt x="149093" y="0"/>
                </a:moveTo>
                <a:lnTo>
                  <a:pt x="84392" y="64701"/>
                </a:lnTo>
                <a:lnTo>
                  <a:pt x="19691" y="0"/>
                </a:lnTo>
                <a:lnTo>
                  <a:pt x="0" y="19691"/>
                </a:lnTo>
                <a:lnTo>
                  <a:pt x="84392" y="104083"/>
                </a:lnTo>
                <a:lnTo>
                  <a:pt x="168784" y="19691"/>
                </a:lnTo>
                <a:close/>
              </a:path>
            </a:pathLst>
          </a:custGeom>
          <a:solidFill>
            <a:schemeClr val="bg1"/>
          </a:solidFill>
          <a:ln w="529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400"/>
          </a:p>
        </p:txBody>
      </p:sp>
      <p:sp>
        <p:nvSpPr>
          <p:cNvPr id="14" name="Forme libre 35">
            <a:extLst>
              <a:ext uri="{FF2B5EF4-FFF2-40B4-BE49-F238E27FC236}">
                <a16:creationId xmlns:a16="http://schemas.microsoft.com/office/drawing/2014/main" id="{44234464-8F77-E34F-BB5A-4AC8069036B2}"/>
              </a:ext>
            </a:extLst>
          </p:cNvPr>
          <p:cNvSpPr>
            <a:spLocks noChangeAspect="1"/>
          </p:cNvSpPr>
          <p:nvPr userDrawn="1"/>
        </p:nvSpPr>
        <p:spPr>
          <a:xfrm>
            <a:off x="10647162" y="6516532"/>
            <a:ext cx="1031033" cy="181755"/>
          </a:xfrm>
          <a:custGeom>
            <a:avLst/>
            <a:gdLst>
              <a:gd name="connsiteX0" fmla="*/ 3115860 w 3475660"/>
              <a:gd name="connsiteY0" fmla="*/ 357959 h 612701"/>
              <a:gd name="connsiteX1" fmla="*/ 3064542 w 3475660"/>
              <a:gd name="connsiteY1" fmla="*/ 391703 h 612701"/>
              <a:gd name="connsiteX2" fmla="*/ 3076290 w 3475660"/>
              <a:gd name="connsiteY2" fmla="*/ 416256 h 612701"/>
              <a:gd name="connsiteX3" fmla="*/ 3108439 w 3475660"/>
              <a:gd name="connsiteY3" fmla="*/ 425473 h 612701"/>
              <a:gd name="connsiteX4" fmla="*/ 3144285 w 3475660"/>
              <a:gd name="connsiteY4" fmla="*/ 415656 h 612701"/>
              <a:gd name="connsiteX5" fmla="*/ 3166548 w 3475660"/>
              <a:gd name="connsiteY5" fmla="*/ 386807 h 612701"/>
              <a:gd name="connsiteX6" fmla="*/ 3166548 w 3475660"/>
              <a:gd name="connsiteY6" fmla="*/ 357959 h 612701"/>
              <a:gd name="connsiteX7" fmla="*/ 1024432 w 3475660"/>
              <a:gd name="connsiteY7" fmla="*/ 357958 h 612701"/>
              <a:gd name="connsiteX8" fmla="*/ 973127 w 3475660"/>
              <a:gd name="connsiteY8" fmla="*/ 391702 h 612701"/>
              <a:gd name="connsiteX9" fmla="*/ 984862 w 3475660"/>
              <a:gd name="connsiteY9" fmla="*/ 416256 h 612701"/>
              <a:gd name="connsiteX10" fmla="*/ 1017010 w 3475660"/>
              <a:gd name="connsiteY10" fmla="*/ 425472 h 612701"/>
              <a:gd name="connsiteX11" fmla="*/ 1052870 w 3475660"/>
              <a:gd name="connsiteY11" fmla="*/ 415655 h 612701"/>
              <a:gd name="connsiteX12" fmla="*/ 1052870 w 3475660"/>
              <a:gd name="connsiteY12" fmla="*/ 415655 h 612701"/>
              <a:gd name="connsiteX13" fmla="*/ 1075133 w 3475660"/>
              <a:gd name="connsiteY13" fmla="*/ 386806 h 612701"/>
              <a:gd name="connsiteX14" fmla="*/ 1075133 w 3475660"/>
              <a:gd name="connsiteY14" fmla="*/ 357958 h 612701"/>
              <a:gd name="connsiteX15" fmla="*/ 189955 w 3475660"/>
              <a:gd name="connsiteY15" fmla="*/ 248088 h 612701"/>
              <a:gd name="connsiteX16" fmla="*/ 139565 w 3475660"/>
              <a:gd name="connsiteY16" fmla="*/ 268208 h 612701"/>
              <a:gd name="connsiteX17" fmla="*/ 138526 w 3475660"/>
              <a:gd name="connsiteY17" fmla="*/ 269239 h 612701"/>
              <a:gd name="connsiteX18" fmla="*/ 118741 w 3475660"/>
              <a:gd name="connsiteY18" fmla="*/ 327262 h 612701"/>
              <a:gd name="connsiteX19" fmla="*/ 138526 w 3475660"/>
              <a:gd name="connsiteY19" fmla="*/ 385258 h 612701"/>
              <a:gd name="connsiteX20" fmla="*/ 238792 w 3475660"/>
              <a:gd name="connsiteY20" fmla="*/ 386374 h 612701"/>
              <a:gd name="connsiteX21" fmla="*/ 239915 w 3475660"/>
              <a:gd name="connsiteY21" fmla="*/ 385258 h 612701"/>
              <a:gd name="connsiteX22" fmla="*/ 259700 w 3475660"/>
              <a:gd name="connsiteY22" fmla="*/ 327262 h 612701"/>
              <a:gd name="connsiteX23" fmla="*/ 239915 w 3475660"/>
              <a:gd name="connsiteY23" fmla="*/ 269239 h 612701"/>
              <a:gd name="connsiteX24" fmla="*/ 189955 w 3475660"/>
              <a:gd name="connsiteY24" fmla="*/ 248088 h 612701"/>
              <a:gd name="connsiteX25" fmla="*/ 2160117 w 3475660"/>
              <a:gd name="connsiteY25" fmla="*/ 248083 h 612701"/>
              <a:gd name="connsiteX26" fmla="*/ 2109437 w 3475660"/>
              <a:gd name="connsiteY26" fmla="*/ 268909 h 612701"/>
              <a:gd name="connsiteX27" fmla="*/ 2109406 w 3475660"/>
              <a:gd name="connsiteY27" fmla="*/ 268939 h 612701"/>
              <a:gd name="connsiteX28" fmla="*/ 2089608 w 3475660"/>
              <a:gd name="connsiteY28" fmla="*/ 326637 h 612701"/>
              <a:gd name="connsiteX29" fmla="*/ 2109406 w 3475660"/>
              <a:gd name="connsiteY29" fmla="*/ 385258 h 612701"/>
              <a:gd name="connsiteX30" fmla="*/ 2209651 w 3475660"/>
              <a:gd name="connsiteY30" fmla="*/ 386383 h 612701"/>
              <a:gd name="connsiteX31" fmla="*/ 2210783 w 3475660"/>
              <a:gd name="connsiteY31" fmla="*/ 385258 h 612701"/>
              <a:gd name="connsiteX32" fmla="*/ 2230581 w 3475660"/>
              <a:gd name="connsiteY32" fmla="*/ 326637 h 612701"/>
              <a:gd name="connsiteX33" fmla="*/ 2210783 w 3475660"/>
              <a:gd name="connsiteY33" fmla="*/ 268939 h 612701"/>
              <a:gd name="connsiteX34" fmla="*/ 2160117 w 3475660"/>
              <a:gd name="connsiteY34" fmla="*/ 248083 h 612701"/>
              <a:gd name="connsiteX35" fmla="*/ 2776459 w 3475660"/>
              <a:gd name="connsiteY35" fmla="*/ 160913 h 612701"/>
              <a:gd name="connsiteX36" fmla="*/ 2893911 w 3475660"/>
              <a:gd name="connsiteY36" fmla="*/ 160913 h 612701"/>
              <a:gd name="connsiteX37" fmla="*/ 2893911 w 3475660"/>
              <a:gd name="connsiteY37" fmla="*/ 493610 h 612701"/>
              <a:gd name="connsiteX38" fmla="*/ 2776459 w 3475660"/>
              <a:gd name="connsiteY38" fmla="*/ 493610 h 612701"/>
              <a:gd name="connsiteX39" fmla="*/ 449487 w 3475660"/>
              <a:gd name="connsiteY39" fmla="*/ 160913 h 612701"/>
              <a:gd name="connsiteX40" fmla="*/ 566950 w 3475660"/>
              <a:gd name="connsiteY40" fmla="*/ 160913 h 612701"/>
              <a:gd name="connsiteX41" fmla="*/ 566950 w 3475660"/>
              <a:gd name="connsiteY41" fmla="*/ 327861 h 612701"/>
              <a:gd name="connsiteX42" fmla="*/ 581163 w 3475660"/>
              <a:gd name="connsiteY42" fmla="*/ 382511 h 612701"/>
              <a:gd name="connsiteX43" fmla="*/ 622594 w 3475660"/>
              <a:gd name="connsiteY43" fmla="*/ 399696 h 612701"/>
              <a:gd name="connsiteX44" fmla="*/ 668025 w 3475660"/>
              <a:gd name="connsiteY44" fmla="*/ 380364 h 612701"/>
              <a:gd name="connsiteX45" fmla="*/ 685647 w 3475660"/>
              <a:gd name="connsiteY45" fmla="*/ 321117 h 612701"/>
              <a:gd name="connsiteX46" fmla="*/ 685647 w 3475660"/>
              <a:gd name="connsiteY46" fmla="*/ 160913 h 612701"/>
              <a:gd name="connsiteX47" fmla="*/ 803111 w 3475660"/>
              <a:gd name="connsiteY47" fmla="*/ 160913 h 612701"/>
              <a:gd name="connsiteX48" fmla="*/ 803111 w 3475660"/>
              <a:gd name="connsiteY48" fmla="*/ 493610 h 612701"/>
              <a:gd name="connsiteX49" fmla="*/ 691207 w 3475660"/>
              <a:gd name="connsiteY49" fmla="*/ 493610 h 612701"/>
              <a:gd name="connsiteX50" fmla="*/ 691207 w 3475660"/>
              <a:gd name="connsiteY50" fmla="*/ 458018 h 612701"/>
              <a:gd name="connsiteX51" fmla="*/ 646694 w 3475660"/>
              <a:gd name="connsiteY51" fmla="*/ 488690 h 612701"/>
              <a:gd name="connsiteX52" fmla="*/ 591679 w 3475660"/>
              <a:gd name="connsiteY52" fmla="*/ 499130 h 612701"/>
              <a:gd name="connsiteX53" fmla="*/ 488126 w 3475660"/>
              <a:gd name="connsiteY53" fmla="*/ 461065 h 612701"/>
              <a:gd name="connsiteX54" fmla="*/ 449487 w 3475660"/>
              <a:gd name="connsiteY54" fmla="*/ 346894 h 612701"/>
              <a:gd name="connsiteX55" fmla="*/ 1460265 w 3475660"/>
              <a:gd name="connsiteY55" fmla="*/ 160913 h 612701"/>
              <a:gd name="connsiteX56" fmla="*/ 1577729 w 3475660"/>
              <a:gd name="connsiteY56" fmla="*/ 160913 h 612701"/>
              <a:gd name="connsiteX57" fmla="*/ 1577729 w 3475660"/>
              <a:gd name="connsiteY57" fmla="*/ 493610 h 612701"/>
              <a:gd name="connsiteX58" fmla="*/ 1460265 w 3475660"/>
              <a:gd name="connsiteY58" fmla="*/ 493610 h 612701"/>
              <a:gd name="connsiteX59" fmla="*/ 1797198 w 3475660"/>
              <a:gd name="connsiteY59" fmla="*/ 155395 h 612701"/>
              <a:gd name="connsiteX60" fmla="*/ 1869521 w 3475660"/>
              <a:gd name="connsiteY60" fmla="*/ 162763 h 612701"/>
              <a:gd name="connsiteX61" fmla="*/ 1929492 w 3475660"/>
              <a:gd name="connsiteY61" fmla="*/ 183619 h 612701"/>
              <a:gd name="connsiteX62" fmla="*/ 1894249 w 3475660"/>
              <a:gd name="connsiteY62" fmla="*/ 262797 h 612701"/>
              <a:gd name="connsiteX63" fmla="*/ 1797815 w 3475660"/>
              <a:gd name="connsiteY63" fmla="*/ 238243 h 612701"/>
              <a:gd name="connsiteX64" fmla="*/ 1757012 w 3475660"/>
              <a:gd name="connsiteY64" fmla="*/ 244689 h 612701"/>
              <a:gd name="connsiteX65" fmla="*/ 1744019 w 3475660"/>
              <a:gd name="connsiteY65" fmla="*/ 261573 h 612701"/>
              <a:gd name="connsiteX66" fmla="*/ 1758244 w 3475660"/>
              <a:gd name="connsiteY66" fmla="*/ 277859 h 612701"/>
              <a:gd name="connsiteX67" fmla="*/ 1805235 w 3475660"/>
              <a:gd name="connsiteY67" fmla="*/ 287350 h 612701"/>
              <a:gd name="connsiteX68" fmla="*/ 1873848 w 3475660"/>
              <a:gd name="connsiteY68" fmla="*/ 301487 h 612701"/>
              <a:gd name="connsiteX69" fmla="*/ 1921153 w 3475660"/>
              <a:gd name="connsiteY69" fmla="*/ 330635 h 612701"/>
              <a:gd name="connsiteX70" fmla="*/ 1941240 w 3475660"/>
              <a:gd name="connsiteY70" fmla="*/ 389881 h 612701"/>
              <a:gd name="connsiteX71" fmla="*/ 1922071 w 3475660"/>
              <a:gd name="connsiteY71" fmla="*/ 446030 h 612701"/>
              <a:gd name="connsiteX72" fmla="*/ 1865509 w 3475660"/>
              <a:gd name="connsiteY72" fmla="*/ 485019 h 612701"/>
              <a:gd name="connsiteX73" fmla="*/ 1775552 w 3475660"/>
              <a:gd name="connsiteY73" fmla="*/ 499131 h 612701"/>
              <a:gd name="connsiteX74" fmla="*/ 1692716 w 3475660"/>
              <a:gd name="connsiteY74" fmla="*/ 489614 h 612701"/>
              <a:gd name="connsiteX75" fmla="*/ 1692716 w 3475660"/>
              <a:gd name="connsiteY75" fmla="*/ 489614 h 612701"/>
              <a:gd name="connsiteX76" fmla="*/ 1627185 w 3475660"/>
              <a:gd name="connsiteY76" fmla="*/ 464762 h 612701"/>
              <a:gd name="connsiteX77" fmla="*/ 1662416 w 3475660"/>
              <a:gd name="connsiteY77" fmla="*/ 384960 h 612701"/>
              <a:gd name="connsiteX78" fmla="*/ 1716827 w 3475660"/>
              <a:gd name="connsiteY78" fmla="*/ 407365 h 612701"/>
              <a:gd name="connsiteX79" fmla="*/ 1779264 w 3475660"/>
              <a:gd name="connsiteY79" fmla="*/ 415657 h 612701"/>
              <a:gd name="connsiteX80" fmla="*/ 1819765 w 3475660"/>
              <a:gd name="connsiteY80" fmla="*/ 409813 h 612701"/>
              <a:gd name="connsiteX81" fmla="*/ 1831814 w 3475660"/>
              <a:gd name="connsiteY81" fmla="*/ 392953 h 612701"/>
              <a:gd name="connsiteX82" fmla="*/ 1817286 w 3475660"/>
              <a:gd name="connsiteY82" fmla="*/ 377292 h 612701"/>
              <a:gd name="connsiteX83" fmla="*/ 1771226 w 3475660"/>
              <a:gd name="connsiteY83" fmla="*/ 368375 h 612701"/>
              <a:gd name="connsiteX84" fmla="*/ 1702915 w 3475660"/>
              <a:gd name="connsiteY84" fmla="*/ 355487 h 612701"/>
              <a:gd name="connsiteX85" fmla="*/ 1654377 w 3475660"/>
              <a:gd name="connsiteY85" fmla="*/ 326039 h 612701"/>
              <a:gd name="connsiteX86" fmla="*/ 1633976 w 3475660"/>
              <a:gd name="connsiteY86" fmla="*/ 265869 h 612701"/>
              <a:gd name="connsiteX87" fmla="*/ 1653145 w 3475660"/>
              <a:gd name="connsiteY87" fmla="*/ 209096 h 612701"/>
              <a:gd name="connsiteX88" fmla="*/ 1709091 w 3475660"/>
              <a:gd name="connsiteY88" fmla="*/ 169807 h 612701"/>
              <a:gd name="connsiteX89" fmla="*/ 1797198 w 3475660"/>
              <a:gd name="connsiteY89" fmla="*/ 155395 h 612701"/>
              <a:gd name="connsiteX90" fmla="*/ 164498 w 3475660"/>
              <a:gd name="connsiteY90" fmla="*/ 155394 h 612701"/>
              <a:gd name="connsiteX91" fmla="*/ 263410 w 3475660"/>
              <a:gd name="connsiteY91" fmla="*/ 194059 h 612701"/>
              <a:gd name="connsiteX92" fmla="*/ 263410 w 3475660"/>
              <a:gd name="connsiteY92" fmla="*/ 160913 h 612701"/>
              <a:gd name="connsiteX93" fmla="*/ 375302 w 3475660"/>
              <a:gd name="connsiteY93" fmla="*/ 160913 h 612701"/>
              <a:gd name="connsiteX94" fmla="*/ 375302 w 3475660"/>
              <a:gd name="connsiteY94" fmla="*/ 612701 h 612701"/>
              <a:gd name="connsiteX95" fmla="*/ 257838 w 3475660"/>
              <a:gd name="connsiteY95" fmla="*/ 612701 h 612701"/>
              <a:gd name="connsiteX96" fmla="*/ 257838 w 3475660"/>
              <a:gd name="connsiteY96" fmla="*/ 464137 h 612701"/>
              <a:gd name="connsiteX97" fmla="*/ 164498 w 3475660"/>
              <a:gd name="connsiteY97" fmla="*/ 499129 h 612701"/>
              <a:gd name="connsiteX98" fmla="*/ 81347 w 3475660"/>
              <a:gd name="connsiteY98" fmla="*/ 477949 h 612701"/>
              <a:gd name="connsiteX99" fmla="*/ 21992 w 3475660"/>
              <a:gd name="connsiteY99" fmla="*/ 417803 h 612701"/>
              <a:gd name="connsiteX100" fmla="*/ 45 w 3475660"/>
              <a:gd name="connsiteY100" fmla="*/ 327262 h 612701"/>
              <a:gd name="connsiteX101" fmla="*/ 21992 w 3475660"/>
              <a:gd name="connsiteY101" fmla="*/ 236720 h 612701"/>
              <a:gd name="connsiteX102" fmla="*/ 81347 w 3475660"/>
              <a:gd name="connsiteY102" fmla="*/ 176550 h 612701"/>
              <a:gd name="connsiteX103" fmla="*/ 164498 w 3475660"/>
              <a:gd name="connsiteY103" fmla="*/ 155394 h 612701"/>
              <a:gd name="connsiteX104" fmla="*/ 3112765 w 3475660"/>
              <a:gd name="connsiteY104" fmla="*/ 155393 h 612701"/>
              <a:gd name="connsiteX105" fmla="*/ 3240129 w 3475660"/>
              <a:gd name="connsiteY105" fmla="*/ 193134 h 612701"/>
              <a:gd name="connsiteX106" fmla="*/ 3284000 w 3475660"/>
              <a:gd name="connsiteY106" fmla="*/ 308853 h 612701"/>
              <a:gd name="connsiteX107" fmla="*/ 3284000 w 3475660"/>
              <a:gd name="connsiteY107" fmla="*/ 493610 h 612701"/>
              <a:gd name="connsiteX108" fmla="*/ 3174598 w 3475660"/>
              <a:gd name="connsiteY108" fmla="*/ 493610 h 612701"/>
              <a:gd name="connsiteX109" fmla="*/ 3174598 w 3475660"/>
              <a:gd name="connsiteY109" fmla="*/ 450649 h 612701"/>
              <a:gd name="connsiteX110" fmla="*/ 3075661 w 3475660"/>
              <a:gd name="connsiteY110" fmla="*/ 499130 h 612701"/>
              <a:gd name="connsiteX111" fmla="*/ 3008294 w 3475660"/>
              <a:gd name="connsiteY111" fmla="*/ 485642 h 612701"/>
              <a:gd name="connsiteX112" fmla="*/ 2965327 w 3475660"/>
              <a:gd name="connsiteY112" fmla="*/ 449100 h 612701"/>
              <a:gd name="connsiteX113" fmla="*/ 2950787 w 3475660"/>
              <a:gd name="connsiteY113" fmla="*/ 396623 h 612701"/>
              <a:gd name="connsiteX114" fmla="*/ 2987262 w 3475660"/>
              <a:gd name="connsiteY114" fmla="*/ 323265 h 612701"/>
              <a:gd name="connsiteX115" fmla="*/ 3099783 w 3475660"/>
              <a:gd name="connsiteY115" fmla="*/ 297189 h 612701"/>
              <a:gd name="connsiteX116" fmla="*/ 3166547 w 3475660"/>
              <a:gd name="connsiteY116" fmla="*/ 297189 h 612701"/>
              <a:gd name="connsiteX117" fmla="*/ 3095457 w 3475660"/>
              <a:gd name="connsiteY117" fmla="*/ 244387 h 612701"/>
              <a:gd name="connsiteX118" fmla="*/ 3046605 w 3475660"/>
              <a:gd name="connsiteY118" fmla="*/ 252055 h 612701"/>
              <a:gd name="connsiteX119" fmla="*/ 3004570 w 3475660"/>
              <a:gd name="connsiteY119" fmla="*/ 273236 h 612701"/>
              <a:gd name="connsiteX120" fmla="*/ 2965000 w 3475660"/>
              <a:gd name="connsiteY120" fmla="*/ 194058 h 612701"/>
              <a:gd name="connsiteX121" fmla="*/ 3032694 w 3475660"/>
              <a:gd name="connsiteY121" fmla="*/ 165509 h 612701"/>
              <a:gd name="connsiteX122" fmla="*/ 3112765 w 3475660"/>
              <a:gd name="connsiteY122" fmla="*/ 155393 h 612701"/>
              <a:gd name="connsiteX123" fmla="*/ 2574912 w 3475660"/>
              <a:gd name="connsiteY123" fmla="*/ 155393 h 612701"/>
              <a:gd name="connsiteX124" fmla="*/ 2673221 w 3475660"/>
              <a:gd name="connsiteY124" fmla="*/ 179621 h 612701"/>
              <a:gd name="connsiteX125" fmla="*/ 2731934 w 3475660"/>
              <a:gd name="connsiteY125" fmla="*/ 246835 h 612701"/>
              <a:gd name="connsiteX126" fmla="*/ 2641072 w 3475660"/>
              <a:gd name="connsiteY126" fmla="*/ 292893 h 612701"/>
              <a:gd name="connsiteX127" fmla="*/ 2574283 w 3475660"/>
              <a:gd name="connsiteY127" fmla="*/ 248082 h 612701"/>
              <a:gd name="connsiteX128" fmla="*/ 2522060 w 3475660"/>
              <a:gd name="connsiteY128" fmla="*/ 268938 h 612701"/>
              <a:gd name="connsiteX129" fmla="*/ 2501332 w 3475660"/>
              <a:gd name="connsiteY129" fmla="*/ 326636 h 612701"/>
              <a:gd name="connsiteX130" fmla="*/ 2522060 w 3475660"/>
              <a:gd name="connsiteY130" fmla="*/ 385257 h 612701"/>
              <a:gd name="connsiteX131" fmla="*/ 2574283 w 3475660"/>
              <a:gd name="connsiteY131" fmla="*/ 406438 h 612701"/>
              <a:gd name="connsiteX132" fmla="*/ 2641072 w 3475660"/>
              <a:gd name="connsiteY132" fmla="*/ 361629 h 612701"/>
              <a:gd name="connsiteX133" fmla="*/ 2731934 w 3475660"/>
              <a:gd name="connsiteY133" fmla="*/ 407662 h 612701"/>
              <a:gd name="connsiteX134" fmla="*/ 2673221 w 3475660"/>
              <a:gd name="connsiteY134" fmla="*/ 474876 h 612701"/>
              <a:gd name="connsiteX135" fmla="*/ 2574913 w 3475660"/>
              <a:gd name="connsiteY135" fmla="*/ 499129 h 612701"/>
              <a:gd name="connsiteX136" fmla="*/ 2475371 w 3475660"/>
              <a:gd name="connsiteY136" fmla="*/ 477025 h 612701"/>
              <a:gd name="connsiteX137" fmla="*/ 2475371 w 3475660"/>
              <a:gd name="connsiteY137" fmla="*/ 477025 h 612701"/>
              <a:gd name="connsiteX138" fmla="*/ 2398115 w 3475660"/>
              <a:gd name="connsiteY138" fmla="*/ 253881 h 612701"/>
              <a:gd name="connsiteX139" fmla="*/ 2475371 w 3475660"/>
              <a:gd name="connsiteY139" fmla="*/ 177173 h 612701"/>
              <a:gd name="connsiteX140" fmla="*/ 2574912 w 3475660"/>
              <a:gd name="connsiteY140" fmla="*/ 155393 h 612701"/>
              <a:gd name="connsiteX141" fmla="*/ 2160246 w 3475660"/>
              <a:gd name="connsiteY141" fmla="*/ 155393 h 612701"/>
              <a:gd name="connsiteX142" fmla="*/ 2257774 w 3475660"/>
              <a:gd name="connsiteY142" fmla="*/ 177173 h 612701"/>
              <a:gd name="connsiteX143" fmla="*/ 2325166 w 3475660"/>
              <a:gd name="connsiteY143" fmla="*/ 237943 h 612701"/>
              <a:gd name="connsiteX144" fmla="*/ 2270543 w 3475660"/>
              <a:gd name="connsiteY144" fmla="*/ 469892 h 612701"/>
              <a:gd name="connsiteX145" fmla="*/ 2257774 w 3475660"/>
              <a:gd name="connsiteY145" fmla="*/ 477025 h 612701"/>
              <a:gd name="connsiteX146" fmla="*/ 2063044 w 3475660"/>
              <a:gd name="connsiteY146" fmla="*/ 477025 h 612701"/>
              <a:gd name="connsiteX147" fmla="*/ 2063044 w 3475660"/>
              <a:gd name="connsiteY147" fmla="*/ 477025 h 612701"/>
              <a:gd name="connsiteX148" fmla="*/ 1970924 w 3475660"/>
              <a:gd name="connsiteY148" fmla="*/ 326637 h 612701"/>
              <a:gd name="connsiteX149" fmla="*/ 2062717 w 3475660"/>
              <a:gd name="connsiteY149" fmla="*/ 177173 h 612701"/>
              <a:gd name="connsiteX150" fmla="*/ 2160246 w 3475660"/>
              <a:gd name="connsiteY150" fmla="*/ 155393 h 612701"/>
              <a:gd name="connsiteX151" fmla="*/ 1021335 w 3475660"/>
              <a:gd name="connsiteY151" fmla="*/ 155392 h 612701"/>
              <a:gd name="connsiteX152" fmla="*/ 1148701 w 3475660"/>
              <a:gd name="connsiteY152" fmla="*/ 193133 h 612701"/>
              <a:gd name="connsiteX153" fmla="*/ 1192584 w 3475660"/>
              <a:gd name="connsiteY153" fmla="*/ 308853 h 612701"/>
              <a:gd name="connsiteX154" fmla="*/ 1192584 w 3475660"/>
              <a:gd name="connsiteY154" fmla="*/ 493609 h 612701"/>
              <a:gd name="connsiteX155" fmla="*/ 1083170 w 3475660"/>
              <a:gd name="connsiteY155" fmla="*/ 493609 h 612701"/>
              <a:gd name="connsiteX156" fmla="*/ 1083170 w 3475660"/>
              <a:gd name="connsiteY156" fmla="*/ 450648 h 612701"/>
              <a:gd name="connsiteX157" fmla="*/ 984245 w 3475660"/>
              <a:gd name="connsiteY157" fmla="*/ 499128 h 612701"/>
              <a:gd name="connsiteX158" fmla="*/ 916866 w 3475660"/>
              <a:gd name="connsiteY158" fmla="*/ 485641 h 612701"/>
              <a:gd name="connsiteX159" fmla="*/ 873899 w 3475660"/>
              <a:gd name="connsiteY159" fmla="*/ 449099 h 612701"/>
              <a:gd name="connsiteX160" fmla="*/ 859371 w 3475660"/>
              <a:gd name="connsiteY160" fmla="*/ 396622 h 612701"/>
              <a:gd name="connsiteX161" fmla="*/ 895846 w 3475660"/>
              <a:gd name="connsiteY161" fmla="*/ 323264 h 612701"/>
              <a:gd name="connsiteX162" fmla="*/ 1008355 w 3475660"/>
              <a:gd name="connsiteY162" fmla="*/ 297187 h 612701"/>
              <a:gd name="connsiteX163" fmla="*/ 1075131 w 3475660"/>
              <a:gd name="connsiteY163" fmla="*/ 297187 h 612701"/>
              <a:gd name="connsiteX164" fmla="*/ 1004028 w 3475660"/>
              <a:gd name="connsiteY164" fmla="*/ 244385 h 612701"/>
              <a:gd name="connsiteX165" fmla="*/ 955188 w 3475660"/>
              <a:gd name="connsiteY165" fmla="*/ 252054 h 612701"/>
              <a:gd name="connsiteX166" fmla="*/ 913154 w 3475660"/>
              <a:gd name="connsiteY166" fmla="*/ 273234 h 612701"/>
              <a:gd name="connsiteX167" fmla="*/ 873584 w 3475660"/>
              <a:gd name="connsiteY167" fmla="*/ 194057 h 612701"/>
              <a:gd name="connsiteX168" fmla="*/ 941277 w 3475660"/>
              <a:gd name="connsiteY168" fmla="*/ 165508 h 612701"/>
              <a:gd name="connsiteX169" fmla="*/ 1021335 w 3475660"/>
              <a:gd name="connsiteY169" fmla="*/ 155392 h 612701"/>
              <a:gd name="connsiteX170" fmla="*/ 3358183 w 3475660"/>
              <a:gd name="connsiteY170" fmla="*/ 38150 h 612701"/>
              <a:gd name="connsiteX171" fmla="*/ 3475660 w 3475660"/>
              <a:gd name="connsiteY171" fmla="*/ 38150 h 612701"/>
              <a:gd name="connsiteX172" fmla="*/ 3475660 w 3475660"/>
              <a:gd name="connsiteY172" fmla="*/ 493610 h 612701"/>
              <a:gd name="connsiteX173" fmla="*/ 3358183 w 3475660"/>
              <a:gd name="connsiteY173" fmla="*/ 493610 h 612701"/>
              <a:gd name="connsiteX174" fmla="*/ 1266767 w 3475660"/>
              <a:gd name="connsiteY174" fmla="*/ 38150 h 612701"/>
              <a:gd name="connsiteX175" fmla="*/ 1384231 w 3475660"/>
              <a:gd name="connsiteY175" fmla="*/ 38150 h 612701"/>
              <a:gd name="connsiteX176" fmla="*/ 1384231 w 3475660"/>
              <a:gd name="connsiteY176" fmla="*/ 493610 h 612701"/>
              <a:gd name="connsiteX177" fmla="*/ 1266767 w 3475660"/>
              <a:gd name="connsiteY177" fmla="*/ 493610 h 612701"/>
              <a:gd name="connsiteX178" fmla="*/ 2835198 w 3475660"/>
              <a:gd name="connsiteY178" fmla="*/ 84 h 612701"/>
              <a:gd name="connsiteX179" fmla="*/ 2887119 w 3475660"/>
              <a:gd name="connsiteY179" fmla="*/ 16969 h 612701"/>
              <a:gd name="connsiteX180" fmla="*/ 2906891 w 3475660"/>
              <a:gd name="connsiteY180" fmla="*/ 60230 h 612701"/>
              <a:gd name="connsiteX181" fmla="*/ 2887119 w 3475660"/>
              <a:gd name="connsiteY181" fmla="*/ 105963 h 612701"/>
              <a:gd name="connsiteX182" fmla="*/ 2835198 w 3475660"/>
              <a:gd name="connsiteY182" fmla="*/ 124071 h 612701"/>
              <a:gd name="connsiteX183" fmla="*/ 2783251 w 3475660"/>
              <a:gd name="connsiteY183" fmla="*/ 106288 h 612701"/>
              <a:gd name="connsiteX184" fmla="*/ 2778957 w 3475660"/>
              <a:gd name="connsiteY184" fmla="*/ 22157 h 612701"/>
              <a:gd name="connsiteX185" fmla="*/ 2783251 w 3475660"/>
              <a:gd name="connsiteY185" fmla="*/ 17893 h 612701"/>
              <a:gd name="connsiteX186" fmla="*/ 2835198 w 3475660"/>
              <a:gd name="connsiteY186" fmla="*/ 84 h 612701"/>
              <a:gd name="connsiteX187" fmla="*/ 1519003 w 3475660"/>
              <a:gd name="connsiteY187" fmla="*/ 84 h 612701"/>
              <a:gd name="connsiteX188" fmla="*/ 1570924 w 3475660"/>
              <a:gd name="connsiteY188" fmla="*/ 16969 h 612701"/>
              <a:gd name="connsiteX189" fmla="*/ 1590709 w 3475660"/>
              <a:gd name="connsiteY189" fmla="*/ 60229 h 612701"/>
              <a:gd name="connsiteX190" fmla="*/ 1570924 w 3475660"/>
              <a:gd name="connsiteY190" fmla="*/ 105964 h 612701"/>
              <a:gd name="connsiteX191" fmla="*/ 1519003 w 3475660"/>
              <a:gd name="connsiteY191" fmla="*/ 124072 h 612701"/>
              <a:gd name="connsiteX192" fmla="*/ 1467069 w 3475660"/>
              <a:gd name="connsiteY192" fmla="*/ 106288 h 612701"/>
              <a:gd name="connsiteX193" fmla="*/ 1462738 w 3475660"/>
              <a:gd name="connsiteY193" fmla="*/ 22193 h 612701"/>
              <a:gd name="connsiteX194" fmla="*/ 1467069 w 3475660"/>
              <a:gd name="connsiteY194" fmla="*/ 17893 h 612701"/>
              <a:gd name="connsiteX195" fmla="*/ 1519003 w 3475660"/>
              <a:gd name="connsiteY195" fmla="*/ 84 h 61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3475660" h="612701">
                <a:moveTo>
                  <a:pt x="3115860" y="357959"/>
                </a:moveTo>
                <a:cubicBezTo>
                  <a:pt x="3081648" y="357959"/>
                  <a:pt x="3064542" y="369207"/>
                  <a:pt x="3064542" y="391703"/>
                </a:cubicBezTo>
                <a:cubicBezTo>
                  <a:pt x="3064231" y="401292"/>
                  <a:pt x="3068607" y="410438"/>
                  <a:pt x="3076290" y="416256"/>
                </a:cubicBezTo>
                <a:cubicBezTo>
                  <a:pt x="3085640" y="422867"/>
                  <a:pt x="3096979" y="426118"/>
                  <a:pt x="3108439" y="425473"/>
                </a:cubicBezTo>
                <a:cubicBezTo>
                  <a:pt x="3121096" y="425737"/>
                  <a:pt x="3133554" y="422325"/>
                  <a:pt x="3144285" y="415656"/>
                </a:cubicBezTo>
                <a:cubicBezTo>
                  <a:pt x="3154808" y="408847"/>
                  <a:pt x="3162664" y="398666"/>
                  <a:pt x="3166548" y="386807"/>
                </a:cubicBezTo>
                <a:lnTo>
                  <a:pt x="3166548" y="357959"/>
                </a:lnTo>
                <a:close/>
                <a:moveTo>
                  <a:pt x="1024432" y="357958"/>
                </a:moveTo>
                <a:cubicBezTo>
                  <a:pt x="990220" y="357958"/>
                  <a:pt x="973118" y="369206"/>
                  <a:pt x="973127" y="391702"/>
                </a:cubicBezTo>
                <a:cubicBezTo>
                  <a:pt x="972811" y="401289"/>
                  <a:pt x="977183" y="410436"/>
                  <a:pt x="984862" y="416256"/>
                </a:cubicBezTo>
                <a:cubicBezTo>
                  <a:pt x="994212" y="422864"/>
                  <a:pt x="1005550" y="426114"/>
                  <a:pt x="1017010" y="425472"/>
                </a:cubicBezTo>
                <a:cubicBezTo>
                  <a:pt x="1029670" y="425734"/>
                  <a:pt x="1042133" y="422322"/>
                  <a:pt x="1052870" y="415655"/>
                </a:cubicBezTo>
                <a:lnTo>
                  <a:pt x="1052870" y="415655"/>
                </a:lnTo>
                <a:cubicBezTo>
                  <a:pt x="1063385" y="408839"/>
                  <a:pt x="1071240" y="398661"/>
                  <a:pt x="1075133" y="386806"/>
                </a:cubicBezTo>
                <a:lnTo>
                  <a:pt x="1075133" y="357958"/>
                </a:lnTo>
                <a:close/>
                <a:moveTo>
                  <a:pt x="189955" y="248088"/>
                </a:moveTo>
                <a:cubicBezTo>
                  <a:pt x="171795" y="247901"/>
                  <a:pt x="153564" y="254593"/>
                  <a:pt x="139565" y="268208"/>
                </a:cubicBezTo>
                <a:cubicBezTo>
                  <a:pt x="139215" y="268548"/>
                  <a:pt x="138868" y="268892"/>
                  <a:pt x="138526" y="269239"/>
                </a:cubicBezTo>
                <a:cubicBezTo>
                  <a:pt x="124631" y="285317"/>
                  <a:pt x="117541" y="306110"/>
                  <a:pt x="118741" y="327262"/>
                </a:cubicBezTo>
                <a:cubicBezTo>
                  <a:pt x="117537" y="348407"/>
                  <a:pt x="124628" y="369193"/>
                  <a:pt x="138526" y="385258"/>
                </a:cubicBezTo>
                <a:cubicBezTo>
                  <a:pt x="165903" y="413058"/>
                  <a:pt x="210794" y="413557"/>
                  <a:pt x="238792" y="386374"/>
                </a:cubicBezTo>
                <a:cubicBezTo>
                  <a:pt x="239170" y="386006"/>
                  <a:pt x="239544" y="385634"/>
                  <a:pt x="239915" y="385258"/>
                </a:cubicBezTo>
                <a:cubicBezTo>
                  <a:pt x="253807" y="369190"/>
                  <a:pt x="260898" y="348406"/>
                  <a:pt x="259700" y="327262"/>
                </a:cubicBezTo>
                <a:cubicBezTo>
                  <a:pt x="260893" y="306110"/>
                  <a:pt x="253803" y="285320"/>
                  <a:pt x="239915" y="269239"/>
                </a:cubicBezTo>
                <a:cubicBezTo>
                  <a:pt x="226203" y="255340"/>
                  <a:pt x="208114" y="248274"/>
                  <a:pt x="189955" y="248088"/>
                </a:cubicBezTo>
                <a:close/>
                <a:moveTo>
                  <a:pt x="2160117" y="248083"/>
                </a:moveTo>
                <a:cubicBezTo>
                  <a:pt x="2141777" y="248078"/>
                  <a:pt x="2123434" y="255019"/>
                  <a:pt x="2109437" y="268909"/>
                </a:cubicBezTo>
                <a:cubicBezTo>
                  <a:pt x="2109427" y="268919"/>
                  <a:pt x="2109416" y="268929"/>
                  <a:pt x="2109406" y="268939"/>
                </a:cubicBezTo>
                <a:cubicBezTo>
                  <a:pt x="2095470" y="284866"/>
                  <a:pt x="2088365" y="305575"/>
                  <a:pt x="2089608" y="326637"/>
                </a:cubicBezTo>
                <a:cubicBezTo>
                  <a:pt x="2088334" y="347983"/>
                  <a:pt x="2095429" y="368990"/>
                  <a:pt x="2109406" y="385258"/>
                </a:cubicBezTo>
                <a:cubicBezTo>
                  <a:pt x="2136776" y="413054"/>
                  <a:pt x="2181657" y="413558"/>
                  <a:pt x="2209651" y="386383"/>
                </a:cubicBezTo>
                <a:cubicBezTo>
                  <a:pt x="2210033" y="386012"/>
                  <a:pt x="2210410" y="385637"/>
                  <a:pt x="2210783" y="385258"/>
                </a:cubicBezTo>
                <a:cubicBezTo>
                  <a:pt x="2224750" y="368984"/>
                  <a:pt x="2231843" y="347981"/>
                  <a:pt x="2230581" y="326637"/>
                </a:cubicBezTo>
                <a:cubicBezTo>
                  <a:pt x="2231813" y="305577"/>
                  <a:pt x="2224709" y="284872"/>
                  <a:pt x="2210783" y="268939"/>
                </a:cubicBezTo>
                <a:cubicBezTo>
                  <a:pt x="2196795" y="255041"/>
                  <a:pt x="2178457" y="248089"/>
                  <a:pt x="2160117" y="248083"/>
                </a:cubicBezTo>
                <a:close/>
                <a:moveTo>
                  <a:pt x="2776459" y="160913"/>
                </a:moveTo>
                <a:lnTo>
                  <a:pt x="2893911" y="160913"/>
                </a:lnTo>
                <a:lnTo>
                  <a:pt x="2893911" y="493610"/>
                </a:lnTo>
                <a:lnTo>
                  <a:pt x="2776459" y="493610"/>
                </a:lnTo>
                <a:close/>
                <a:moveTo>
                  <a:pt x="449487" y="160913"/>
                </a:moveTo>
                <a:lnTo>
                  <a:pt x="566950" y="160913"/>
                </a:lnTo>
                <a:lnTo>
                  <a:pt x="566950" y="327861"/>
                </a:lnTo>
                <a:cubicBezTo>
                  <a:pt x="565336" y="347149"/>
                  <a:pt x="570346" y="366411"/>
                  <a:pt x="581163" y="382511"/>
                </a:cubicBezTo>
                <a:cubicBezTo>
                  <a:pt x="591507" y="394357"/>
                  <a:pt x="606837" y="400715"/>
                  <a:pt x="622594" y="399696"/>
                </a:cubicBezTo>
                <a:cubicBezTo>
                  <a:pt x="639871" y="400235"/>
                  <a:pt x="656504" y="393158"/>
                  <a:pt x="668025" y="380364"/>
                </a:cubicBezTo>
                <a:cubicBezTo>
                  <a:pt x="681077" y="363459"/>
                  <a:pt x="687356" y="342350"/>
                  <a:pt x="685647" y="321117"/>
                </a:cubicBezTo>
                <a:lnTo>
                  <a:pt x="685647" y="160913"/>
                </a:lnTo>
                <a:lnTo>
                  <a:pt x="803111" y="160913"/>
                </a:lnTo>
                <a:lnTo>
                  <a:pt x="803111" y="493610"/>
                </a:lnTo>
                <a:lnTo>
                  <a:pt x="691207" y="493610"/>
                </a:lnTo>
                <a:lnTo>
                  <a:pt x="691207" y="458018"/>
                </a:lnTo>
                <a:cubicBezTo>
                  <a:pt x="678911" y="471470"/>
                  <a:pt x="663688" y="481960"/>
                  <a:pt x="646694" y="488690"/>
                </a:cubicBezTo>
                <a:cubicBezTo>
                  <a:pt x="629214" y="495688"/>
                  <a:pt x="610526" y="499234"/>
                  <a:pt x="591679" y="499130"/>
                </a:cubicBezTo>
                <a:cubicBezTo>
                  <a:pt x="553374" y="501014"/>
                  <a:pt x="515961" y="487261"/>
                  <a:pt x="488126" y="461065"/>
                </a:cubicBezTo>
                <a:cubicBezTo>
                  <a:pt x="460196" y="429780"/>
                  <a:pt x="446252" y="388577"/>
                  <a:pt x="449487" y="346894"/>
                </a:cubicBezTo>
                <a:close/>
                <a:moveTo>
                  <a:pt x="1460265" y="160913"/>
                </a:moveTo>
                <a:lnTo>
                  <a:pt x="1577729" y="160913"/>
                </a:lnTo>
                <a:lnTo>
                  <a:pt x="1577729" y="493610"/>
                </a:lnTo>
                <a:lnTo>
                  <a:pt x="1460265" y="493610"/>
                </a:lnTo>
                <a:close/>
                <a:moveTo>
                  <a:pt x="1797198" y="155395"/>
                </a:moveTo>
                <a:cubicBezTo>
                  <a:pt x="1821496" y="155389"/>
                  <a:pt x="1845731" y="157858"/>
                  <a:pt x="1869521" y="162763"/>
                </a:cubicBezTo>
                <a:cubicBezTo>
                  <a:pt x="1890469" y="166623"/>
                  <a:pt x="1910696" y="173657"/>
                  <a:pt x="1929492" y="183619"/>
                </a:cubicBezTo>
                <a:lnTo>
                  <a:pt x="1894249" y="262797"/>
                </a:lnTo>
                <a:cubicBezTo>
                  <a:pt x="1864778" y="246484"/>
                  <a:pt x="1831556" y="238024"/>
                  <a:pt x="1797815" y="238243"/>
                </a:cubicBezTo>
                <a:cubicBezTo>
                  <a:pt x="1783904" y="237430"/>
                  <a:pt x="1769982" y="239629"/>
                  <a:pt x="1757012" y="244689"/>
                </a:cubicBezTo>
                <a:cubicBezTo>
                  <a:pt x="1749661" y="247218"/>
                  <a:pt x="1744544" y="253866"/>
                  <a:pt x="1744019" y="261573"/>
                </a:cubicBezTo>
                <a:cubicBezTo>
                  <a:pt x="1744019" y="269366"/>
                  <a:pt x="1748761" y="274794"/>
                  <a:pt x="1758244" y="277859"/>
                </a:cubicBezTo>
                <a:cubicBezTo>
                  <a:pt x="1773652" y="282165"/>
                  <a:pt x="1789358" y="285337"/>
                  <a:pt x="1805235" y="287350"/>
                </a:cubicBezTo>
                <a:cubicBezTo>
                  <a:pt x="1828401" y="290522"/>
                  <a:pt x="1851324" y="295245"/>
                  <a:pt x="1873848" y="301487"/>
                </a:cubicBezTo>
                <a:cubicBezTo>
                  <a:pt x="1891970" y="306800"/>
                  <a:pt x="1908313" y="316870"/>
                  <a:pt x="1921153" y="330635"/>
                </a:cubicBezTo>
                <a:cubicBezTo>
                  <a:pt x="1935368" y="347030"/>
                  <a:pt x="1942576" y="368288"/>
                  <a:pt x="1941240" y="389881"/>
                </a:cubicBezTo>
                <a:cubicBezTo>
                  <a:pt x="1941423" y="410210"/>
                  <a:pt x="1934666" y="430001"/>
                  <a:pt x="1922071" y="446030"/>
                </a:cubicBezTo>
                <a:cubicBezTo>
                  <a:pt x="1907271" y="464035"/>
                  <a:pt x="1887671" y="477545"/>
                  <a:pt x="1865509" y="485019"/>
                </a:cubicBezTo>
                <a:cubicBezTo>
                  <a:pt x="1836627" y="495076"/>
                  <a:pt x="1806149" y="499858"/>
                  <a:pt x="1775552" y="499131"/>
                </a:cubicBezTo>
                <a:cubicBezTo>
                  <a:pt x="1747662" y="499147"/>
                  <a:pt x="1719865" y="495953"/>
                  <a:pt x="1692716" y="489614"/>
                </a:cubicBezTo>
                <a:lnTo>
                  <a:pt x="1692716" y="489614"/>
                </a:lnTo>
                <a:cubicBezTo>
                  <a:pt x="1669667" y="484889"/>
                  <a:pt x="1647537" y="476497"/>
                  <a:pt x="1627185" y="464762"/>
                </a:cubicBezTo>
                <a:lnTo>
                  <a:pt x="1662416" y="384960"/>
                </a:lnTo>
                <a:cubicBezTo>
                  <a:pt x="1679332" y="395069"/>
                  <a:pt x="1697670" y="402621"/>
                  <a:pt x="1716827" y="407365"/>
                </a:cubicBezTo>
                <a:cubicBezTo>
                  <a:pt x="1737190" y="412803"/>
                  <a:pt x="1758178" y="415590"/>
                  <a:pt x="1779264" y="415657"/>
                </a:cubicBezTo>
                <a:cubicBezTo>
                  <a:pt x="1793026" y="416506"/>
                  <a:pt x="1806815" y="414516"/>
                  <a:pt x="1819765" y="409813"/>
                </a:cubicBezTo>
                <a:cubicBezTo>
                  <a:pt x="1826906" y="407208"/>
                  <a:pt x="1831695" y="400506"/>
                  <a:pt x="1831814" y="392953"/>
                </a:cubicBezTo>
                <a:cubicBezTo>
                  <a:pt x="1831814" y="385585"/>
                  <a:pt x="1826971" y="380365"/>
                  <a:pt x="1817286" y="377292"/>
                </a:cubicBezTo>
                <a:cubicBezTo>
                  <a:pt x="1802190" y="373134"/>
                  <a:pt x="1786789" y="370153"/>
                  <a:pt x="1771226" y="368375"/>
                </a:cubicBezTo>
                <a:cubicBezTo>
                  <a:pt x="1748154" y="365842"/>
                  <a:pt x="1725315" y="361533"/>
                  <a:pt x="1702915" y="355487"/>
                </a:cubicBezTo>
                <a:cubicBezTo>
                  <a:pt x="1684321" y="350279"/>
                  <a:pt x="1667529" y="340091"/>
                  <a:pt x="1654377" y="326039"/>
                </a:cubicBezTo>
                <a:cubicBezTo>
                  <a:pt x="1639943" y="309387"/>
                  <a:pt x="1632623" y="287799"/>
                  <a:pt x="1633976" y="265869"/>
                </a:cubicBezTo>
                <a:cubicBezTo>
                  <a:pt x="1633729" y="245339"/>
                  <a:pt x="1640485" y="225330"/>
                  <a:pt x="1653145" y="209096"/>
                </a:cubicBezTo>
                <a:cubicBezTo>
                  <a:pt x="1667812" y="191154"/>
                  <a:pt x="1687167" y="177562"/>
                  <a:pt x="1709091" y="169807"/>
                </a:cubicBezTo>
                <a:cubicBezTo>
                  <a:pt x="1737292" y="159568"/>
                  <a:pt x="1767179" y="154678"/>
                  <a:pt x="1797198" y="155395"/>
                </a:cubicBezTo>
                <a:close/>
                <a:moveTo>
                  <a:pt x="164498" y="155394"/>
                </a:moveTo>
                <a:cubicBezTo>
                  <a:pt x="201687" y="152594"/>
                  <a:pt x="238124" y="166838"/>
                  <a:pt x="263410" y="194059"/>
                </a:cubicBezTo>
                <a:lnTo>
                  <a:pt x="263410" y="160913"/>
                </a:lnTo>
                <a:lnTo>
                  <a:pt x="375302" y="160913"/>
                </a:lnTo>
                <a:lnTo>
                  <a:pt x="375302" y="612701"/>
                </a:lnTo>
                <a:lnTo>
                  <a:pt x="257838" y="612701"/>
                </a:lnTo>
                <a:lnTo>
                  <a:pt x="257838" y="464137"/>
                </a:lnTo>
                <a:cubicBezTo>
                  <a:pt x="233057" y="488303"/>
                  <a:pt x="199181" y="501003"/>
                  <a:pt x="164498" y="499129"/>
                </a:cubicBezTo>
                <a:cubicBezTo>
                  <a:pt x="135382" y="499494"/>
                  <a:pt x="106690" y="492186"/>
                  <a:pt x="81347" y="477949"/>
                </a:cubicBezTo>
                <a:cubicBezTo>
                  <a:pt x="56321" y="463761"/>
                  <a:pt x="35768" y="442935"/>
                  <a:pt x="21992" y="417803"/>
                </a:cubicBezTo>
                <a:cubicBezTo>
                  <a:pt x="6907" y="390017"/>
                  <a:pt x="-655" y="358820"/>
                  <a:pt x="45" y="327262"/>
                </a:cubicBezTo>
                <a:cubicBezTo>
                  <a:pt x="-652" y="295704"/>
                  <a:pt x="6910" y="264507"/>
                  <a:pt x="21992" y="236720"/>
                </a:cubicBezTo>
                <a:cubicBezTo>
                  <a:pt x="35782" y="211592"/>
                  <a:pt x="56330" y="190761"/>
                  <a:pt x="81347" y="176550"/>
                </a:cubicBezTo>
                <a:cubicBezTo>
                  <a:pt x="106696" y="162332"/>
                  <a:pt x="135386" y="155033"/>
                  <a:pt x="164498" y="155394"/>
                </a:cubicBezTo>
                <a:close/>
                <a:moveTo>
                  <a:pt x="3112765" y="155393"/>
                </a:moveTo>
                <a:cubicBezTo>
                  <a:pt x="3158420" y="152260"/>
                  <a:pt x="3203670" y="165669"/>
                  <a:pt x="3240129" y="193134"/>
                </a:cubicBezTo>
                <a:cubicBezTo>
                  <a:pt x="3271416" y="223271"/>
                  <a:pt x="3287507" y="265712"/>
                  <a:pt x="3284000" y="308853"/>
                </a:cubicBezTo>
                <a:lnTo>
                  <a:pt x="3284000" y="493610"/>
                </a:lnTo>
                <a:lnTo>
                  <a:pt x="3174598" y="493610"/>
                </a:lnTo>
                <a:lnTo>
                  <a:pt x="3174598" y="450649"/>
                </a:lnTo>
                <a:cubicBezTo>
                  <a:pt x="3157693" y="482970"/>
                  <a:pt x="3124714" y="499130"/>
                  <a:pt x="3075661" y="499130"/>
                </a:cubicBezTo>
                <a:cubicBezTo>
                  <a:pt x="3052471" y="499701"/>
                  <a:pt x="3029448" y="495092"/>
                  <a:pt x="3008294" y="485642"/>
                </a:cubicBezTo>
                <a:cubicBezTo>
                  <a:pt x="2990719" y="477836"/>
                  <a:pt x="2975796" y="465145"/>
                  <a:pt x="2965327" y="449100"/>
                </a:cubicBezTo>
                <a:cubicBezTo>
                  <a:pt x="2955511" y="433355"/>
                  <a:pt x="2950464" y="415138"/>
                  <a:pt x="2950787" y="396623"/>
                </a:cubicBezTo>
                <a:cubicBezTo>
                  <a:pt x="2949551" y="367595"/>
                  <a:pt x="2963300" y="339942"/>
                  <a:pt x="2987262" y="323265"/>
                </a:cubicBezTo>
                <a:cubicBezTo>
                  <a:pt x="3021226" y="303415"/>
                  <a:pt x="3060478" y="294319"/>
                  <a:pt x="3099783" y="297189"/>
                </a:cubicBezTo>
                <a:lnTo>
                  <a:pt x="3166547" y="297189"/>
                </a:lnTo>
                <a:cubicBezTo>
                  <a:pt x="3164484" y="261995"/>
                  <a:pt x="3140788" y="244395"/>
                  <a:pt x="3095457" y="244387"/>
                </a:cubicBezTo>
                <a:cubicBezTo>
                  <a:pt x="3078876" y="244473"/>
                  <a:pt x="3062404" y="247058"/>
                  <a:pt x="3046605" y="252055"/>
                </a:cubicBezTo>
                <a:cubicBezTo>
                  <a:pt x="3031415" y="256525"/>
                  <a:pt x="3017171" y="263703"/>
                  <a:pt x="3004570" y="273236"/>
                </a:cubicBezTo>
                <a:lnTo>
                  <a:pt x="2965000" y="194058"/>
                </a:lnTo>
                <a:cubicBezTo>
                  <a:pt x="2985782" y="180821"/>
                  <a:pt x="3008670" y="171169"/>
                  <a:pt x="3032694" y="165509"/>
                </a:cubicBezTo>
                <a:cubicBezTo>
                  <a:pt x="3058852" y="158820"/>
                  <a:pt x="3085753" y="155421"/>
                  <a:pt x="3112765" y="155393"/>
                </a:cubicBezTo>
                <a:close/>
                <a:moveTo>
                  <a:pt x="2574912" y="155393"/>
                </a:moveTo>
                <a:cubicBezTo>
                  <a:pt x="2609285" y="154497"/>
                  <a:pt x="2643259" y="162870"/>
                  <a:pt x="2673221" y="179621"/>
                </a:cubicBezTo>
                <a:cubicBezTo>
                  <a:pt x="2699905" y="194762"/>
                  <a:pt x="2720610" y="218465"/>
                  <a:pt x="2731934" y="246835"/>
                </a:cubicBezTo>
                <a:lnTo>
                  <a:pt x="2641072" y="292893"/>
                </a:lnTo>
                <a:cubicBezTo>
                  <a:pt x="2630078" y="265845"/>
                  <a:pt x="2603660" y="248120"/>
                  <a:pt x="2574283" y="248082"/>
                </a:cubicBezTo>
                <a:cubicBezTo>
                  <a:pt x="2554708" y="247499"/>
                  <a:pt x="2535777" y="255060"/>
                  <a:pt x="2522060" y="268938"/>
                </a:cubicBezTo>
                <a:cubicBezTo>
                  <a:pt x="2507580" y="284598"/>
                  <a:pt x="2500103" y="305412"/>
                  <a:pt x="2501332" y="326636"/>
                </a:cubicBezTo>
                <a:cubicBezTo>
                  <a:pt x="2500070" y="348142"/>
                  <a:pt x="2507535" y="369254"/>
                  <a:pt x="2522060" y="385257"/>
                </a:cubicBezTo>
                <a:cubicBezTo>
                  <a:pt x="2535679" y="399316"/>
                  <a:pt x="2554646" y="407009"/>
                  <a:pt x="2574283" y="406438"/>
                </a:cubicBezTo>
                <a:cubicBezTo>
                  <a:pt x="2603659" y="406401"/>
                  <a:pt x="2630077" y="388677"/>
                  <a:pt x="2641072" y="361629"/>
                </a:cubicBezTo>
                <a:lnTo>
                  <a:pt x="2731934" y="407662"/>
                </a:lnTo>
                <a:cubicBezTo>
                  <a:pt x="2720625" y="436041"/>
                  <a:pt x="2699916" y="459747"/>
                  <a:pt x="2673221" y="474876"/>
                </a:cubicBezTo>
                <a:cubicBezTo>
                  <a:pt x="2643266" y="491646"/>
                  <a:pt x="2609289" y="500028"/>
                  <a:pt x="2574913" y="499129"/>
                </a:cubicBezTo>
                <a:cubicBezTo>
                  <a:pt x="2540434" y="499721"/>
                  <a:pt x="2506311" y="492143"/>
                  <a:pt x="2475371" y="477025"/>
                </a:cubicBezTo>
                <a:lnTo>
                  <a:pt x="2475371" y="477025"/>
                </a:lnTo>
                <a:cubicBezTo>
                  <a:pt x="2391978" y="436588"/>
                  <a:pt x="2357389" y="336683"/>
                  <a:pt x="2398115" y="253881"/>
                </a:cubicBezTo>
                <a:cubicBezTo>
                  <a:pt x="2414543" y="220481"/>
                  <a:pt x="2441733" y="193484"/>
                  <a:pt x="2475371" y="177173"/>
                </a:cubicBezTo>
                <a:cubicBezTo>
                  <a:pt x="2506374" y="162266"/>
                  <a:pt x="2540471" y="154805"/>
                  <a:pt x="2574912" y="155393"/>
                </a:cubicBezTo>
                <a:close/>
                <a:moveTo>
                  <a:pt x="2160246" y="155393"/>
                </a:moveTo>
                <a:cubicBezTo>
                  <a:pt x="2193577" y="155393"/>
                  <a:pt x="2226909" y="162653"/>
                  <a:pt x="2257774" y="177173"/>
                </a:cubicBezTo>
                <a:cubicBezTo>
                  <a:pt x="2285547" y="190734"/>
                  <a:pt x="2308905" y="211797"/>
                  <a:pt x="2325166" y="237943"/>
                </a:cubicBezTo>
                <a:cubicBezTo>
                  <a:pt x="2374590" y="316971"/>
                  <a:pt x="2350135" y="420818"/>
                  <a:pt x="2270543" y="469892"/>
                </a:cubicBezTo>
                <a:cubicBezTo>
                  <a:pt x="2266392" y="472451"/>
                  <a:pt x="2262132" y="474831"/>
                  <a:pt x="2257774" y="477025"/>
                </a:cubicBezTo>
                <a:cubicBezTo>
                  <a:pt x="2196258" y="506499"/>
                  <a:pt x="2124560" y="506499"/>
                  <a:pt x="2063044" y="477025"/>
                </a:cubicBezTo>
                <a:lnTo>
                  <a:pt x="2063044" y="477025"/>
                </a:lnTo>
                <a:cubicBezTo>
                  <a:pt x="2005623" y="448810"/>
                  <a:pt x="1969746" y="390239"/>
                  <a:pt x="1970924" y="326637"/>
                </a:cubicBezTo>
                <a:cubicBezTo>
                  <a:pt x="1969939" y="263410"/>
                  <a:pt x="2005655" y="205254"/>
                  <a:pt x="2062717" y="177173"/>
                </a:cubicBezTo>
                <a:cubicBezTo>
                  <a:pt x="2093582" y="162653"/>
                  <a:pt x="2126914" y="155393"/>
                  <a:pt x="2160246" y="155393"/>
                </a:cubicBezTo>
                <a:close/>
                <a:moveTo>
                  <a:pt x="1021335" y="155392"/>
                </a:moveTo>
                <a:cubicBezTo>
                  <a:pt x="1066991" y="152257"/>
                  <a:pt x="1112243" y="165666"/>
                  <a:pt x="1148701" y="193133"/>
                </a:cubicBezTo>
                <a:cubicBezTo>
                  <a:pt x="1179992" y="223268"/>
                  <a:pt x="1196087" y="265709"/>
                  <a:pt x="1192584" y="308853"/>
                </a:cubicBezTo>
                <a:lnTo>
                  <a:pt x="1192584" y="493609"/>
                </a:lnTo>
                <a:lnTo>
                  <a:pt x="1083170" y="493609"/>
                </a:lnTo>
                <a:lnTo>
                  <a:pt x="1083170" y="450648"/>
                </a:lnTo>
                <a:cubicBezTo>
                  <a:pt x="1066265" y="482968"/>
                  <a:pt x="1033291" y="499128"/>
                  <a:pt x="984245" y="499128"/>
                </a:cubicBezTo>
                <a:cubicBezTo>
                  <a:pt x="961052" y="499698"/>
                  <a:pt x="938025" y="495089"/>
                  <a:pt x="916866" y="485641"/>
                </a:cubicBezTo>
                <a:cubicBezTo>
                  <a:pt x="899293" y="477831"/>
                  <a:pt x="884371" y="465140"/>
                  <a:pt x="873899" y="449099"/>
                </a:cubicBezTo>
                <a:cubicBezTo>
                  <a:pt x="864093" y="433350"/>
                  <a:pt x="859050" y="415135"/>
                  <a:pt x="859371" y="396622"/>
                </a:cubicBezTo>
                <a:cubicBezTo>
                  <a:pt x="858135" y="367593"/>
                  <a:pt x="871885" y="339941"/>
                  <a:pt x="895846" y="323264"/>
                </a:cubicBezTo>
                <a:cubicBezTo>
                  <a:pt x="929805" y="303412"/>
                  <a:pt x="969054" y="294315"/>
                  <a:pt x="1008355" y="297187"/>
                </a:cubicBezTo>
                <a:lnTo>
                  <a:pt x="1075131" y="297187"/>
                </a:lnTo>
                <a:cubicBezTo>
                  <a:pt x="1073055" y="261994"/>
                  <a:pt x="1049354" y="244393"/>
                  <a:pt x="1004028" y="244385"/>
                </a:cubicBezTo>
                <a:cubicBezTo>
                  <a:pt x="987451" y="244471"/>
                  <a:pt x="970983" y="247057"/>
                  <a:pt x="955188" y="252054"/>
                </a:cubicBezTo>
                <a:cubicBezTo>
                  <a:pt x="939997" y="256519"/>
                  <a:pt x="925752" y="263696"/>
                  <a:pt x="913154" y="273234"/>
                </a:cubicBezTo>
                <a:lnTo>
                  <a:pt x="873584" y="194057"/>
                </a:lnTo>
                <a:cubicBezTo>
                  <a:pt x="894364" y="180816"/>
                  <a:pt x="917252" y="171163"/>
                  <a:pt x="941277" y="165508"/>
                </a:cubicBezTo>
                <a:cubicBezTo>
                  <a:pt x="967431" y="158818"/>
                  <a:pt x="994328" y="155420"/>
                  <a:pt x="1021335" y="155392"/>
                </a:cubicBezTo>
                <a:close/>
                <a:moveTo>
                  <a:pt x="3358183" y="38150"/>
                </a:moveTo>
                <a:lnTo>
                  <a:pt x="3475660" y="38150"/>
                </a:lnTo>
                <a:lnTo>
                  <a:pt x="3475660" y="493610"/>
                </a:lnTo>
                <a:lnTo>
                  <a:pt x="3358183" y="493610"/>
                </a:lnTo>
                <a:close/>
                <a:moveTo>
                  <a:pt x="1266767" y="38150"/>
                </a:moveTo>
                <a:lnTo>
                  <a:pt x="1384231" y="38150"/>
                </a:lnTo>
                <a:lnTo>
                  <a:pt x="1384231" y="493610"/>
                </a:lnTo>
                <a:lnTo>
                  <a:pt x="1266767" y="493610"/>
                </a:lnTo>
                <a:close/>
                <a:moveTo>
                  <a:pt x="2835198" y="84"/>
                </a:moveTo>
                <a:cubicBezTo>
                  <a:pt x="2854003" y="-789"/>
                  <a:pt x="2872477" y="5219"/>
                  <a:pt x="2887119" y="16969"/>
                </a:cubicBezTo>
                <a:cubicBezTo>
                  <a:pt x="2900026" y="27628"/>
                  <a:pt x="2907310" y="43566"/>
                  <a:pt x="2906891" y="60230"/>
                </a:cubicBezTo>
                <a:cubicBezTo>
                  <a:pt x="2907345" y="77610"/>
                  <a:pt x="2900121" y="94318"/>
                  <a:pt x="2887119" y="105963"/>
                </a:cubicBezTo>
                <a:cubicBezTo>
                  <a:pt x="2872823" y="118442"/>
                  <a:pt x="2854212" y="124933"/>
                  <a:pt x="2835198" y="124071"/>
                </a:cubicBezTo>
                <a:cubicBezTo>
                  <a:pt x="2816231" y="124943"/>
                  <a:pt x="2797647" y="118580"/>
                  <a:pt x="2783251" y="106288"/>
                </a:cubicBezTo>
                <a:cubicBezTo>
                  <a:pt x="2758667" y="84233"/>
                  <a:pt x="2756745" y="46566"/>
                  <a:pt x="2778957" y="22157"/>
                </a:cubicBezTo>
                <a:cubicBezTo>
                  <a:pt x="2780315" y="20664"/>
                  <a:pt x="2781748" y="19241"/>
                  <a:pt x="2783251" y="17893"/>
                </a:cubicBezTo>
                <a:cubicBezTo>
                  <a:pt x="2797643" y="5592"/>
                  <a:pt x="2816228" y="-779"/>
                  <a:pt x="2835198" y="84"/>
                </a:cubicBezTo>
                <a:close/>
                <a:moveTo>
                  <a:pt x="1519003" y="84"/>
                </a:moveTo>
                <a:cubicBezTo>
                  <a:pt x="1537809" y="-794"/>
                  <a:pt x="1556285" y="5215"/>
                  <a:pt x="1570924" y="16969"/>
                </a:cubicBezTo>
                <a:cubicBezTo>
                  <a:pt x="1583839" y="27623"/>
                  <a:pt x="1591129" y="43563"/>
                  <a:pt x="1590709" y="60229"/>
                </a:cubicBezTo>
                <a:cubicBezTo>
                  <a:pt x="1591165" y="77613"/>
                  <a:pt x="1583936" y="94324"/>
                  <a:pt x="1570924" y="105964"/>
                </a:cubicBezTo>
                <a:cubicBezTo>
                  <a:pt x="1556631" y="118446"/>
                  <a:pt x="1538018" y="124938"/>
                  <a:pt x="1519003" y="124072"/>
                </a:cubicBezTo>
                <a:cubicBezTo>
                  <a:pt x="1500040" y="124943"/>
                  <a:pt x="1481460" y="118580"/>
                  <a:pt x="1467069" y="106288"/>
                </a:cubicBezTo>
                <a:cubicBezTo>
                  <a:pt x="1442485" y="84253"/>
                  <a:pt x="1440546" y="46603"/>
                  <a:pt x="1462738" y="22193"/>
                </a:cubicBezTo>
                <a:cubicBezTo>
                  <a:pt x="1464107" y="20688"/>
                  <a:pt x="1465553" y="19252"/>
                  <a:pt x="1467069" y="17893"/>
                </a:cubicBezTo>
                <a:cubicBezTo>
                  <a:pt x="1481457" y="5592"/>
                  <a:pt x="1500037" y="-779"/>
                  <a:pt x="1519003" y="84"/>
                </a:cubicBezTo>
                <a:close/>
              </a:path>
            </a:pathLst>
          </a:custGeom>
          <a:solidFill>
            <a:schemeClr val="bg1"/>
          </a:solidFill>
          <a:ln w="118527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400"/>
          </a:p>
        </p:txBody>
      </p:sp>
    </p:spTree>
    <p:extLst>
      <p:ext uri="{BB962C8B-B14F-4D97-AF65-F5344CB8AC3E}">
        <p14:creationId xmlns:p14="http://schemas.microsoft.com/office/powerpoint/2010/main" val="1992330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ADA17C7-2928-4B9A-9FEA-D778AF381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357" y="197225"/>
            <a:ext cx="10464444" cy="4616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E899260-26B3-489E-AA62-386AE4BEAA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02988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7884F2-A104-4178-A136-8EE8D0FB72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F4B8B31-C4DC-440B-85DA-7F6602DC3E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43C6286-C9C6-4EAD-AA11-3483F9760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6492876"/>
            <a:ext cx="403225" cy="365125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1200" b="1" i="0">
                <a:solidFill>
                  <a:schemeClr val="bg1"/>
                </a:solidFill>
                <a:latin typeface="Montserrat ExtraBold" pitchFamily="2" charset="77"/>
              </a:defRPr>
            </a:lvl1pPr>
          </a:lstStyle>
          <a:p>
            <a:fld id="{69EC288C-231A-410C-862F-6ABBF6280EC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0007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6" r:id="rId65"/>
  </p:sldLayoutIdLst>
  <p:hf hdr="0" ftr="0" dt="0"/>
  <p:txStyles>
    <p:titleStyle>
      <a:lvl1pPr marL="0" marR="0" indent="0" algn="l" defTabSz="914377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lang="fr-FR" sz="2400" kern="1200" dirty="0">
          <a:solidFill>
            <a:srgbClr val="222222"/>
          </a:solidFill>
          <a:latin typeface="Montserrat ExtraBold" panose="00000900000000000000" pitchFamily="2" charset="0"/>
          <a:ea typeface="+mn-ea"/>
          <a:cs typeface="+mn-cs"/>
        </a:defRPr>
      </a:lvl1pPr>
    </p:titleStyle>
    <p:bodyStyle>
      <a:lvl1pPr marL="228594" indent="-228594" algn="l" defTabSz="914377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7" Type="http://schemas.openxmlformats.org/officeDocument/2006/relationships/image" Target="../media/image8.sv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6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7" Type="http://schemas.openxmlformats.org/officeDocument/2006/relationships/image" Target="../media/image8.sv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6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7" Type="http://schemas.openxmlformats.org/officeDocument/2006/relationships/image" Target="../media/image8.sv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6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diagramLayout" Target="../diagrams/layout5.xml"/><Relationship Id="rId7" Type="http://schemas.openxmlformats.org/officeDocument/2006/relationships/chart" Target="../charts/chart1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AC1E4A9-65EA-8742-9D3A-73B8EBFE72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51922" y="2566874"/>
            <a:ext cx="5476071" cy="3160728"/>
          </a:xfrm>
        </p:spPr>
        <p:txBody>
          <a:bodyPr/>
          <a:lstStyle/>
          <a:p>
            <a:pPr algn="ctr"/>
            <a:r>
              <a:rPr lang="fr-FR" sz="4000" b="1" dirty="0">
                <a:latin typeface="+mj-lt"/>
                <a:cs typeface="Calibri Light" panose="020F0302020204030204" pitchFamily="34" charset="0"/>
              </a:rPr>
              <a:t>Bilan janvier 2021 – août 2023</a:t>
            </a:r>
          </a:p>
          <a:p>
            <a:pPr algn="ctr"/>
            <a:endParaRPr lang="fr-FR" sz="4000" b="1" dirty="0">
              <a:latin typeface="+mj-lt"/>
              <a:cs typeface="Calibri Light" panose="020F0302020204030204" pitchFamily="34" charset="0"/>
            </a:endParaRPr>
          </a:p>
          <a:p>
            <a:pPr algn="ctr"/>
            <a:r>
              <a:rPr lang="fr-FR" sz="3200" b="1" dirty="0">
                <a:latin typeface="+mj-lt"/>
                <a:cs typeface="Calibri Light" panose="020F0302020204030204" pitchFamily="34" charset="0"/>
              </a:rPr>
              <a:t>Affaires Sociales +                 Travail-Emploi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22D36D-D7FA-CF4E-B776-7A1581D07C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sz="2000" dirty="0">
                <a:cs typeface="Calibri Light" panose="020F0302020204030204" pitchFamily="34" charset="0"/>
              </a:rPr>
              <a:t>Octobre 2023</a:t>
            </a:r>
          </a:p>
        </p:txBody>
      </p:sp>
      <p:pic>
        <p:nvPicPr>
          <p:cNvPr id="4" name="Google Shape;89;p1">
            <a:extLst>
              <a:ext uri="{FF2B5EF4-FFF2-40B4-BE49-F238E27FC236}">
                <a16:creationId xmlns:a16="http://schemas.microsoft.com/office/drawing/2014/main" id="{9A059518-E3D8-4918-91D8-420C5CFD034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41971" y="258876"/>
            <a:ext cx="2123310" cy="20068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7699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0A824C-490E-A449-89C4-5979CF14E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C288C-231A-410C-862F-6ABBF6280EC5}" type="slidenum">
              <a:rPr kumimoji="0" lang="fr-FR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ExtraBold" pitchFamily="2" charset="77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ExtraBold" pitchFamily="2" charset="77"/>
              <a:ea typeface="+mn-ea"/>
              <a:cs typeface="+mn-cs"/>
            </a:endParaRPr>
          </a:p>
        </p:txBody>
      </p:sp>
      <p:sp>
        <p:nvSpPr>
          <p:cNvPr id="26" name="Titre 3">
            <a:extLst>
              <a:ext uri="{FF2B5EF4-FFF2-40B4-BE49-F238E27FC236}">
                <a16:creationId xmlns:a16="http://schemas.microsoft.com/office/drawing/2014/main" id="{61DE4CBF-6627-41ED-9774-A484B1F22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356" y="197225"/>
            <a:ext cx="10792103" cy="461664"/>
          </a:xfrm>
        </p:spPr>
        <p:txBody>
          <a:bodyPr/>
          <a:lstStyle/>
          <a:p>
            <a:r>
              <a:rPr lang="fr-FR" b="1" dirty="0">
                <a:latin typeface="+mj-lt"/>
              </a:rPr>
              <a:t>Répartition par région :                                                                                  </a:t>
            </a:r>
            <a:r>
              <a:rPr lang="fr-FR" sz="2000" b="1" dirty="0">
                <a:solidFill>
                  <a:schemeClr val="accent1"/>
                </a:solidFill>
                <a:latin typeface="+mn-lt"/>
              </a:rPr>
              <a:t>Affaires Sociales et Travail-Emploi</a:t>
            </a:r>
            <a:endParaRPr lang="fr-FR" sz="2800" b="1" dirty="0">
              <a:latin typeface="+mn-lt"/>
            </a:endParaRP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ADF24789-2D25-4891-A5E7-92A06799216A}"/>
              </a:ext>
            </a:extLst>
          </p:cNvPr>
          <p:cNvCxnSpPr/>
          <p:nvPr/>
        </p:nvCxnSpPr>
        <p:spPr>
          <a:xfrm>
            <a:off x="6096000" y="2044436"/>
            <a:ext cx="0" cy="4380411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29E2B7C8-6AD8-47B3-9AA1-A833E385DFA1}"/>
              </a:ext>
            </a:extLst>
          </p:cNvPr>
          <p:cNvSpPr txBox="1"/>
          <p:nvPr/>
        </p:nvSpPr>
        <p:spPr>
          <a:xfrm>
            <a:off x="1022681" y="1055045"/>
            <a:ext cx="4593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Répartition des </a:t>
            </a:r>
            <a:r>
              <a:rPr lang="fr-FR" b="1" dirty="0">
                <a:solidFill>
                  <a:schemeClr val="accent3"/>
                </a:solidFill>
              </a:rPr>
              <a:t>12</a:t>
            </a:r>
            <a:r>
              <a:rPr lang="fr-FR" sz="2000" dirty="0"/>
              <a:t> </a:t>
            </a:r>
            <a:r>
              <a:rPr lang="fr-FR" dirty="0"/>
              <a:t>agents des </a:t>
            </a:r>
            <a:r>
              <a:rPr lang="fr-FR" b="1" dirty="0">
                <a:solidFill>
                  <a:schemeClr val="accent3"/>
                </a:solidFill>
              </a:rPr>
              <a:t>DEETS</a:t>
            </a:r>
            <a:endParaRPr lang="fr-FR" u="sng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FE864C0-75C0-12BC-B8DE-A4819B9A58BE}"/>
              </a:ext>
            </a:extLst>
          </p:cNvPr>
          <p:cNvSpPr txBox="1"/>
          <p:nvPr/>
        </p:nvSpPr>
        <p:spPr>
          <a:xfrm>
            <a:off x="6576087" y="1055045"/>
            <a:ext cx="4732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Répartition des </a:t>
            </a:r>
            <a:r>
              <a:rPr lang="fr-FR" b="1" dirty="0">
                <a:solidFill>
                  <a:schemeClr val="accent3"/>
                </a:solidFill>
              </a:rPr>
              <a:t>112</a:t>
            </a:r>
            <a:r>
              <a:rPr lang="fr-FR" sz="2000" dirty="0"/>
              <a:t> </a:t>
            </a:r>
            <a:r>
              <a:rPr lang="fr-FR" dirty="0"/>
              <a:t>agents des </a:t>
            </a:r>
            <a:r>
              <a:rPr lang="fr-FR" b="1" dirty="0">
                <a:solidFill>
                  <a:schemeClr val="accent3"/>
                </a:solidFill>
              </a:rPr>
              <a:t>DREETS</a:t>
            </a:r>
            <a:endParaRPr lang="fr-FR" u="sng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7B5C253-ECDE-AD3D-CBEB-CE1E64F7FA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4466507"/>
              </p:ext>
            </p:extLst>
          </p:nvPr>
        </p:nvGraphicFramePr>
        <p:xfrm>
          <a:off x="685519" y="2044436"/>
          <a:ext cx="5128187" cy="4459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F37F08F6-016D-457C-B9A3-47C4EB7914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8087254"/>
              </p:ext>
            </p:extLst>
          </p:nvPr>
        </p:nvGraphicFramePr>
        <p:xfrm>
          <a:off x="6378295" y="1455155"/>
          <a:ext cx="5417698" cy="5213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09729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0A824C-490E-A449-89C4-5979CF14E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C288C-231A-410C-862F-6ABBF6280EC5}" type="slidenum">
              <a:rPr kumimoji="0" lang="fr-FR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ExtraBold" pitchFamily="2" charset="77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ExtraBold" pitchFamily="2" charset="77"/>
              <a:ea typeface="+mn-ea"/>
              <a:cs typeface="+mn-cs"/>
            </a:endParaRPr>
          </a:p>
        </p:txBody>
      </p:sp>
      <p:sp>
        <p:nvSpPr>
          <p:cNvPr id="26" name="Titre 3">
            <a:extLst>
              <a:ext uri="{FF2B5EF4-FFF2-40B4-BE49-F238E27FC236}">
                <a16:creationId xmlns:a16="http://schemas.microsoft.com/office/drawing/2014/main" id="{61DE4CBF-6627-41ED-9774-A484B1F22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356" y="197225"/>
            <a:ext cx="10792103" cy="461664"/>
          </a:xfrm>
        </p:spPr>
        <p:txBody>
          <a:bodyPr/>
          <a:lstStyle/>
          <a:p>
            <a:r>
              <a:rPr lang="fr-FR" b="1" dirty="0">
                <a:latin typeface="+mj-lt"/>
              </a:rPr>
              <a:t>Répartition par région :                                                                                    </a:t>
            </a:r>
            <a:r>
              <a:rPr lang="fr-FR" sz="2000" b="1" dirty="0">
                <a:solidFill>
                  <a:schemeClr val="accent1"/>
                </a:solidFill>
                <a:latin typeface="+mn-lt"/>
              </a:rPr>
              <a:t>Affaires Sociales et Travail-Emploi</a:t>
            </a:r>
            <a:endParaRPr lang="fr-FR" sz="2800" b="1" dirty="0">
              <a:latin typeface="+mn-lt"/>
            </a:endParaRPr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AB488C11-515C-4EBA-B872-CFB0FAEDAE98}"/>
              </a:ext>
            </a:extLst>
          </p:cNvPr>
          <p:cNvGraphicFramePr/>
          <p:nvPr/>
        </p:nvGraphicFramePr>
        <p:xfrm>
          <a:off x="685519" y="2044436"/>
          <a:ext cx="9919291" cy="4459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ZoneTexte 13">
            <a:extLst>
              <a:ext uri="{FF2B5EF4-FFF2-40B4-BE49-F238E27FC236}">
                <a16:creationId xmlns:a16="http://schemas.microsoft.com/office/drawing/2014/main" id="{29E2B7C8-6AD8-47B3-9AA1-A833E385DFA1}"/>
              </a:ext>
            </a:extLst>
          </p:cNvPr>
          <p:cNvSpPr txBox="1"/>
          <p:nvPr/>
        </p:nvSpPr>
        <p:spPr>
          <a:xfrm>
            <a:off x="1022681" y="1055045"/>
            <a:ext cx="4593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Répartition des </a:t>
            </a:r>
            <a:r>
              <a:rPr lang="fr-FR" b="1" dirty="0">
                <a:solidFill>
                  <a:schemeClr val="accent3"/>
                </a:solidFill>
              </a:rPr>
              <a:t>58 </a:t>
            </a:r>
            <a:r>
              <a:rPr lang="fr-FR" dirty="0"/>
              <a:t>agents des </a:t>
            </a:r>
            <a:r>
              <a:rPr lang="fr-FR" b="1" dirty="0">
                <a:solidFill>
                  <a:schemeClr val="accent3"/>
                </a:solidFill>
              </a:rPr>
              <a:t>DDETS</a:t>
            </a:r>
            <a:endParaRPr lang="fr-FR" u="sng" dirty="0"/>
          </a:p>
        </p:txBody>
      </p:sp>
    </p:spTree>
    <p:extLst>
      <p:ext uri="{BB962C8B-B14F-4D97-AF65-F5344CB8AC3E}">
        <p14:creationId xmlns:p14="http://schemas.microsoft.com/office/powerpoint/2010/main" val="3666516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0A824C-490E-A449-89C4-5979CF14E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C288C-231A-410C-862F-6ABBF6280EC5}" type="slidenum">
              <a:rPr kumimoji="0" lang="fr-FR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ExtraBold" pitchFamily="2" charset="77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ExtraBold" pitchFamily="2" charset="77"/>
              <a:ea typeface="+mn-ea"/>
              <a:cs typeface="+mn-cs"/>
            </a:endParaRPr>
          </a:p>
        </p:txBody>
      </p:sp>
      <p:sp>
        <p:nvSpPr>
          <p:cNvPr id="26" name="Titre 3">
            <a:extLst>
              <a:ext uri="{FF2B5EF4-FFF2-40B4-BE49-F238E27FC236}">
                <a16:creationId xmlns:a16="http://schemas.microsoft.com/office/drawing/2014/main" id="{61DE4CBF-6627-41ED-9774-A484B1F22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356" y="197225"/>
            <a:ext cx="10792103" cy="861998"/>
          </a:xfrm>
        </p:spPr>
        <p:txBody>
          <a:bodyPr/>
          <a:lstStyle/>
          <a:p>
            <a:r>
              <a:rPr lang="fr-FR" b="1" dirty="0">
                <a:latin typeface="+mn-lt"/>
              </a:rPr>
              <a:t>Répartition par catégorie statutaire, âge et genre :                               </a:t>
            </a:r>
            <a:r>
              <a:rPr lang="fr-FR" sz="2000" b="1" dirty="0">
                <a:solidFill>
                  <a:schemeClr val="accent1"/>
                </a:solidFill>
                <a:latin typeface="+mn-lt"/>
              </a:rPr>
              <a:t>Affaires Sociales et Travail-Emploi</a:t>
            </a:r>
            <a:endParaRPr lang="fr-FR" sz="2800" b="1" dirty="0">
              <a:latin typeface="+mn-lt"/>
            </a:endParaRPr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A9B29DC5-270F-4618-AE0E-6AB9097CB9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8316157"/>
              </p:ext>
            </p:extLst>
          </p:nvPr>
        </p:nvGraphicFramePr>
        <p:xfrm>
          <a:off x="774957" y="797442"/>
          <a:ext cx="5683250" cy="5992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977F2C8D-09A6-47DD-B106-A7374FC4D90C}"/>
              </a:ext>
            </a:extLst>
          </p:cNvPr>
          <p:cNvCxnSpPr>
            <a:cxnSpLocks/>
          </p:cNvCxnSpPr>
          <p:nvPr/>
        </p:nvCxnSpPr>
        <p:spPr>
          <a:xfrm>
            <a:off x="4520485" y="1343779"/>
            <a:ext cx="0" cy="5003858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270AF7AB-D30D-445A-BB0C-82DE7BE606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1419137"/>
              </p:ext>
            </p:extLst>
          </p:nvPr>
        </p:nvGraphicFramePr>
        <p:xfrm>
          <a:off x="4744829" y="1148316"/>
          <a:ext cx="5683250" cy="5863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AFAA79B3-C77D-44E2-AECE-980473F08EAC}"/>
              </a:ext>
            </a:extLst>
          </p:cNvPr>
          <p:cNvCxnSpPr>
            <a:cxnSpLocks/>
          </p:cNvCxnSpPr>
          <p:nvPr/>
        </p:nvCxnSpPr>
        <p:spPr>
          <a:xfrm>
            <a:off x="8979071" y="1420989"/>
            <a:ext cx="0" cy="5003858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4405980C-DA65-40EE-A87E-0BE81A7DC040}"/>
              </a:ext>
            </a:extLst>
          </p:cNvPr>
          <p:cNvSpPr txBox="1"/>
          <p:nvPr/>
        </p:nvSpPr>
        <p:spPr>
          <a:xfrm>
            <a:off x="9513680" y="2634595"/>
            <a:ext cx="914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accent3"/>
                </a:solidFill>
              </a:rPr>
              <a:t>63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3E03DF4-6575-4259-9D14-7EF881585424}"/>
              </a:ext>
            </a:extLst>
          </p:cNvPr>
          <p:cNvSpPr txBox="1"/>
          <p:nvPr/>
        </p:nvSpPr>
        <p:spPr>
          <a:xfrm>
            <a:off x="9513680" y="4463631"/>
            <a:ext cx="914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accent3"/>
                </a:solidFill>
              </a:rPr>
              <a:t>199</a:t>
            </a:r>
          </a:p>
        </p:txBody>
      </p:sp>
      <p:pic>
        <p:nvPicPr>
          <p:cNvPr id="10" name="Graphique 9" descr="Homme avec un remplissage uni">
            <a:extLst>
              <a:ext uri="{FF2B5EF4-FFF2-40B4-BE49-F238E27FC236}">
                <a16:creationId xmlns:a16="http://schemas.microsoft.com/office/drawing/2014/main" id="{BDC5B338-C512-4583-98E8-7B3F9B1745C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277303" y="2270953"/>
            <a:ext cx="914400" cy="914400"/>
          </a:xfrm>
          <a:prstGeom prst="rect">
            <a:avLst/>
          </a:prstGeom>
        </p:spPr>
      </p:pic>
      <p:pic>
        <p:nvPicPr>
          <p:cNvPr id="14" name="Graphique 13" descr="Femme avec un remplissage uni">
            <a:extLst>
              <a:ext uri="{FF2B5EF4-FFF2-40B4-BE49-F238E27FC236}">
                <a16:creationId xmlns:a16="http://schemas.microsoft.com/office/drawing/2014/main" id="{E34618EA-7AA8-48D4-9AF9-AEAB49E653B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277303" y="420166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641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0A824C-490E-A449-89C4-5979CF14E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C288C-231A-410C-862F-6ABBF6280EC5}" type="slidenum">
              <a:rPr kumimoji="0" lang="fr-FR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ExtraBold" pitchFamily="2" charset="77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ExtraBold" pitchFamily="2" charset="77"/>
              <a:ea typeface="+mn-ea"/>
              <a:cs typeface="+mn-cs"/>
            </a:endParaRPr>
          </a:p>
        </p:txBody>
      </p:sp>
      <p:sp>
        <p:nvSpPr>
          <p:cNvPr id="26" name="Titre 3">
            <a:extLst>
              <a:ext uri="{FF2B5EF4-FFF2-40B4-BE49-F238E27FC236}">
                <a16:creationId xmlns:a16="http://schemas.microsoft.com/office/drawing/2014/main" id="{61DE4CBF-6627-41ED-9774-A484B1F22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028" y="197224"/>
            <a:ext cx="11408972" cy="934889"/>
          </a:xfrm>
        </p:spPr>
        <p:txBody>
          <a:bodyPr/>
          <a:lstStyle/>
          <a:p>
            <a:r>
              <a:rPr lang="fr-FR" b="1" dirty="0">
                <a:latin typeface="+mj-lt"/>
              </a:rPr>
              <a:t>Répartition des problématiques et symptômes évoqués </a:t>
            </a:r>
            <a:r>
              <a:rPr lang="fr-FR" sz="2000" b="1" dirty="0">
                <a:latin typeface="+mj-lt"/>
              </a:rPr>
              <a:t>:                            </a:t>
            </a:r>
            <a:r>
              <a:rPr lang="fr-FR" sz="2000" b="1" dirty="0">
                <a:solidFill>
                  <a:schemeClr val="accent1"/>
                </a:solidFill>
                <a:latin typeface="+mn-lt"/>
              </a:rPr>
              <a:t>Affaires Sociales et Travail-Emploi</a:t>
            </a:r>
            <a:endParaRPr lang="fr-FR" b="1" dirty="0">
              <a:latin typeface="+mj-lt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C52BA76-6F7B-4603-87BD-A0C53CCAF003}"/>
              </a:ext>
            </a:extLst>
          </p:cNvPr>
          <p:cNvSpPr txBox="1"/>
          <p:nvPr/>
        </p:nvSpPr>
        <p:spPr>
          <a:xfrm>
            <a:off x="6462204" y="1004605"/>
            <a:ext cx="5314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3"/>
                </a:solidFill>
              </a:rPr>
              <a:t>186</a:t>
            </a:r>
            <a:r>
              <a:rPr lang="fr-FR" dirty="0"/>
              <a:t> agents ont évoqué des </a:t>
            </a:r>
            <a:r>
              <a:rPr lang="fr-FR" b="1" dirty="0">
                <a:solidFill>
                  <a:schemeClr val="accent3"/>
                </a:solidFill>
              </a:rPr>
              <a:t>symptômes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15CA9E05-FE83-406B-921A-7E729F4EAD22}"/>
              </a:ext>
            </a:extLst>
          </p:cNvPr>
          <p:cNvCxnSpPr>
            <a:cxnSpLocks/>
          </p:cNvCxnSpPr>
          <p:nvPr/>
        </p:nvCxnSpPr>
        <p:spPr>
          <a:xfrm>
            <a:off x="6204307" y="844049"/>
            <a:ext cx="0" cy="5811932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500F318B-A9AA-36BE-E953-B2D60895C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028" y="1568146"/>
            <a:ext cx="4626969" cy="465180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7269281-C4E3-8A14-BADA-A0B85E5AFF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5222" y="1692916"/>
            <a:ext cx="5836778" cy="411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394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F1798D0F-6559-D589-A4DD-02DCCAA4CF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358" y="2554576"/>
            <a:ext cx="11090087" cy="363319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0A824C-490E-A449-89C4-5979CF14E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C288C-231A-410C-862F-6ABBF6280EC5}" type="slidenum">
              <a:rPr kumimoji="0" lang="fr-FR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ExtraBold" pitchFamily="2" charset="77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ExtraBold" pitchFamily="2" charset="77"/>
              <a:ea typeface="+mn-ea"/>
              <a:cs typeface="+mn-cs"/>
            </a:endParaRPr>
          </a:p>
        </p:txBody>
      </p:sp>
      <p:sp>
        <p:nvSpPr>
          <p:cNvPr id="26" name="Titre 3">
            <a:extLst>
              <a:ext uri="{FF2B5EF4-FFF2-40B4-BE49-F238E27FC236}">
                <a16:creationId xmlns:a16="http://schemas.microsoft.com/office/drawing/2014/main" id="{61DE4CBF-6627-41ED-9774-A484B1F22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356" y="197225"/>
            <a:ext cx="10932530" cy="972356"/>
          </a:xfrm>
        </p:spPr>
        <p:txBody>
          <a:bodyPr/>
          <a:lstStyle/>
          <a:p>
            <a:r>
              <a:rPr lang="fr-FR" b="1" dirty="0">
                <a:latin typeface="+mj-lt"/>
              </a:rPr>
              <a:t>Catégorisation des problématiques professionnelles :                         </a:t>
            </a:r>
            <a:r>
              <a:rPr lang="fr-FR" sz="2000" b="1" dirty="0">
                <a:solidFill>
                  <a:schemeClr val="accent1"/>
                </a:solidFill>
                <a:latin typeface="+mn-lt"/>
              </a:rPr>
              <a:t>Affaires Sociales et Travail-Emploi</a:t>
            </a:r>
            <a:endParaRPr lang="fr-FR" b="1" dirty="0">
              <a:latin typeface="+mj-lt"/>
            </a:endParaRP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663EA2ED-0701-4B52-9D90-FEA214089AB5}"/>
              </a:ext>
            </a:extLst>
          </p:cNvPr>
          <p:cNvSpPr/>
          <p:nvPr/>
        </p:nvSpPr>
        <p:spPr>
          <a:xfrm>
            <a:off x="2051198" y="2713600"/>
            <a:ext cx="714375" cy="341562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3602A7E9-E329-4E74-884C-1B347E13EABD}"/>
              </a:ext>
            </a:extLst>
          </p:cNvPr>
          <p:cNvSpPr/>
          <p:nvPr/>
        </p:nvSpPr>
        <p:spPr>
          <a:xfrm>
            <a:off x="5262167" y="4157329"/>
            <a:ext cx="808075" cy="197189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1B134FC7-A890-47F1-9B12-B2FC984328DF}"/>
              </a:ext>
            </a:extLst>
          </p:cNvPr>
          <p:cNvSpPr/>
          <p:nvPr/>
        </p:nvSpPr>
        <p:spPr>
          <a:xfrm>
            <a:off x="6897847" y="3157873"/>
            <a:ext cx="1733107" cy="297135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305ED04-AB62-4F9B-A31D-441E83E1CBBA}"/>
              </a:ext>
            </a:extLst>
          </p:cNvPr>
          <p:cNvSpPr txBox="1"/>
          <p:nvPr/>
        </p:nvSpPr>
        <p:spPr>
          <a:xfrm>
            <a:off x="994140" y="1328605"/>
            <a:ext cx="40350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fr-FR" sz="1400" dirty="0">
                <a:solidFill>
                  <a:srgbClr val="1B639B"/>
                </a:solidFill>
              </a:rPr>
              <a:t>Conflits internes (52)</a:t>
            </a:r>
          </a:p>
          <a:p>
            <a:pPr marL="342900" indent="-342900">
              <a:buFontTx/>
              <a:buAutoNum type="arabicPeriod"/>
            </a:pPr>
            <a:r>
              <a:rPr lang="fr-FR" sz="1400" dirty="0">
                <a:solidFill>
                  <a:srgbClr val="1B639B"/>
                </a:solidFill>
              </a:rPr>
              <a:t>Manque de reconnaissance du management (48)</a:t>
            </a:r>
          </a:p>
          <a:p>
            <a:pPr marL="342900" indent="-342900">
              <a:buFontTx/>
              <a:buAutoNum type="arabicPeriod"/>
            </a:pPr>
            <a:r>
              <a:rPr lang="fr-FR" sz="1400" dirty="0">
                <a:solidFill>
                  <a:srgbClr val="1B639B"/>
                </a:solidFill>
              </a:rPr>
              <a:t>Manque de soutien des collègues (25)</a:t>
            </a:r>
          </a:p>
          <a:p>
            <a:pPr marL="342900" indent="-342900">
              <a:buFontTx/>
              <a:buAutoNum type="arabicPeriod"/>
            </a:pPr>
            <a:r>
              <a:rPr lang="fr-FR" sz="1400" dirty="0">
                <a:solidFill>
                  <a:srgbClr val="1B639B"/>
                </a:solidFill>
              </a:rPr>
              <a:t>Isolement (24)</a:t>
            </a:r>
          </a:p>
          <a:p>
            <a:pPr marL="342900" indent="-342900">
              <a:buFontTx/>
              <a:buAutoNum type="arabicPeriod"/>
            </a:pPr>
            <a:r>
              <a:rPr lang="fr-FR" sz="1400" dirty="0">
                <a:solidFill>
                  <a:srgbClr val="1B639B"/>
                </a:solidFill>
              </a:rPr>
              <a:t>Manque de leadership (8)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7CD3C2F-6E10-45C9-A418-2ADF8A2A75AA}"/>
              </a:ext>
            </a:extLst>
          </p:cNvPr>
          <p:cNvSpPr txBox="1"/>
          <p:nvPr/>
        </p:nvSpPr>
        <p:spPr>
          <a:xfrm>
            <a:off x="5549961" y="1135158"/>
            <a:ext cx="4564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fr-FR" sz="1400" dirty="0">
                <a:solidFill>
                  <a:srgbClr val="F07251"/>
                </a:solidFill>
              </a:rPr>
              <a:t>Quantité de travail (60)</a:t>
            </a:r>
          </a:p>
          <a:p>
            <a:pPr marL="342900" indent="-342900">
              <a:buAutoNum type="arabicPeriod"/>
            </a:pPr>
            <a:r>
              <a:rPr lang="fr-FR" sz="1400" dirty="0">
                <a:solidFill>
                  <a:srgbClr val="F07251"/>
                </a:solidFill>
              </a:rPr>
              <a:t>Pression temporelle (51)</a:t>
            </a:r>
          </a:p>
          <a:p>
            <a:pPr marL="342900" indent="-342900">
              <a:buFontTx/>
              <a:buAutoNum type="arabicPeriod"/>
            </a:pPr>
            <a:r>
              <a:rPr lang="fr-FR" sz="1400" dirty="0">
                <a:solidFill>
                  <a:srgbClr val="F07251"/>
                </a:solidFill>
              </a:rPr>
              <a:t>Complexité du travail (24)</a:t>
            </a:r>
          </a:p>
          <a:p>
            <a:pPr marL="342900" indent="-342900">
              <a:buFontTx/>
              <a:buAutoNum type="arabicPeriod"/>
            </a:pPr>
            <a:r>
              <a:rPr lang="fr-FR" sz="1400" dirty="0">
                <a:solidFill>
                  <a:srgbClr val="F07251"/>
                </a:solidFill>
              </a:rPr>
              <a:t>Conciliation vie pro/vie perso (19)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F984A23-0F7C-48D9-B6A6-FEE261AA904D}"/>
              </a:ext>
            </a:extLst>
          </p:cNvPr>
          <p:cNvSpPr txBox="1"/>
          <p:nvPr/>
        </p:nvSpPr>
        <p:spPr>
          <a:xfrm>
            <a:off x="8926817" y="2021102"/>
            <a:ext cx="33051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r-FR" sz="1400" dirty="0">
                <a:solidFill>
                  <a:srgbClr val="C45F25"/>
                </a:solidFill>
              </a:rPr>
              <a:t>Contact avec la souffrance (57)</a:t>
            </a:r>
          </a:p>
          <a:p>
            <a:pPr marL="342900" indent="-342900">
              <a:buFontTx/>
              <a:buAutoNum type="arabicPeriod"/>
            </a:pPr>
            <a:r>
              <a:rPr lang="fr-FR" sz="1400" dirty="0">
                <a:solidFill>
                  <a:srgbClr val="C45F25"/>
                </a:solidFill>
              </a:rPr>
              <a:t>Cacher ses émotions (51)</a:t>
            </a:r>
          </a:p>
          <a:p>
            <a:pPr marL="342900" indent="-342900">
              <a:buAutoNum type="arabicPeriod"/>
            </a:pPr>
            <a:r>
              <a:rPr lang="fr-FR" sz="1400" dirty="0">
                <a:solidFill>
                  <a:srgbClr val="C45F25"/>
                </a:solidFill>
              </a:rPr>
              <a:t>Relation au public (36)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31A6F65-6FA7-4484-AC59-E307B88D34F7}"/>
              </a:ext>
            </a:extLst>
          </p:cNvPr>
          <p:cNvSpPr txBox="1"/>
          <p:nvPr/>
        </p:nvSpPr>
        <p:spPr>
          <a:xfrm>
            <a:off x="4320363" y="2909402"/>
            <a:ext cx="2564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r-FR" sz="1400" dirty="0">
                <a:solidFill>
                  <a:srgbClr val="FCD653"/>
                </a:solidFill>
              </a:rPr>
              <a:t>Conflits éthiques (33)</a:t>
            </a:r>
          </a:p>
          <a:p>
            <a:pPr marL="342900" indent="-342900">
              <a:buAutoNum type="arabicPeriod"/>
            </a:pPr>
            <a:r>
              <a:rPr lang="fr-FR" sz="1400" dirty="0">
                <a:solidFill>
                  <a:srgbClr val="FCD653"/>
                </a:solidFill>
              </a:rPr>
              <a:t>Qualité empêchée (27)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DD08C3BF-4BB4-4F3D-BD00-AB95C412E876}"/>
              </a:ext>
            </a:extLst>
          </p:cNvPr>
          <p:cNvCxnSpPr/>
          <p:nvPr/>
        </p:nvCxnSpPr>
        <p:spPr>
          <a:xfrm flipV="1">
            <a:off x="2376487" y="2764469"/>
            <a:ext cx="0" cy="393404"/>
          </a:xfrm>
          <a:prstGeom prst="straightConnector1">
            <a:avLst/>
          </a:prstGeom>
          <a:ln w="28575">
            <a:solidFill>
              <a:srgbClr val="1B639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AE834D14-E858-41A4-A9A8-A07BF9960772}"/>
              </a:ext>
            </a:extLst>
          </p:cNvPr>
          <p:cNvCxnSpPr>
            <a:cxnSpLocks/>
          </p:cNvCxnSpPr>
          <p:nvPr/>
        </p:nvCxnSpPr>
        <p:spPr>
          <a:xfrm flipH="1" flipV="1">
            <a:off x="6885282" y="2089265"/>
            <a:ext cx="605469" cy="1982665"/>
          </a:xfrm>
          <a:prstGeom prst="straightConnector1">
            <a:avLst/>
          </a:prstGeom>
          <a:ln w="28575">
            <a:solidFill>
              <a:srgbClr val="F0725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00A676D8-F03B-4B66-BF4A-6D1300F2DEDD}"/>
              </a:ext>
            </a:extLst>
          </p:cNvPr>
          <p:cNvCxnSpPr>
            <a:cxnSpLocks/>
          </p:cNvCxnSpPr>
          <p:nvPr/>
        </p:nvCxnSpPr>
        <p:spPr>
          <a:xfrm flipV="1">
            <a:off x="8333913" y="2764469"/>
            <a:ext cx="2192320" cy="1307462"/>
          </a:xfrm>
          <a:prstGeom prst="straightConnector1">
            <a:avLst/>
          </a:prstGeom>
          <a:ln w="28575">
            <a:solidFill>
              <a:srgbClr val="C45F2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DE49565C-9423-45D7-AD3B-A2545F2479BD}"/>
              </a:ext>
            </a:extLst>
          </p:cNvPr>
          <p:cNvCxnSpPr>
            <a:cxnSpLocks/>
          </p:cNvCxnSpPr>
          <p:nvPr/>
        </p:nvCxnSpPr>
        <p:spPr>
          <a:xfrm flipH="1" flipV="1">
            <a:off x="5549961" y="3429000"/>
            <a:ext cx="232488" cy="642930"/>
          </a:xfrm>
          <a:prstGeom prst="straightConnector1">
            <a:avLst/>
          </a:prstGeom>
          <a:ln w="28575">
            <a:solidFill>
              <a:srgbClr val="FCD65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51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21"/>
          <p:cNvSpPr txBox="1">
            <a:spLocks noGrp="1"/>
          </p:cNvSpPr>
          <p:nvPr>
            <p:ph type="title"/>
          </p:nvPr>
        </p:nvSpPr>
        <p:spPr>
          <a:xfrm>
            <a:off x="889357" y="197225"/>
            <a:ext cx="10464444" cy="461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</a:pPr>
            <a:r>
              <a:rPr lang="fr-FR"/>
              <a:t>Interventions collectives réalisées depuis janvier 2021</a:t>
            </a:r>
            <a:endParaRPr/>
          </a:p>
        </p:txBody>
      </p:sp>
      <p:sp>
        <p:nvSpPr>
          <p:cNvPr id="783" name="Google Shape;783;p21"/>
          <p:cNvSpPr txBox="1">
            <a:spLocks noGrp="1"/>
          </p:cNvSpPr>
          <p:nvPr>
            <p:ph type="sldNum" idx="12"/>
          </p:nvPr>
        </p:nvSpPr>
        <p:spPr>
          <a:xfrm>
            <a:off x="1" y="6424847"/>
            <a:ext cx="4032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15</a:t>
            </a:fld>
            <a:endParaRPr/>
          </a:p>
        </p:txBody>
      </p:sp>
      <p:graphicFrame>
        <p:nvGraphicFramePr>
          <p:cNvPr id="784" name="Google Shape;784;p21"/>
          <p:cNvGraphicFramePr/>
          <p:nvPr>
            <p:extLst>
              <p:ext uri="{D42A27DB-BD31-4B8C-83A1-F6EECF244321}">
                <p14:modId xmlns:p14="http://schemas.microsoft.com/office/powerpoint/2010/main" val="1572988030"/>
              </p:ext>
            </p:extLst>
          </p:nvPr>
        </p:nvGraphicFramePr>
        <p:xfrm>
          <a:off x="628099" y="695311"/>
          <a:ext cx="11305753" cy="6013877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384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81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04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923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885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strike="noStrike" cap="none"/>
                        <a:t>Structure</a:t>
                      </a:r>
                      <a:endParaRPr sz="14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strike="noStrike" cap="none" dirty="0"/>
                        <a:t>Type d’intervention</a:t>
                      </a:r>
                      <a:endParaRPr sz="1400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strike="noStrike" cap="none"/>
                        <a:t>Période</a:t>
                      </a:r>
                      <a:endParaRPr sz="14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strike="noStrike" cap="none" dirty="0"/>
                        <a:t>Modalités</a:t>
                      </a:r>
                      <a:endParaRPr sz="140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dirty="0"/>
                        <a:t>DDETS - Eure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dirty="0"/>
                        <a:t>Intervention post-traumatique (tentative de suicide + décès)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dirty="0"/>
                        <a:t>Janvier 2022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dirty="0"/>
                        <a:t>Groupes de parole</a:t>
                      </a:r>
                      <a:endParaRPr sz="1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415555291"/>
                  </a:ext>
                </a:extLst>
              </a:tr>
              <a:tr h="65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dirty="0"/>
                        <a:t>DRIEETS – UD Paris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dirty="0"/>
                        <a:t>Intervention post-traumatique (tentative de suicide)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dirty="0"/>
                        <a:t>Janvier-mars 2022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dirty="0"/>
                        <a:t>Groupes de parole + entretiens individuels</a:t>
                      </a:r>
                      <a:endParaRPr sz="1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833642309"/>
                  </a:ext>
                </a:extLst>
              </a:tr>
              <a:tr h="65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dirty="0"/>
                        <a:t>DREETS – Morbihan 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Intervention post-traumatique (tentative de suicide)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dirty="0"/>
                        <a:t>Janvier-mars 2022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dirty="0"/>
                        <a:t>Groupes de parole + entretiens individuels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183266587"/>
                  </a:ext>
                </a:extLst>
              </a:tr>
              <a:tr h="65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dirty="0"/>
                        <a:t>DREETS – Nouvelle Aquitaine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dirty="0"/>
                        <a:t>Accompagnement collectif (situation de restructuration)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dirty="0"/>
                        <a:t>Mars-juin 2022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dirty="0"/>
                        <a:t>Entretiens individuels + ateliers de travail</a:t>
                      </a:r>
                      <a:endParaRPr sz="1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518252232"/>
                  </a:ext>
                </a:extLst>
              </a:tr>
              <a:tr h="65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dirty="0"/>
                        <a:t>DDETS – Aube 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dirty="0"/>
                        <a:t>Accompagnement collectif (situation de conflit interne)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dirty="0"/>
                        <a:t>Avril-septembre 2022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dirty="0"/>
                        <a:t>Groupes de parole</a:t>
                      </a:r>
                      <a:endParaRPr sz="1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647102582"/>
                  </a:ext>
                </a:extLst>
              </a:tr>
              <a:tr h="65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strike="noStrike" cap="none" dirty="0"/>
                        <a:t>DRIEETS – Seine-Saint-Denis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dirty="0"/>
                        <a:t>Intervention post-traumatique (tentative de suicide)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dirty="0"/>
                        <a:t>Avril-décembre 2022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Groupes de parole + entretiens individuels + participation CHSCT</a:t>
                      </a:r>
                      <a:endParaRPr sz="1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dirty="0"/>
                        <a:t>DRIEETS – UD75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dirty="0"/>
                        <a:t>Accompagnement collectif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dirty="0"/>
                        <a:t>Août-novembre 2022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dirty="0"/>
                        <a:t>Groupes de parole + entretiens individuels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76994426"/>
                  </a:ext>
                </a:extLst>
              </a:tr>
              <a:tr h="554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dirty="0"/>
                        <a:t>DDETS – Maine et Loire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dirty="0"/>
                        <a:t>Intervention post-traumatique (menaces de mort)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dirty="0"/>
                        <a:t>Octobre 2022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dirty="0"/>
                        <a:t>Groupes de parole + entretiens individuels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285191424"/>
                  </a:ext>
                </a:extLst>
              </a:tr>
              <a:tr h="554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dirty="0"/>
                        <a:t>DRIEETS - SRDT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Intervention post-traumatique (accidents)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dirty="0"/>
                        <a:t>Septembre 2022-en cours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Groupes de parole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4838897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21"/>
          <p:cNvSpPr txBox="1">
            <a:spLocks noGrp="1"/>
          </p:cNvSpPr>
          <p:nvPr>
            <p:ph type="title"/>
          </p:nvPr>
        </p:nvSpPr>
        <p:spPr>
          <a:xfrm>
            <a:off x="889357" y="197225"/>
            <a:ext cx="10464444" cy="461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</a:pPr>
            <a:r>
              <a:rPr lang="fr-FR"/>
              <a:t>Interventions collectives réalisées depuis janvier 2021</a:t>
            </a:r>
            <a:endParaRPr/>
          </a:p>
        </p:txBody>
      </p:sp>
      <p:sp>
        <p:nvSpPr>
          <p:cNvPr id="783" name="Google Shape;783;p21"/>
          <p:cNvSpPr txBox="1">
            <a:spLocks noGrp="1"/>
          </p:cNvSpPr>
          <p:nvPr>
            <p:ph type="sldNum" idx="12"/>
          </p:nvPr>
        </p:nvSpPr>
        <p:spPr>
          <a:xfrm>
            <a:off x="1" y="6424847"/>
            <a:ext cx="4032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16</a:t>
            </a:fld>
            <a:endParaRPr/>
          </a:p>
        </p:txBody>
      </p:sp>
      <p:graphicFrame>
        <p:nvGraphicFramePr>
          <p:cNvPr id="784" name="Google Shape;784;p21"/>
          <p:cNvGraphicFramePr/>
          <p:nvPr>
            <p:extLst>
              <p:ext uri="{D42A27DB-BD31-4B8C-83A1-F6EECF244321}">
                <p14:modId xmlns:p14="http://schemas.microsoft.com/office/powerpoint/2010/main" val="2615743088"/>
              </p:ext>
            </p:extLst>
          </p:nvPr>
        </p:nvGraphicFramePr>
        <p:xfrm>
          <a:off x="637511" y="711160"/>
          <a:ext cx="11296342" cy="5876693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411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5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79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709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885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strike="noStrike" cap="none"/>
                        <a:t>Structure</a:t>
                      </a:r>
                      <a:endParaRPr sz="14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strike="noStrike" cap="none" dirty="0"/>
                        <a:t>Type d’intervention</a:t>
                      </a:r>
                      <a:endParaRPr sz="1400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strike="noStrike" cap="none"/>
                        <a:t>Période</a:t>
                      </a:r>
                      <a:endParaRPr sz="14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strike="noStrike" cap="none" dirty="0"/>
                        <a:t>Modalités</a:t>
                      </a:r>
                      <a:endParaRPr sz="140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57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dirty="0"/>
                        <a:t>DRIEETS - </a:t>
                      </a:r>
                      <a:r>
                        <a:rPr lang="fr-FR" sz="1400" u="none" strike="noStrike" cap="none" dirty="0"/>
                        <a:t>Seine-Saint-Denis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Accompagnement collectif (changement et charge de travail)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dirty="0"/>
                        <a:t>Janvier 2023-en cours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Permanences sur site : entretiens individuels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766037655"/>
                  </a:ext>
                </a:extLst>
              </a:tr>
              <a:tr h="65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dirty="0"/>
                        <a:t>DDEST PP - Jura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Accompagnement collectif (agression externe + dysfonctionnements internes)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dirty="0"/>
                        <a:t>Février 2023-en cours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Groupes de parole + entretiens individuels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168341463"/>
                  </a:ext>
                </a:extLst>
              </a:tr>
              <a:tr h="65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dirty="0"/>
                        <a:t>DDETS – Indre-et-Loire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dirty="0"/>
                        <a:t>Accompagnement collectif (situation de conflit interne)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dirty="0"/>
                        <a:t>Avril-juin 2023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dirty="0"/>
                        <a:t>Entretiens individuels (diagnostic) + restitutions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706409417"/>
                  </a:ext>
                </a:extLst>
              </a:tr>
              <a:tr h="65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dirty="0"/>
                        <a:t>DDETS - Morbihan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Accompagnement collectif (tentative de suicide, dit-harcèlement)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dirty="0"/>
                        <a:t>Avril-juin 2023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Entretiens individuels (diagnostic) + restitutions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238335620"/>
                  </a:ext>
                </a:extLst>
              </a:tr>
              <a:tr h="38832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dirty="0"/>
                        <a:t>DRIEETS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dirty="0"/>
                        <a:t>Accompagnement managérial 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dirty="0"/>
                        <a:t>Mai 2023-en cours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dirty="0"/>
                        <a:t>Entretiens individuels + ateliers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46886959"/>
                  </a:ext>
                </a:extLst>
              </a:tr>
              <a:tr h="65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dirty="0"/>
                        <a:t>DRIEETS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Intervention post-traumatique (décès)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dirty="0"/>
                        <a:t>Juin 2023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dirty="0"/>
                        <a:t>Groupes de parole + entretiens individuels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dirty="0"/>
                        <a:t>DRIEETS - Nanterre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Intervention post-traumatique (agression externe)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dirty="0"/>
                        <a:t>Juillet 2023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dirty="0"/>
                        <a:t>Groupes de parole + entretiens individuels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dirty="0"/>
                        <a:t>DREETS – Nouvelle-Aquitaine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Accompagnement collectif (situation de conflit interne)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dirty="0"/>
                        <a:t>Septembre 2023-en cours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Groupes de parole + entretiens individuels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4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dirty="0"/>
                        <a:t>DDETS – Saône-et-Loire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dirty="0"/>
                        <a:t>Intervention post-traumatique 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dirty="0"/>
                        <a:t>Septembre 2023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Groupes de parole + entretiens individuels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5509490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8018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91E73652-1038-4FF8-BE5B-921F47D6F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>
                <a:latin typeface="+mj-lt"/>
              </a:rPr>
              <a:t>Les modules d’accompagnement </a:t>
            </a:r>
            <a:r>
              <a:rPr lang="fr-FR" sz="3600" dirty="0">
                <a:latin typeface="+mj-lt"/>
              </a:rPr>
              <a:t>spécifiques</a:t>
            </a:r>
            <a:endParaRPr lang="fr-FR" sz="4000" dirty="0">
              <a:latin typeface="+mj-lt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B9F0DA2-4819-4936-9008-0A509F493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288C-231A-410C-862F-6ABBF6280EC5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9632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0A824C-490E-A449-89C4-5979CF14E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C288C-231A-410C-862F-6ABBF6280EC5}" type="slidenum">
              <a:rPr kumimoji="0" lang="fr-FR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ExtraBold" pitchFamily="2" charset="77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ExtraBold" pitchFamily="2" charset="77"/>
              <a:ea typeface="+mn-ea"/>
              <a:cs typeface="+mn-cs"/>
            </a:endParaRPr>
          </a:p>
        </p:txBody>
      </p:sp>
      <p:sp>
        <p:nvSpPr>
          <p:cNvPr id="26" name="Titre 3">
            <a:extLst>
              <a:ext uri="{FF2B5EF4-FFF2-40B4-BE49-F238E27FC236}">
                <a16:creationId xmlns:a16="http://schemas.microsoft.com/office/drawing/2014/main" id="{61DE4CBF-6627-41ED-9774-A484B1F22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356" y="197225"/>
            <a:ext cx="10792103" cy="461664"/>
          </a:xfrm>
        </p:spPr>
        <p:txBody>
          <a:bodyPr/>
          <a:lstStyle/>
          <a:p>
            <a:r>
              <a:rPr lang="fr-FR" b="1" dirty="0">
                <a:latin typeface="+mj-lt"/>
              </a:rPr>
              <a:t>Module dédié aux </a:t>
            </a:r>
            <a:r>
              <a:rPr lang="fr-FR" b="1" dirty="0">
                <a:solidFill>
                  <a:schemeClr val="accent3"/>
                </a:solidFill>
                <a:latin typeface="+mj-lt"/>
              </a:rPr>
              <a:t>agents « aidants » </a:t>
            </a:r>
            <a:r>
              <a:rPr lang="fr-FR" b="1" dirty="0">
                <a:latin typeface="+mj-lt"/>
              </a:rPr>
              <a:t>: synthèse</a:t>
            </a:r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19B770C1-7A95-45A0-BFB4-0BD137314A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7199203"/>
              </p:ext>
            </p:extLst>
          </p:nvPr>
        </p:nvGraphicFramePr>
        <p:xfrm>
          <a:off x="1704107" y="934026"/>
          <a:ext cx="8783785" cy="5490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9267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0A824C-490E-A449-89C4-5979CF14E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C288C-231A-410C-862F-6ABBF6280EC5}" type="slidenum">
              <a:rPr kumimoji="0" lang="fr-FR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ExtraBold" pitchFamily="2" charset="77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ExtraBold" pitchFamily="2" charset="77"/>
              <a:ea typeface="+mn-ea"/>
              <a:cs typeface="+mn-cs"/>
            </a:endParaRP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7B895104-6950-4DEB-9876-EE0EB791E9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4451158"/>
              </p:ext>
            </p:extLst>
          </p:nvPr>
        </p:nvGraphicFramePr>
        <p:xfrm>
          <a:off x="877113" y="-1602970"/>
          <a:ext cx="3895294" cy="7500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0B64D031-BD22-4F06-8D42-16AEE3AE35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1987965"/>
              </p:ext>
            </p:extLst>
          </p:nvPr>
        </p:nvGraphicFramePr>
        <p:xfrm>
          <a:off x="5536031" y="1746245"/>
          <a:ext cx="3895294" cy="4641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62D6605E-6A5F-4C73-B693-26DDDC3F92B5}"/>
              </a:ext>
            </a:extLst>
          </p:cNvPr>
          <p:cNvCxnSpPr>
            <a:cxnSpLocks/>
          </p:cNvCxnSpPr>
          <p:nvPr/>
        </p:nvCxnSpPr>
        <p:spPr>
          <a:xfrm>
            <a:off x="4869117" y="1055894"/>
            <a:ext cx="0" cy="5368953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re 3">
            <a:extLst>
              <a:ext uri="{FF2B5EF4-FFF2-40B4-BE49-F238E27FC236}">
                <a16:creationId xmlns:a16="http://schemas.microsoft.com/office/drawing/2014/main" id="{55C9D841-1D37-433F-8804-2B0BF5FC4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356" y="197225"/>
            <a:ext cx="10792103" cy="461664"/>
          </a:xfrm>
        </p:spPr>
        <p:txBody>
          <a:bodyPr/>
          <a:lstStyle/>
          <a:p>
            <a:r>
              <a:rPr lang="fr-FR" b="1" dirty="0">
                <a:latin typeface="+mj-lt"/>
              </a:rPr>
              <a:t>Module dédié aux </a:t>
            </a:r>
            <a:r>
              <a:rPr lang="fr-FR" b="1" dirty="0">
                <a:solidFill>
                  <a:schemeClr val="accent3"/>
                </a:solidFill>
                <a:latin typeface="+mj-lt"/>
              </a:rPr>
              <a:t>agents « aidants » </a:t>
            </a:r>
            <a:r>
              <a:rPr lang="fr-FR" b="1" dirty="0">
                <a:latin typeface="+mj-lt"/>
              </a:rPr>
              <a:t>: répartition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6091751-0393-4F25-A3BC-A43E38F5636B}"/>
              </a:ext>
            </a:extLst>
          </p:cNvPr>
          <p:cNvSpPr txBox="1"/>
          <p:nvPr/>
        </p:nvSpPr>
        <p:spPr>
          <a:xfrm>
            <a:off x="973823" y="1252616"/>
            <a:ext cx="3702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Répartition par structure</a:t>
            </a:r>
            <a:endParaRPr lang="fr-FR" b="1" u="sng" dirty="0">
              <a:solidFill>
                <a:schemeClr val="accent3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2697546-5FBD-482E-B1C7-DE2B8923B72F}"/>
              </a:ext>
            </a:extLst>
          </p:cNvPr>
          <p:cNvSpPr txBox="1"/>
          <p:nvPr/>
        </p:nvSpPr>
        <p:spPr>
          <a:xfrm>
            <a:off x="4953584" y="1252616"/>
            <a:ext cx="3702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Répartition par région</a:t>
            </a:r>
            <a:endParaRPr lang="fr-FR" b="1" u="sng" dirty="0">
              <a:solidFill>
                <a:schemeClr val="accent3"/>
              </a:solidFill>
            </a:endParaRP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C5CB5E7E-9890-4515-B988-74F4C0BFEE64}"/>
              </a:ext>
            </a:extLst>
          </p:cNvPr>
          <p:cNvCxnSpPr>
            <a:cxnSpLocks/>
          </p:cNvCxnSpPr>
          <p:nvPr/>
        </p:nvCxnSpPr>
        <p:spPr>
          <a:xfrm>
            <a:off x="9348968" y="1127639"/>
            <a:ext cx="0" cy="5368953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532ABDBE-C51A-44A1-9AD1-84BC615421DB}"/>
              </a:ext>
            </a:extLst>
          </p:cNvPr>
          <p:cNvSpPr txBox="1"/>
          <p:nvPr/>
        </p:nvSpPr>
        <p:spPr>
          <a:xfrm>
            <a:off x="9513680" y="2634595"/>
            <a:ext cx="914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accent3"/>
                </a:solidFill>
              </a:rPr>
              <a:t>0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741C58E-C97C-4F86-B49C-2BC781414CC0}"/>
              </a:ext>
            </a:extLst>
          </p:cNvPr>
          <p:cNvSpPr txBox="1"/>
          <p:nvPr/>
        </p:nvSpPr>
        <p:spPr>
          <a:xfrm>
            <a:off x="9513680" y="4463631"/>
            <a:ext cx="914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accent3"/>
                </a:solidFill>
              </a:rPr>
              <a:t>17</a:t>
            </a:r>
          </a:p>
        </p:txBody>
      </p:sp>
      <p:pic>
        <p:nvPicPr>
          <p:cNvPr id="13" name="Graphique 12" descr="Homme avec un remplissage uni">
            <a:extLst>
              <a:ext uri="{FF2B5EF4-FFF2-40B4-BE49-F238E27FC236}">
                <a16:creationId xmlns:a16="http://schemas.microsoft.com/office/drawing/2014/main" id="{5E64CC65-9A7F-4034-8BBD-48825DB6344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277303" y="2270953"/>
            <a:ext cx="914400" cy="914400"/>
          </a:xfrm>
          <a:prstGeom prst="rect">
            <a:avLst/>
          </a:prstGeom>
        </p:spPr>
      </p:pic>
      <p:pic>
        <p:nvPicPr>
          <p:cNvPr id="18" name="Graphique 17" descr="Femme avec un remplissage uni">
            <a:extLst>
              <a:ext uri="{FF2B5EF4-FFF2-40B4-BE49-F238E27FC236}">
                <a16:creationId xmlns:a16="http://schemas.microsoft.com/office/drawing/2014/main" id="{BBA75A01-6CBC-4800-B981-73AC177465F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277303" y="420166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278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6CC37AF-B9E8-4EFF-81C0-16B860F15A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038F1BC-399B-47C7-8C81-4A950AED8B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61742" y="3012318"/>
            <a:ext cx="8080391" cy="903700"/>
          </a:xfrm>
        </p:spPr>
        <p:txBody>
          <a:bodyPr/>
          <a:lstStyle/>
          <a:p>
            <a:r>
              <a:rPr lang="fr-FR" dirty="0">
                <a:latin typeface="+mj-lt"/>
              </a:rPr>
              <a:t>Les prestations</a:t>
            </a:r>
          </a:p>
        </p:txBody>
      </p:sp>
    </p:spTree>
    <p:extLst>
      <p:ext uri="{BB962C8B-B14F-4D97-AF65-F5344CB8AC3E}">
        <p14:creationId xmlns:p14="http://schemas.microsoft.com/office/powerpoint/2010/main" val="3362985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0A824C-490E-A449-89C4-5979CF14E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C288C-231A-410C-862F-6ABBF6280EC5}" type="slidenum">
              <a:rPr kumimoji="0" lang="fr-FR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ExtraBold" pitchFamily="2" charset="77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ExtraBold" pitchFamily="2" charset="77"/>
              <a:ea typeface="+mn-ea"/>
              <a:cs typeface="+mn-cs"/>
            </a:endParaRPr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19B770C1-7A95-45A0-BFB4-0BD137314A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7039464"/>
              </p:ext>
            </p:extLst>
          </p:nvPr>
        </p:nvGraphicFramePr>
        <p:xfrm>
          <a:off x="1672519" y="1684409"/>
          <a:ext cx="8846962" cy="4569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itre 3">
            <a:extLst>
              <a:ext uri="{FF2B5EF4-FFF2-40B4-BE49-F238E27FC236}">
                <a16:creationId xmlns:a16="http://schemas.microsoft.com/office/drawing/2014/main" id="{422B6CDC-DFC1-4172-831C-D74C68FFC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458" y="197225"/>
            <a:ext cx="11171256" cy="461664"/>
          </a:xfrm>
        </p:spPr>
        <p:txBody>
          <a:bodyPr/>
          <a:lstStyle/>
          <a:p>
            <a:r>
              <a:rPr lang="fr-FR" b="1" dirty="0">
                <a:latin typeface="+mj-lt"/>
              </a:rPr>
              <a:t>Module dédié aux </a:t>
            </a:r>
            <a:r>
              <a:rPr lang="fr-FR" b="1" dirty="0">
                <a:solidFill>
                  <a:schemeClr val="accent3"/>
                </a:solidFill>
                <a:latin typeface="+mj-lt"/>
              </a:rPr>
              <a:t>agents en situation de stress professionnel aigu </a:t>
            </a:r>
            <a:r>
              <a:rPr lang="fr-FR" b="1" dirty="0">
                <a:latin typeface="+mj-lt"/>
              </a:rPr>
              <a:t>: synthèse</a:t>
            </a:r>
          </a:p>
        </p:txBody>
      </p:sp>
    </p:spTree>
    <p:extLst>
      <p:ext uri="{BB962C8B-B14F-4D97-AF65-F5344CB8AC3E}">
        <p14:creationId xmlns:p14="http://schemas.microsoft.com/office/powerpoint/2010/main" val="29674412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0A824C-490E-A449-89C4-5979CF14E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C288C-231A-410C-862F-6ABBF6280EC5}" type="slidenum">
              <a:rPr kumimoji="0" lang="fr-FR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ExtraBold" pitchFamily="2" charset="77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ExtraBold" pitchFamily="2" charset="77"/>
              <a:ea typeface="+mn-ea"/>
              <a:cs typeface="+mn-cs"/>
            </a:endParaRP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7B895104-6950-4DEB-9876-EE0EB791E9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4599549"/>
              </p:ext>
            </p:extLst>
          </p:nvPr>
        </p:nvGraphicFramePr>
        <p:xfrm>
          <a:off x="877475" y="-1385255"/>
          <a:ext cx="3895294" cy="7500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0B64D031-BD22-4F06-8D42-16AEE3AE35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9510538"/>
              </p:ext>
            </p:extLst>
          </p:nvPr>
        </p:nvGraphicFramePr>
        <p:xfrm>
          <a:off x="5524511" y="1621948"/>
          <a:ext cx="3895294" cy="4641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62D6605E-6A5F-4C73-B693-26DDDC3F92B5}"/>
              </a:ext>
            </a:extLst>
          </p:cNvPr>
          <p:cNvCxnSpPr>
            <a:cxnSpLocks/>
          </p:cNvCxnSpPr>
          <p:nvPr/>
        </p:nvCxnSpPr>
        <p:spPr>
          <a:xfrm>
            <a:off x="4869117" y="1055894"/>
            <a:ext cx="0" cy="5368953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B6091751-0393-4F25-A3BC-A43E38F5636B}"/>
              </a:ext>
            </a:extLst>
          </p:cNvPr>
          <p:cNvSpPr txBox="1"/>
          <p:nvPr/>
        </p:nvSpPr>
        <p:spPr>
          <a:xfrm>
            <a:off x="973823" y="1252616"/>
            <a:ext cx="3702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Répartition par structure</a:t>
            </a:r>
            <a:endParaRPr lang="fr-FR" b="1" u="sng" dirty="0">
              <a:solidFill>
                <a:schemeClr val="accent3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2697546-5FBD-482E-B1C7-DE2B8923B72F}"/>
              </a:ext>
            </a:extLst>
          </p:cNvPr>
          <p:cNvSpPr txBox="1"/>
          <p:nvPr/>
        </p:nvSpPr>
        <p:spPr>
          <a:xfrm>
            <a:off x="4953584" y="1252616"/>
            <a:ext cx="3702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Répartition par région</a:t>
            </a:r>
            <a:endParaRPr lang="fr-FR" b="1" u="sng" dirty="0">
              <a:solidFill>
                <a:schemeClr val="accent3"/>
              </a:solidFill>
            </a:endParaRP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C5CB5E7E-9890-4515-B988-74F4C0BFEE64}"/>
              </a:ext>
            </a:extLst>
          </p:cNvPr>
          <p:cNvCxnSpPr>
            <a:cxnSpLocks/>
          </p:cNvCxnSpPr>
          <p:nvPr/>
        </p:nvCxnSpPr>
        <p:spPr>
          <a:xfrm>
            <a:off x="9348968" y="1127639"/>
            <a:ext cx="0" cy="5368953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532ABDBE-C51A-44A1-9AD1-84BC615421DB}"/>
              </a:ext>
            </a:extLst>
          </p:cNvPr>
          <p:cNvSpPr txBox="1"/>
          <p:nvPr/>
        </p:nvSpPr>
        <p:spPr>
          <a:xfrm>
            <a:off x="9513680" y="2634595"/>
            <a:ext cx="914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accent3"/>
                </a:solidFill>
              </a:rPr>
              <a:t>3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741C58E-C97C-4F86-B49C-2BC781414CC0}"/>
              </a:ext>
            </a:extLst>
          </p:cNvPr>
          <p:cNvSpPr txBox="1"/>
          <p:nvPr/>
        </p:nvSpPr>
        <p:spPr>
          <a:xfrm>
            <a:off x="9513680" y="4463631"/>
            <a:ext cx="914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accent3"/>
                </a:solidFill>
              </a:rPr>
              <a:t>11</a:t>
            </a:r>
          </a:p>
        </p:txBody>
      </p:sp>
      <p:sp>
        <p:nvSpPr>
          <p:cNvPr id="18" name="Titre 3">
            <a:extLst>
              <a:ext uri="{FF2B5EF4-FFF2-40B4-BE49-F238E27FC236}">
                <a16:creationId xmlns:a16="http://schemas.microsoft.com/office/drawing/2014/main" id="{FC74F06D-2388-4AFF-8E47-76D0ED650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458" y="197225"/>
            <a:ext cx="11203910" cy="461664"/>
          </a:xfrm>
        </p:spPr>
        <p:txBody>
          <a:bodyPr/>
          <a:lstStyle/>
          <a:p>
            <a:r>
              <a:rPr lang="fr-FR" b="1" dirty="0">
                <a:latin typeface="+mj-lt"/>
              </a:rPr>
              <a:t>Module dédié aux </a:t>
            </a:r>
            <a:r>
              <a:rPr lang="fr-FR" b="1" dirty="0">
                <a:solidFill>
                  <a:schemeClr val="accent3"/>
                </a:solidFill>
                <a:latin typeface="+mj-lt"/>
              </a:rPr>
              <a:t>agents en situation de stress professionnel aigu </a:t>
            </a:r>
            <a:r>
              <a:rPr lang="fr-FR" b="1" dirty="0">
                <a:latin typeface="+mj-lt"/>
              </a:rPr>
              <a:t>: répartition</a:t>
            </a:r>
          </a:p>
        </p:txBody>
      </p:sp>
      <p:pic>
        <p:nvPicPr>
          <p:cNvPr id="13" name="Graphique 12" descr="Homme avec un remplissage uni">
            <a:extLst>
              <a:ext uri="{FF2B5EF4-FFF2-40B4-BE49-F238E27FC236}">
                <a16:creationId xmlns:a16="http://schemas.microsoft.com/office/drawing/2014/main" id="{3CD94A64-C27C-4338-94FD-5F08B5189CB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277303" y="2270953"/>
            <a:ext cx="914400" cy="914400"/>
          </a:xfrm>
          <a:prstGeom prst="rect">
            <a:avLst/>
          </a:prstGeom>
        </p:spPr>
      </p:pic>
      <p:pic>
        <p:nvPicPr>
          <p:cNvPr id="19" name="Graphique 18" descr="Femme avec un remplissage uni">
            <a:extLst>
              <a:ext uri="{FF2B5EF4-FFF2-40B4-BE49-F238E27FC236}">
                <a16:creationId xmlns:a16="http://schemas.microsoft.com/office/drawing/2014/main" id="{AF6770FE-C8AE-4C3B-98BD-0865E905C22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277303" y="420166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0672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6CC37AF-B9E8-4EFF-81C0-16B860F15A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3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038F1BC-399B-47C7-8C81-4A950AED8B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61742" y="2596820"/>
            <a:ext cx="7211343" cy="1734697"/>
          </a:xfrm>
        </p:spPr>
        <p:txBody>
          <a:bodyPr/>
          <a:lstStyle/>
          <a:p>
            <a:r>
              <a:rPr lang="fr-FR" dirty="0"/>
              <a:t>Conclusion et préconisations</a:t>
            </a:r>
          </a:p>
        </p:txBody>
      </p:sp>
    </p:spTree>
    <p:extLst>
      <p:ext uri="{BB962C8B-B14F-4D97-AF65-F5344CB8AC3E}">
        <p14:creationId xmlns:p14="http://schemas.microsoft.com/office/powerpoint/2010/main" val="3952614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A327F0-F7D7-E3B4-398A-352974B3A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Préconisations d’actions de prévention des RPS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8ECD0E5-548F-AB7B-4F4F-073FF6D30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288C-231A-410C-862F-6ABBF6280EC5}" type="slidenum">
              <a:rPr lang="fr-FR" smtClean="0"/>
              <a:pPr/>
              <a:t>23</a:t>
            </a:fld>
            <a:endParaRPr lang="fr-FR" dirty="0"/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1737A0C8-9F1E-01C7-26CC-625A9464CC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5056013"/>
              </p:ext>
            </p:extLst>
          </p:nvPr>
        </p:nvGraphicFramePr>
        <p:xfrm>
          <a:off x="889357" y="817638"/>
          <a:ext cx="10791014" cy="5607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31956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038F1BC-399B-47C7-8C81-4A950AED8B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61742" y="2596820"/>
            <a:ext cx="7211343" cy="1734697"/>
          </a:xfrm>
        </p:spPr>
        <p:txBody>
          <a:bodyPr/>
          <a:lstStyle/>
          <a:p>
            <a:pPr algn="ctr"/>
            <a:r>
              <a:rPr lang="fr-FR" dirty="0"/>
              <a:t>Merci de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3958823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3A1CA3-DA38-46D0-919A-0CA90418A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778" y="186923"/>
            <a:ext cx="10464444" cy="461664"/>
          </a:xfrm>
        </p:spPr>
        <p:txBody>
          <a:bodyPr/>
          <a:lstStyle/>
          <a:p>
            <a:r>
              <a:rPr lang="fr-FR" sz="2400" b="1" dirty="0">
                <a:latin typeface="+mj-lt"/>
              </a:rPr>
              <a:t>Le service d’écoute et de soutien psychologique</a:t>
            </a:r>
            <a:endParaRPr lang="fr-FR" dirty="0">
              <a:latin typeface="+mj-lt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3AF4F64-4B80-4D21-AC42-FF202F187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288C-231A-410C-862F-6ABBF6280EC5}" type="slidenum">
              <a:rPr lang="fr-FR" smtClean="0"/>
              <a:pPr/>
              <a:t>3</a:t>
            </a:fld>
            <a:endParaRPr lang="fr-FR" dirty="0"/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52AD2FFF-B3C5-4367-97B1-77C3586DDA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0614925"/>
              </p:ext>
            </p:extLst>
          </p:nvPr>
        </p:nvGraphicFramePr>
        <p:xfrm>
          <a:off x="889357" y="1022013"/>
          <a:ext cx="5841052" cy="5916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26F6CFA6-AD91-43F2-BF4E-CA53F515CA03}"/>
              </a:ext>
            </a:extLst>
          </p:cNvPr>
          <p:cNvSpPr txBox="1"/>
          <p:nvPr/>
        </p:nvSpPr>
        <p:spPr>
          <a:xfrm>
            <a:off x="681721" y="1025096"/>
            <a:ext cx="6256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5 numéros verts spécifiques</a:t>
            </a:r>
            <a:endParaRPr lang="fr-FR" sz="2400" dirty="0">
              <a:solidFill>
                <a:srgbClr val="FF0000"/>
              </a:solidFill>
            </a:endParaRPr>
          </a:p>
        </p:txBody>
      </p:sp>
      <p:graphicFrame>
        <p:nvGraphicFramePr>
          <p:cNvPr id="8" name="Diagramme 7">
            <a:extLst>
              <a:ext uri="{FF2B5EF4-FFF2-40B4-BE49-F238E27FC236}">
                <a16:creationId xmlns:a16="http://schemas.microsoft.com/office/drawing/2014/main" id="{606F07FE-D083-4E8D-8F75-DB9DDDDC6C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5014953"/>
              </p:ext>
            </p:extLst>
          </p:nvPr>
        </p:nvGraphicFramePr>
        <p:xfrm>
          <a:off x="7205908" y="1164600"/>
          <a:ext cx="4518236" cy="5044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53883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7FA522-D34B-438E-9C04-810E9F745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modules d’accompagnement spécifiques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5D2A54E-98EF-4967-A42A-85D9739EE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288C-231A-410C-862F-6ABBF6280EC5}" type="slidenum">
              <a:rPr lang="fr-FR" smtClean="0"/>
              <a:pPr/>
              <a:t>4</a:t>
            </a:fld>
            <a:endParaRPr lang="fr-FR" dirty="0"/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D9D0E034-7514-4940-B8E2-6E8316CE22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4928170"/>
              </p:ext>
            </p:extLst>
          </p:nvPr>
        </p:nvGraphicFramePr>
        <p:xfrm>
          <a:off x="889357" y="1371035"/>
          <a:ext cx="10870252" cy="5053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4A550284-1AEF-41D0-A949-05412BEDECC3}"/>
              </a:ext>
            </a:extLst>
          </p:cNvPr>
          <p:cNvSpPr txBox="1"/>
          <p:nvPr/>
        </p:nvSpPr>
        <p:spPr>
          <a:xfrm>
            <a:off x="915645" y="909370"/>
            <a:ext cx="9546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Demande à effectuer auprès de la mission QVT par courriel</a:t>
            </a:r>
          </a:p>
        </p:txBody>
      </p:sp>
    </p:spTree>
    <p:extLst>
      <p:ext uri="{BB962C8B-B14F-4D97-AF65-F5344CB8AC3E}">
        <p14:creationId xmlns:p14="http://schemas.microsoft.com/office/powerpoint/2010/main" val="1880869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1416BF-75A7-45C3-80DC-DA2C330E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interventions collectives </a:t>
            </a:r>
            <a:r>
              <a:rPr lang="fr-FR" dirty="0">
                <a:latin typeface="+mn-lt"/>
              </a:rPr>
              <a:t>(à la demande)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62335FF-A715-4942-A6CB-EF3F5BC87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288C-231A-410C-862F-6ABBF6280EC5}" type="slidenum">
              <a:rPr lang="fr-FR" smtClean="0"/>
              <a:pPr/>
              <a:t>5</a:t>
            </a:fld>
            <a:endParaRPr lang="fr-FR" dirty="0"/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C5C19207-170C-4685-ADE1-E839452416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575997"/>
              </p:ext>
            </p:extLst>
          </p:nvPr>
        </p:nvGraphicFramePr>
        <p:xfrm>
          <a:off x="1756027" y="889787"/>
          <a:ext cx="867994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2959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6CC37AF-B9E8-4EFF-81C0-16B860F15A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2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038F1BC-399B-47C7-8C81-4A950AED8B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61742" y="2596820"/>
            <a:ext cx="7211343" cy="1734697"/>
          </a:xfrm>
        </p:spPr>
        <p:txBody>
          <a:bodyPr/>
          <a:lstStyle/>
          <a:p>
            <a:r>
              <a:rPr lang="fr-FR" dirty="0">
                <a:latin typeface="+mj-lt"/>
              </a:rPr>
              <a:t>La sollicitation de nos dispositifs</a:t>
            </a:r>
          </a:p>
        </p:txBody>
      </p:sp>
    </p:spTree>
    <p:extLst>
      <p:ext uri="{BB962C8B-B14F-4D97-AF65-F5344CB8AC3E}">
        <p14:creationId xmlns:p14="http://schemas.microsoft.com/office/powerpoint/2010/main" val="1437794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21BCF8-C421-4241-ACF3-5D42A7991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357" y="197225"/>
            <a:ext cx="10464444" cy="904648"/>
          </a:xfrm>
        </p:spPr>
        <p:txBody>
          <a:bodyPr/>
          <a:lstStyle/>
          <a:p>
            <a:r>
              <a:rPr lang="fr-FR" dirty="0"/>
              <a:t>Synthèse </a:t>
            </a:r>
            <a:r>
              <a:rPr lang="fr-FR" sz="2000" dirty="0">
                <a:latin typeface="+mn-lt"/>
              </a:rPr>
              <a:t>(du 1</a:t>
            </a:r>
            <a:r>
              <a:rPr lang="fr-FR" sz="2000" baseline="30000" dirty="0">
                <a:latin typeface="+mn-lt"/>
              </a:rPr>
              <a:t>er</a:t>
            </a:r>
            <a:r>
              <a:rPr lang="fr-FR" sz="2000" dirty="0">
                <a:latin typeface="+mn-lt"/>
              </a:rPr>
              <a:t> janvier 2021 au 31 août 2023) :                                                               </a:t>
            </a:r>
            <a:r>
              <a:rPr lang="fr-FR" sz="2000" b="1" dirty="0">
                <a:solidFill>
                  <a:schemeClr val="accent1"/>
                </a:solidFill>
                <a:latin typeface="+mn-lt"/>
              </a:rPr>
              <a:t>Affaires Sociales et Travail-Emploi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568CB53-125B-4409-8CB0-F6B71ECDE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288C-231A-410C-862F-6ABBF6280EC5}" type="slidenum">
              <a:rPr lang="fr-FR" smtClean="0"/>
              <a:pPr/>
              <a:t>7</a:t>
            </a:fld>
            <a:endParaRPr lang="fr-FR" dirty="0"/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329B5654-77B3-40CC-B0B3-F353967A8C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7410850"/>
              </p:ext>
            </p:extLst>
          </p:nvPr>
        </p:nvGraphicFramePr>
        <p:xfrm>
          <a:off x="1960471" y="1057327"/>
          <a:ext cx="416110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7D98F1C7-61D4-4F08-930A-AAA3F3B1BF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9806347"/>
              </p:ext>
            </p:extLst>
          </p:nvPr>
        </p:nvGraphicFramePr>
        <p:xfrm>
          <a:off x="6303338" y="563253"/>
          <a:ext cx="6121577" cy="3729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B5A08270-1FDC-50B0-AEA0-9816DDE8F3CB}"/>
              </a:ext>
            </a:extLst>
          </p:cNvPr>
          <p:cNvSpPr txBox="1"/>
          <p:nvPr/>
        </p:nvSpPr>
        <p:spPr>
          <a:xfrm>
            <a:off x="1722025" y="6475994"/>
            <a:ext cx="463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Soit 3,3 entretiens en moyenne par agent</a:t>
            </a:r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7162C2DD-1756-C38D-C3FC-2CA08D6763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6339994"/>
              </p:ext>
            </p:extLst>
          </p:nvPr>
        </p:nvGraphicFramePr>
        <p:xfrm>
          <a:off x="6303338" y="3738841"/>
          <a:ext cx="6689075" cy="2686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695576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AFD0E3-4CB4-B04A-24C5-467F22A9A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357" y="197224"/>
            <a:ext cx="10464444" cy="808955"/>
          </a:xfrm>
        </p:spPr>
        <p:txBody>
          <a:bodyPr/>
          <a:lstStyle/>
          <a:p>
            <a:r>
              <a:rPr lang="fr-FR" dirty="0"/>
              <a:t>Volumétrie annuelle :                                                                           </a:t>
            </a:r>
            <a:r>
              <a:rPr lang="fr-FR" sz="2000" b="1" dirty="0">
                <a:solidFill>
                  <a:schemeClr val="accent1"/>
                </a:solidFill>
                <a:latin typeface="+mn-lt"/>
              </a:rPr>
              <a:t>Affaires Sociales et Travail-Emploi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4C538CB-D36F-581A-BCB5-9DAE81E6D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288C-231A-410C-862F-6ABBF6280EC5}" type="slidenum">
              <a:rPr lang="fr-FR" smtClean="0"/>
              <a:pPr/>
              <a:t>8</a:t>
            </a:fld>
            <a:endParaRPr lang="fr-FR" dirty="0"/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F54A8861-2DBF-467F-AFDB-F28A503DC0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6036202"/>
              </p:ext>
            </p:extLst>
          </p:nvPr>
        </p:nvGraphicFramePr>
        <p:xfrm>
          <a:off x="2032000" y="1006180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28903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0A824C-490E-A449-89C4-5979CF14E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C288C-231A-410C-862F-6ABBF6280EC5}" type="slidenum">
              <a:rPr kumimoji="0" lang="fr-FR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ExtraBold" pitchFamily="2" charset="77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ExtraBold" pitchFamily="2" charset="77"/>
              <a:ea typeface="+mn-ea"/>
              <a:cs typeface="+mn-cs"/>
            </a:endParaRPr>
          </a:p>
        </p:txBody>
      </p:sp>
      <p:sp>
        <p:nvSpPr>
          <p:cNvPr id="26" name="Titre 3">
            <a:extLst>
              <a:ext uri="{FF2B5EF4-FFF2-40B4-BE49-F238E27FC236}">
                <a16:creationId xmlns:a16="http://schemas.microsoft.com/office/drawing/2014/main" id="{61DE4CBF-6627-41ED-9774-A484B1F22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356" y="197225"/>
            <a:ext cx="10792103" cy="461664"/>
          </a:xfrm>
        </p:spPr>
        <p:txBody>
          <a:bodyPr/>
          <a:lstStyle/>
          <a:p>
            <a:r>
              <a:rPr lang="fr-FR" b="1" dirty="0">
                <a:latin typeface="+mj-lt"/>
              </a:rPr>
              <a:t>Répartition par région :                                                                                   </a:t>
            </a:r>
            <a:r>
              <a:rPr lang="fr-FR" sz="2000" b="1" dirty="0">
                <a:solidFill>
                  <a:schemeClr val="accent1"/>
                </a:solidFill>
                <a:latin typeface="+mn-lt"/>
              </a:rPr>
              <a:t>Affaires Sociales et Travail-Emploi</a:t>
            </a:r>
            <a:endParaRPr lang="fr-FR" b="1" dirty="0">
              <a:latin typeface="+mj-lt"/>
            </a:endParaRP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ADF24789-2D25-4891-A5E7-92A06799216A}"/>
              </a:ext>
            </a:extLst>
          </p:cNvPr>
          <p:cNvCxnSpPr/>
          <p:nvPr/>
        </p:nvCxnSpPr>
        <p:spPr>
          <a:xfrm>
            <a:off x="6374640" y="1979391"/>
            <a:ext cx="0" cy="4380411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Graphique 13">
            <a:extLst>
              <a:ext uri="{FF2B5EF4-FFF2-40B4-BE49-F238E27FC236}">
                <a16:creationId xmlns:a16="http://schemas.microsoft.com/office/drawing/2014/main" id="{50EBC629-CAD2-45E9-953F-CD21D5D76B37}"/>
              </a:ext>
            </a:extLst>
          </p:cNvPr>
          <p:cNvGraphicFramePr/>
          <p:nvPr/>
        </p:nvGraphicFramePr>
        <p:xfrm>
          <a:off x="1083486" y="1979391"/>
          <a:ext cx="4593232" cy="4380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ZoneTexte 14">
            <a:extLst>
              <a:ext uri="{FF2B5EF4-FFF2-40B4-BE49-F238E27FC236}">
                <a16:creationId xmlns:a16="http://schemas.microsoft.com/office/drawing/2014/main" id="{B2ACF191-2794-464B-B880-F41372A9A085}"/>
              </a:ext>
            </a:extLst>
          </p:cNvPr>
          <p:cNvSpPr txBox="1"/>
          <p:nvPr/>
        </p:nvSpPr>
        <p:spPr>
          <a:xfrm>
            <a:off x="1083486" y="982323"/>
            <a:ext cx="459323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Répartition des </a:t>
            </a:r>
            <a:r>
              <a:rPr lang="fr-FR" b="1" dirty="0">
                <a:solidFill>
                  <a:schemeClr val="accent3"/>
                </a:solidFill>
              </a:rPr>
              <a:t>27</a:t>
            </a:r>
            <a:r>
              <a:rPr lang="fr-FR" sz="2000" dirty="0"/>
              <a:t> </a:t>
            </a:r>
            <a:r>
              <a:rPr lang="fr-FR" dirty="0"/>
              <a:t>agents des </a:t>
            </a:r>
            <a:r>
              <a:rPr lang="fr-FR" b="1" dirty="0">
                <a:solidFill>
                  <a:schemeClr val="accent3"/>
                </a:solidFill>
              </a:rPr>
              <a:t>ex-DIRECCTE </a:t>
            </a:r>
            <a:r>
              <a:rPr lang="fr-FR" sz="1400" dirty="0"/>
              <a:t>(avant le 1</a:t>
            </a:r>
            <a:r>
              <a:rPr lang="fr-FR" sz="1400" baseline="30000" dirty="0"/>
              <a:t>er</a:t>
            </a:r>
            <a:r>
              <a:rPr lang="fr-FR" sz="1400" dirty="0"/>
              <a:t> avril 2021)</a:t>
            </a:r>
            <a:endParaRPr lang="fr-FR" u="sng" dirty="0"/>
          </a:p>
        </p:txBody>
      </p:sp>
      <p:graphicFrame>
        <p:nvGraphicFramePr>
          <p:cNvPr id="13" name="Graphique 12">
            <a:extLst>
              <a:ext uri="{FF2B5EF4-FFF2-40B4-BE49-F238E27FC236}">
                <a16:creationId xmlns:a16="http://schemas.microsoft.com/office/drawing/2014/main" id="{19F12792-053C-4088-B079-A3DABFCA852E}"/>
              </a:ext>
            </a:extLst>
          </p:cNvPr>
          <p:cNvGraphicFramePr/>
          <p:nvPr/>
        </p:nvGraphicFramePr>
        <p:xfrm>
          <a:off x="7035431" y="2153625"/>
          <a:ext cx="4516357" cy="4254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ZoneTexte 15">
            <a:extLst>
              <a:ext uri="{FF2B5EF4-FFF2-40B4-BE49-F238E27FC236}">
                <a16:creationId xmlns:a16="http://schemas.microsoft.com/office/drawing/2014/main" id="{7F3AAC3D-6BB4-497B-C34A-9C2D7DE45D07}"/>
              </a:ext>
            </a:extLst>
          </p:cNvPr>
          <p:cNvSpPr txBox="1"/>
          <p:nvPr/>
        </p:nvSpPr>
        <p:spPr>
          <a:xfrm>
            <a:off x="6689395" y="982323"/>
            <a:ext cx="4862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Répartition des </a:t>
            </a:r>
            <a:r>
              <a:rPr lang="fr-FR" b="1" dirty="0">
                <a:solidFill>
                  <a:schemeClr val="accent3"/>
                </a:solidFill>
              </a:rPr>
              <a:t>7</a:t>
            </a:r>
            <a:r>
              <a:rPr lang="fr-FR" sz="2000" dirty="0"/>
              <a:t> </a:t>
            </a:r>
            <a:r>
              <a:rPr lang="fr-FR" dirty="0"/>
              <a:t>agents de la </a:t>
            </a:r>
            <a:r>
              <a:rPr lang="fr-FR" b="1" dirty="0">
                <a:solidFill>
                  <a:schemeClr val="accent3"/>
                </a:solidFill>
              </a:rPr>
              <a:t>DRDJCSC</a:t>
            </a:r>
            <a:endParaRPr lang="fr-FR" b="1" u="sng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633944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QualiSocial">
      <a:dk1>
        <a:srgbClr val="222222"/>
      </a:dk1>
      <a:lt1>
        <a:srgbClr val="FFFFFF"/>
      </a:lt1>
      <a:dk2>
        <a:srgbClr val="333333"/>
      </a:dk2>
      <a:lt2>
        <a:srgbClr val="F1F1F1"/>
      </a:lt2>
      <a:accent1>
        <a:srgbClr val="0886C5"/>
      </a:accent1>
      <a:accent2>
        <a:srgbClr val="F2D64B"/>
      </a:accent2>
      <a:accent3>
        <a:srgbClr val="FF8575"/>
      </a:accent3>
      <a:accent4>
        <a:srgbClr val="BEBAA3"/>
      </a:accent4>
      <a:accent5>
        <a:srgbClr val="89C064"/>
      </a:accent5>
      <a:accent6>
        <a:srgbClr val="999999"/>
      </a:accent6>
      <a:hlink>
        <a:srgbClr val="FFFFFF"/>
      </a:hlink>
      <a:folHlink>
        <a:srgbClr val="0886C5"/>
      </a:folHlink>
    </a:clrScheme>
    <a:fontScheme name="Personnalisé 2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que_Qualisocial v2.4.potx" id="{5FCA28D0-F685-4ECC-9A37-8B405A73B8E4}" vid="{D2263E16-DAF1-456D-A4B0-2FA315ACBF43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Formulaire" ma:contentTypeID="0x01010100661FE39C47A52B4CBE04BA24B0AA2838" ma:contentTypeVersion="13" ma:contentTypeDescription="Remplit ce formulaire." ma:contentTypeScope="" ma:versionID="c21cd6d496c0b1155fa2ba689eb94405">
  <xsd:schema xmlns:xsd="http://www.w3.org/2001/XMLSchema" xmlns:xs="http://www.w3.org/2001/XMLSchema" xmlns:p="http://schemas.microsoft.com/office/2006/metadata/properties" xmlns:ns1="http://schemas.microsoft.com/sharepoint/v3" xmlns:ns2="c6361dad-9f10-4870-a749-8a04a819d195" xmlns:ns3="4b7ea2d2-ca07-4505-a456-79dd455bf18a" targetNamespace="http://schemas.microsoft.com/office/2006/metadata/properties" ma:root="true" ma:fieldsID="511d6103d5d8e7e1a172a773454d6d9c" ns1:_="" ns2:_="" ns3:_="">
    <xsd:import namespace="http://schemas.microsoft.com/sharepoint/v3"/>
    <xsd:import namespace="c6361dad-9f10-4870-a749-8a04a819d195"/>
    <xsd:import namespace="4b7ea2d2-ca07-4505-a456-79dd455bf18a"/>
    <xsd:element name="properties">
      <xsd:complexType>
        <xsd:sequence>
          <xsd:element name="documentManagement">
            <xsd:complexType>
              <xsd:all>
                <xsd:element ref="ns1:ShowCombineView" minOccurs="0"/>
                <xsd:element ref="ns1:ShowRepairView" minOccurs="0"/>
                <xsd:element ref="ns1:TemplateUrl" minOccurs="0"/>
                <xsd:element ref="ns1:xd_ProgID" minOccurs="0"/>
                <xsd:element ref="ns2:Date_x0020_de_x0020_la_x0020_séance" minOccurs="0"/>
                <xsd:element ref="ns2:Salle" minOccurs="0"/>
                <xsd:element ref="ns2:N_x00b0__x0020_Point_x0020_O.D.J." minOccurs="0"/>
                <xsd:element ref="ns2:Nature_x0020_du_x0020_Document" minOccurs="0"/>
                <xsd:element ref="ns3:j9e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ShowCombineView" ma:index="8" nillable="true" ma:displayName="Afficher le mode Combinaison" ma:hidden="true" ma:internalName="ShowCombineView">
      <xsd:simpleType>
        <xsd:restriction base="dms:Text"/>
      </xsd:simpleType>
    </xsd:element>
    <xsd:element name="ShowRepairView" ma:index="10" nillable="true" ma:displayName="Afficher le mode Réparation" ma:hidden="true" ma:internalName="ShowRepairView">
      <xsd:simpleType>
        <xsd:restriction base="dms:Text"/>
      </xsd:simpleType>
    </xsd:element>
    <xsd:element name="TemplateUrl" ma:index="11" nillable="true" ma:displayName="Lien du modèle" ma:hidden="true" ma:internalName="TemplateUrl">
      <xsd:simpleType>
        <xsd:restriction base="dms:Text"/>
      </xsd:simpleType>
    </xsd:element>
    <xsd:element name="xd_ProgID" ma:index="12" nillable="true" ma:displayName="Lien du fichier HTML" ma:hidden="true" ma:internalName="xd_ProgID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361dad-9f10-4870-a749-8a04a819d195" elementFormDefault="qualified">
    <xsd:import namespace="http://schemas.microsoft.com/office/2006/documentManagement/types"/>
    <xsd:import namespace="http://schemas.microsoft.com/office/infopath/2007/PartnerControls"/>
    <xsd:element name="Date_x0020_de_x0020_la_x0020_séance" ma:index="13" nillable="true" ma:displayName="Date de la séance" ma:description="Cette colonne affiche les dates des séances du CHSCT" ma:format="DateTime" ma:internalName="Date_x0020_de_x0020_la_x0020_s_x00e9_ance">
      <xsd:simpleType>
        <xsd:restriction base="dms:DateTime"/>
      </xsd:simpleType>
    </xsd:element>
    <xsd:element name="Salle" ma:index="14" nillable="true" ma:displayName="Salle" ma:internalName="Salle">
      <xsd:simpleType>
        <xsd:restriction base="dms:Text">
          <xsd:maxLength value="255"/>
        </xsd:restriction>
      </xsd:simpleType>
    </xsd:element>
    <xsd:element name="N_x00b0__x0020_Point_x0020_O.D.J." ma:index="15" nillable="true" ma:displayName="N° Point O.D.J." ma:default="49" ma:format="Dropdown" ma:internalName="N_x00B0__x0020_Point_x0020_O_x002e_D_x002e_J_x002e_">
      <xsd:simpleType>
        <xsd:restriction base="dms:Choice">
          <xsd:enumeration value="00"/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  <xsd:enumeration value="32"/>
          <xsd:enumeration value="33"/>
          <xsd:enumeration value="34"/>
          <xsd:enumeration value="35"/>
          <xsd:enumeration value="36"/>
          <xsd:enumeration value="37"/>
          <xsd:enumeration value="38"/>
          <xsd:enumeration value="39"/>
          <xsd:enumeration value="40"/>
          <xsd:enumeration value="41"/>
          <xsd:enumeration value="42"/>
          <xsd:enumeration value="43"/>
          <xsd:enumeration value="44"/>
          <xsd:enumeration value="45"/>
          <xsd:enumeration value="46"/>
          <xsd:enumeration value="47"/>
          <xsd:enumeration value="48"/>
          <xsd:enumeration value="49"/>
          <xsd:enumeration value="50"/>
          <xsd:enumeration value="51"/>
          <xsd:enumeration value="52"/>
          <xsd:enumeration value="53"/>
          <xsd:enumeration value="54"/>
          <xsd:enumeration value="55"/>
          <xsd:enumeration value="56"/>
          <xsd:enumeration value="57"/>
          <xsd:enumeration value="58"/>
          <xsd:enumeration value="59"/>
          <xsd:enumeration value="60"/>
          <xsd:enumeration value="61"/>
          <xsd:enumeration value="62"/>
          <xsd:enumeration value="63"/>
          <xsd:enumeration value="64"/>
          <xsd:enumeration value="65"/>
          <xsd:enumeration value="66"/>
          <xsd:enumeration value="67"/>
          <xsd:enumeration value="68"/>
          <xsd:enumeration value="69"/>
          <xsd:enumeration value="70"/>
          <xsd:enumeration value="71"/>
          <xsd:enumeration value="72"/>
          <xsd:enumeration value="73"/>
          <xsd:enumeration value="74"/>
          <xsd:enumeration value="75"/>
          <xsd:enumeration value="76"/>
          <xsd:enumeration value="77"/>
          <xsd:enumeration value="78"/>
          <xsd:enumeration value="79"/>
          <xsd:enumeration value="80"/>
          <xsd:enumeration value="81"/>
          <xsd:enumeration value="82"/>
          <xsd:enumeration value="83"/>
          <xsd:enumeration value="84"/>
          <xsd:enumeration value="85"/>
          <xsd:enumeration value="86"/>
          <xsd:enumeration value="87"/>
          <xsd:enumeration value="88"/>
          <xsd:enumeration value="89"/>
          <xsd:enumeration value="90"/>
          <xsd:enumeration value="91"/>
          <xsd:enumeration value="92"/>
          <xsd:enumeration value="93"/>
          <xsd:enumeration value="94"/>
          <xsd:enumeration value="95"/>
          <xsd:enumeration value="96"/>
          <xsd:enumeration value="97"/>
          <xsd:enumeration value="98"/>
          <xsd:enumeration value="99"/>
        </xsd:restriction>
      </xsd:simpleType>
    </xsd:element>
    <xsd:element name="Nature_x0020_du_x0020_Document" ma:index="16" nillable="true" ma:displayName="Nature du Document" ma:default="DOCS ADMIN" ma:format="Dropdown" ma:internalName="Nature_x0020_du_x0020_Document">
      <xsd:simpleType>
        <xsd:restriction base="dms:Choice">
          <xsd:enumeration value="DOCS ADMIN"/>
          <xsd:enumeration value="DOCS OS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7ea2d2-ca07-4505-a456-79dd455bf18a" elementFormDefault="qualified">
    <xsd:import namespace="http://schemas.microsoft.com/office/2006/documentManagement/types"/>
    <xsd:import namespace="http://schemas.microsoft.com/office/infopath/2007/PartnerControls"/>
    <xsd:element name="j9e0" ma:index="17" nillable="true" ma:displayName="Date et heure" ma:internalName="j9e0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mplateUrl xmlns="http://schemas.microsoft.com/sharepoint/v3" xsi:nil="true"/>
    <Nature_x0020_du_x0020_Document xmlns="c6361dad-9f10-4870-a749-8a04a819d195">DOCS ADMIN</Nature_x0020_du_x0020_Document>
    <ShowRepairView xmlns="http://schemas.microsoft.com/sharepoint/v3" xsi:nil="true"/>
    <j9e0 xmlns="4b7ea2d2-ca07-4505-a456-79dd455bf18a" xsi:nil="true"/>
    <ShowCombineView xmlns="http://schemas.microsoft.com/sharepoint/v3" xsi:nil="true"/>
    <xd_ProgID xmlns="http://schemas.microsoft.com/sharepoint/v3" xsi:nil="true"/>
    <Salle xmlns="c6361dad-9f10-4870-a749-8a04a819d195">S1-71</Salle>
    <N_x00b0__x0020_Point_x0020_O.D.J. xmlns="c6361dad-9f10-4870-a749-8a04a819d195">05</N_x00b0__x0020_Point_x0020_O.D.J.>
    <Date_x0020_de_x0020_la_x0020_séance xmlns="c6361dad-9f10-4870-a749-8a04a819d195">2023-10-19T08:00:00+00:00</Date_x0020_de_x0020_la_x0020_séance>
  </documentManagement>
</p:properties>
</file>

<file path=customXml/itemProps1.xml><?xml version="1.0" encoding="utf-8"?>
<ds:datastoreItem xmlns:ds="http://schemas.openxmlformats.org/officeDocument/2006/customXml" ds:itemID="{15214CF5-8D97-43C0-AE6E-5D6524A7EE5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E914A4A-B76C-4DD1-B831-539662B65B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6361dad-9f10-4870-a749-8a04a819d195"/>
    <ds:schemaRef ds:uri="4b7ea2d2-ca07-4505-a456-79dd455bf1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258DA4B-0B70-4631-B07B-2FF8D050DDFB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4b7ea2d2-ca07-4505-a456-79dd455bf18a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c6361dad-9f10-4870-a749-8a04a819d19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4140</TotalTime>
  <Words>1095</Words>
  <Application>Microsoft Office PowerPoint</Application>
  <PresentationFormat>Grand écran</PresentationFormat>
  <Paragraphs>225</Paragraphs>
  <Slides>24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Candara</vt:lpstr>
      <vt:lpstr>Montserrat</vt:lpstr>
      <vt:lpstr>Montserrat ExtraBold</vt:lpstr>
      <vt:lpstr>Raleway</vt:lpstr>
      <vt:lpstr>1_Thème Office</vt:lpstr>
      <vt:lpstr>Présentation PowerPoint</vt:lpstr>
      <vt:lpstr>Présentation PowerPoint</vt:lpstr>
      <vt:lpstr>Le service d’écoute et de soutien psychologique</vt:lpstr>
      <vt:lpstr>Les modules d’accompagnement spécifiques</vt:lpstr>
      <vt:lpstr>Les interventions collectives (à la demande)</vt:lpstr>
      <vt:lpstr>Présentation PowerPoint</vt:lpstr>
      <vt:lpstr>Synthèse (du 1er janvier 2021 au 31 août 2023) :                                                               Affaires Sociales et Travail-Emploi</vt:lpstr>
      <vt:lpstr>Volumétrie annuelle :                                                                           Affaires Sociales et Travail-Emploi</vt:lpstr>
      <vt:lpstr>Répartition par région :                                                                                   Affaires Sociales et Travail-Emploi</vt:lpstr>
      <vt:lpstr>Répartition par région :                                                                                  Affaires Sociales et Travail-Emploi</vt:lpstr>
      <vt:lpstr>Répartition par région :                                                                                    Affaires Sociales et Travail-Emploi</vt:lpstr>
      <vt:lpstr>Répartition par catégorie statutaire, âge et genre :                               Affaires Sociales et Travail-Emploi</vt:lpstr>
      <vt:lpstr>Répartition des problématiques et symptômes évoqués :                            Affaires Sociales et Travail-Emploi</vt:lpstr>
      <vt:lpstr>Catégorisation des problématiques professionnelles :                         Affaires Sociales et Travail-Emploi</vt:lpstr>
      <vt:lpstr>Interventions collectives réalisées depuis janvier 2021</vt:lpstr>
      <vt:lpstr>Interventions collectives réalisées depuis janvier 2021</vt:lpstr>
      <vt:lpstr>Les modules d’accompagnement spécifiques</vt:lpstr>
      <vt:lpstr>Module dédié aux agents « aidants » : synthèse</vt:lpstr>
      <vt:lpstr>Module dédié aux agents « aidants » : répartition</vt:lpstr>
      <vt:lpstr>Module dédié aux agents en situation de stress professionnel aigu : synthèse</vt:lpstr>
      <vt:lpstr>Module dédié aux agents en situation de stress professionnel aigu : répartition</vt:lpstr>
      <vt:lpstr>Présentation PowerPoint</vt:lpstr>
      <vt:lpstr>Préconisations d’actions de prévention des RPS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Devan</dc:creator>
  <cp:lastModifiedBy>JANNES, Henri (SYNDICATS/CFDT)</cp:lastModifiedBy>
  <cp:revision>100</cp:revision>
  <dcterms:created xsi:type="dcterms:W3CDTF">2020-11-17T10:40:46Z</dcterms:created>
  <dcterms:modified xsi:type="dcterms:W3CDTF">2023-10-13T11:32:44Z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0x01010100661FE39C47A52B4CBE04BA24B0AA2838</vt:lpwstr>
  </property>
</Properties>
</file>